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notesSlides/notesSlide1.xml" ContentType="application/vnd.openxmlformats-officedocument.presentationml.notesSlide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8800425" cy="215995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56F4F8"/>
    <a:srgbClr val="40EC40"/>
    <a:srgbClr val="48005C"/>
    <a:srgbClr val="5C001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94336-8066-4A63-B537-C981720639CE}" v="340" dt="2026-01-13T18:05:50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19" d="100"/>
          <a:sy n="19" d="100"/>
        </p:scale>
        <p:origin x="987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DE KEYN" userId="49f98b14-d7ba-444f-8e95-98e83ead80a0" providerId="ADAL" clId="{D95B8DFB-F7C7-4215-A7F6-0EB1425B571E}"/>
    <pc:docChg chg="undo custSel addSld modSld">
      <pc:chgData name="Benoît DE KEYN" userId="49f98b14-d7ba-444f-8e95-98e83ead80a0" providerId="ADAL" clId="{D95B8DFB-F7C7-4215-A7F6-0EB1425B571E}" dt="2026-01-13T18:07:11.600" v="1979" actId="1076"/>
      <pc:docMkLst>
        <pc:docMk/>
      </pc:docMkLst>
      <pc:sldChg chg="addSp delSp modSp mod">
        <pc:chgData name="Benoît DE KEYN" userId="49f98b14-d7ba-444f-8e95-98e83ead80a0" providerId="ADAL" clId="{D95B8DFB-F7C7-4215-A7F6-0EB1425B571E}" dt="2025-12-15T20:45:56.506" v="11"/>
        <pc:sldMkLst>
          <pc:docMk/>
          <pc:sldMk cId="2999029260" sldId="256"/>
        </pc:sldMkLst>
        <pc:grpChg chg="add mod">
          <ac:chgData name="Benoît DE KEYN" userId="49f98b14-d7ba-444f-8e95-98e83ead80a0" providerId="ADAL" clId="{D95B8DFB-F7C7-4215-A7F6-0EB1425B571E}" dt="2025-12-15T20:45:56.506" v="11"/>
          <ac:grpSpMkLst>
            <pc:docMk/>
            <pc:sldMk cId="2999029260" sldId="256"/>
            <ac:grpSpMk id="2" creationId="{91660027-D62F-C19F-223B-7F416177D671}"/>
          </ac:grpSpMkLst>
        </pc:grpChg>
        <pc:inkChg chg="mod">
          <ac:chgData name="Benoît DE KEYN" userId="49f98b14-d7ba-444f-8e95-98e83ead80a0" providerId="ADAL" clId="{D95B8DFB-F7C7-4215-A7F6-0EB1425B571E}" dt="2025-12-15T20:45:56.506" v="11"/>
          <ac:inkMkLst>
            <pc:docMk/>
            <pc:sldMk cId="2999029260" sldId="256"/>
            <ac:inkMk id="3" creationId="{140EC40C-E175-2F88-FE7D-EFBA80877709}"/>
          </ac:inkMkLst>
        </pc:inkChg>
        <pc:inkChg chg="mod">
          <ac:chgData name="Benoît DE KEYN" userId="49f98b14-d7ba-444f-8e95-98e83ead80a0" providerId="ADAL" clId="{D95B8DFB-F7C7-4215-A7F6-0EB1425B571E}" dt="2025-12-15T20:45:56.506" v="11"/>
          <ac:inkMkLst>
            <pc:docMk/>
            <pc:sldMk cId="2999029260" sldId="256"/>
            <ac:inkMk id="4" creationId="{401AEBC4-3646-1FE1-1FEA-21B6F47C741B}"/>
          </ac:inkMkLst>
        </pc:inkChg>
        <pc:inkChg chg="mod">
          <ac:chgData name="Benoît DE KEYN" userId="49f98b14-d7ba-444f-8e95-98e83ead80a0" providerId="ADAL" clId="{D95B8DFB-F7C7-4215-A7F6-0EB1425B571E}" dt="2025-12-15T20:45:56.506" v="11"/>
          <ac:inkMkLst>
            <pc:docMk/>
            <pc:sldMk cId="2999029260" sldId="256"/>
            <ac:inkMk id="5" creationId="{C41C66EA-4875-9C68-29E8-AB60A09FDE30}"/>
          </ac:inkMkLst>
        </pc:inkChg>
        <pc:inkChg chg="mod">
          <ac:chgData name="Benoît DE KEYN" userId="49f98b14-d7ba-444f-8e95-98e83ead80a0" providerId="ADAL" clId="{D95B8DFB-F7C7-4215-A7F6-0EB1425B571E}" dt="2025-12-15T20:45:56.506" v="11"/>
          <ac:inkMkLst>
            <pc:docMk/>
            <pc:sldMk cId="2999029260" sldId="256"/>
            <ac:inkMk id="50" creationId="{767FBFE4-F4E9-4351-9953-60B718F13791}"/>
          </ac:inkMkLst>
        </pc:inkChg>
      </pc:sldChg>
      <pc:sldChg chg="addSp delSp modSp mod">
        <pc:chgData name="Benoît DE KEYN" userId="49f98b14-d7ba-444f-8e95-98e83ead80a0" providerId="ADAL" clId="{D95B8DFB-F7C7-4215-A7F6-0EB1425B571E}" dt="2025-12-15T20:45:54.585" v="10" actId="21"/>
        <pc:sldMkLst>
          <pc:docMk/>
          <pc:sldMk cId="1820209903" sldId="258"/>
        </pc:sldMkLst>
        <pc:grpChg chg="add mod">
          <ac:chgData name="Benoît DE KEYN" userId="49f98b14-d7ba-444f-8e95-98e83ead80a0" providerId="ADAL" clId="{D95B8DFB-F7C7-4215-A7F6-0EB1425B571E}" dt="2025-12-15T20:45:50.117" v="9"/>
          <ac:grpSpMkLst>
            <pc:docMk/>
            <pc:sldMk cId="1820209903" sldId="258"/>
            <ac:grpSpMk id="297" creationId="{1BF31107-6778-7375-7422-774A6DAECAB1}"/>
          </ac:grpSpMkLst>
        </pc:grpChg>
        <pc:inkChg chg="mod">
          <ac:chgData name="Benoît DE KEYN" userId="49f98b14-d7ba-444f-8e95-98e83ead80a0" providerId="ADAL" clId="{D95B8DFB-F7C7-4215-A7F6-0EB1425B571E}" dt="2025-12-15T20:45:50.117" v="9"/>
          <ac:inkMkLst>
            <pc:docMk/>
            <pc:sldMk cId="1820209903" sldId="258"/>
            <ac:inkMk id="290" creationId="{53EC3726-3A2B-FDDF-A240-04E80C4F532B}"/>
          </ac:inkMkLst>
        </pc:inkChg>
        <pc:inkChg chg="mod">
          <ac:chgData name="Benoît DE KEYN" userId="49f98b14-d7ba-444f-8e95-98e83ead80a0" providerId="ADAL" clId="{D95B8DFB-F7C7-4215-A7F6-0EB1425B571E}" dt="2025-12-15T20:45:50.117" v="9"/>
          <ac:inkMkLst>
            <pc:docMk/>
            <pc:sldMk cId="1820209903" sldId="258"/>
            <ac:inkMk id="291" creationId="{56460E87-4D8E-0382-67F4-9AB72A14642A}"/>
          </ac:inkMkLst>
        </pc:inkChg>
        <pc:inkChg chg="mod">
          <ac:chgData name="Benoît DE KEYN" userId="49f98b14-d7ba-444f-8e95-98e83ead80a0" providerId="ADAL" clId="{D95B8DFB-F7C7-4215-A7F6-0EB1425B571E}" dt="2025-12-15T20:45:50.117" v="9"/>
          <ac:inkMkLst>
            <pc:docMk/>
            <pc:sldMk cId="1820209903" sldId="258"/>
            <ac:inkMk id="292" creationId="{F5A9381E-6A99-5D00-3B1A-15A2AC62B3CD}"/>
          </ac:inkMkLst>
        </pc:inkChg>
        <pc:inkChg chg="mod">
          <ac:chgData name="Benoît DE KEYN" userId="49f98b14-d7ba-444f-8e95-98e83ead80a0" providerId="ADAL" clId="{D95B8DFB-F7C7-4215-A7F6-0EB1425B571E}" dt="2025-12-15T20:45:50.117" v="9"/>
          <ac:inkMkLst>
            <pc:docMk/>
            <pc:sldMk cId="1820209903" sldId="258"/>
            <ac:inkMk id="293" creationId="{F299D970-CA47-0898-A8FD-B825F260CAD7}"/>
          </ac:inkMkLst>
        </pc:inkChg>
        <pc:inkChg chg="mod">
          <ac:chgData name="Benoît DE KEYN" userId="49f98b14-d7ba-444f-8e95-98e83ead80a0" providerId="ADAL" clId="{D95B8DFB-F7C7-4215-A7F6-0EB1425B571E}" dt="2025-12-15T20:45:50.117" v="9"/>
          <ac:inkMkLst>
            <pc:docMk/>
            <pc:sldMk cId="1820209903" sldId="258"/>
            <ac:inkMk id="294" creationId="{147DD26A-9E9B-1814-B98A-300A94F85640}"/>
          </ac:inkMkLst>
        </pc:inkChg>
      </pc:sldChg>
      <pc:sldChg chg="addSp delSp modSp mod">
        <pc:chgData name="Benoît DE KEYN" userId="49f98b14-d7ba-444f-8e95-98e83ead80a0" providerId="ADAL" clId="{D95B8DFB-F7C7-4215-A7F6-0EB1425B571E}" dt="2025-12-15T20:42:02.491" v="7" actId="1076"/>
        <pc:sldMkLst>
          <pc:docMk/>
          <pc:sldMk cId="2998867129" sldId="259"/>
        </pc:sldMkLst>
        <pc:picChg chg="add mod">
          <ac:chgData name="Benoît DE KEYN" userId="49f98b14-d7ba-444f-8e95-98e83ead80a0" providerId="ADAL" clId="{D95B8DFB-F7C7-4215-A7F6-0EB1425B571E}" dt="2025-12-15T20:42:02.491" v="7" actId="1076"/>
          <ac:picMkLst>
            <pc:docMk/>
            <pc:sldMk cId="2998867129" sldId="259"/>
            <ac:picMk id="3" creationId="{FA28BB03-61A4-8769-F641-832C0C1C996F}"/>
          </ac:picMkLst>
        </pc:picChg>
      </pc:sldChg>
      <pc:sldChg chg="addSp delSp modSp mod">
        <pc:chgData name="Benoît DE KEYN" userId="49f98b14-d7ba-444f-8e95-98e83ead80a0" providerId="ADAL" clId="{D95B8DFB-F7C7-4215-A7F6-0EB1425B571E}" dt="2025-12-15T20:50:23.647" v="55" actId="1076"/>
        <pc:sldMkLst>
          <pc:docMk/>
          <pc:sldMk cId="2907964931" sldId="260"/>
        </pc:sldMkLst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3" creationId="{BA362D29-9011-CF5D-C34B-88C3658E02BD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4" creationId="{F3C2146D-D522-8661-956B-94350662B31E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15" creationId="{4D81703F-9038-6A8A-9C1A-21FDA5E6237B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20" creationId="{2E098CD6-A990-604E-4BCF-B833600C9680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21" creationId="{69736665-D85C-9910-C3D7-DD948235E6B3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34" creationId="{A0011FF4-616E-6C4A-1207-FEE75DE09E76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40" creationId="{099DAE4F-1584-820B-CEBB-D54512AC561B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51" creationId="{640E2B23-E02A-18D0-C9FA-D6BBC062FAA2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55" creationId="{11A33E8E-9346-CC1A-34DA-2A9B100D993C}"/>
          </ac:inkMkLst>
        </pc:inkChg>
        <pc:inkChg chg="add mod">
          <ac:chgData name="Benoît DE KEYN" userId="49f98b14-d7ba-444f-8e95-98e83ead80a0" providerId="ADAL" clId="{D95B8DFB-F7C7-4215-A7F6-0EB1425B571E}" dt="2025-12-15T20:50:23.647" v="55" actId="1076"/>
          <ac:inkMkLst>
            <pc:docMk/>
            <pc:sldMk cId="2907964931" sldId="260"/>
            <ac:inkMk id="57" creationId="{5648927A-9456-58C0-ECC8-71161FF6875C}"/>
          </ac:inkMkLst>
        </pc:inkChg>
      </pc:sldChg>
      <pc:sldChg chg="addSp modSp mod">
        <pc:chgData name="Benoît DE KEYN" userId="49f98b14-d7ba-444f-8e95-98e83ead80a0" providerId="ADAL" clId="{D95B8DFB-F7C7-4215-A7F6-0EB1425B571E}" dt="2025-12-15T20:51:00.412" v="64"/>
        <pc:sldMkLst>
          <pc:docMk/>
          <pc:sldMk cId="3189031065" sldId="261"/>
        </pc:sldMkLst>
        <pc:grpChg chg="mod">
          <ac:chgData name="Benoît DE KEYN" userId="49f98b14-d7ba-444f-8e95-98e83ead80a0" providerId="ADAL" clId="{D95B8DFB-F7C7-4215-A7F6-0EB1425B571E}" dt="2025-12-15T20:51:00.412" v="64"/>
          <ac:grpSpMkLst>
            <pc:docMk/>
            <pc:sldMk cId="3189031065" sldId="261"/>
            <ac:grpSpMk id="21" creationId="{378A5FE2-0978-E8D9-FB07-F85C964B5DCA}"/>
          </ac:grpSpMkLst>
        </pc:grpChg>
        <pc:inkChg chg="add">
          <ac:chgData name="Benoît DE KEYN" userId="49f98b14-d7ba-444f-8e95-98e83ead80a0" providerId="ADAL" clId="{D95B8DFB-F7C7-4215-A7F6-0EB1425B571E}" dt="2025-12-15T20:50:52.912" v="56" actId="9405"/>
          <ac:inkMkLst>
            <pc:docMk/>
            <pc:sldMk cId="3189031065" sldId="261"/>
            <ac:inkMk id="3" creationId="{2968BDF6-1894-6636-5AF5-14E632516589}"/>
          </ac:inkMkLst>
        </pc:inkChg>
        <pc:inkChg chg="add">
          <ac:chgData name="Benoît DE KEYN" userId="49f98b14-d7ba-444f-8e95-98e83ead80a0" providerId="ADAL" clId="{D95B8DFB-F7C7-4215-A7F6-0EB1425B571E}" dt="2025-12-15T20:50:54.985" v="57" actId="9405"/>
          <ac:inkMkLst>
            <pc:docMk/>
            <pc:sldMk cId="3189031065" sldId="261"/>
            <ac:inkMk id="4" creationId="{8031594B-78B8-C58E-0647-07FC7DABF013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5" creationId="{C07F1D37-8943-65A6-C969-5156ECEE9255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6" creationId="{070EE5C5-7C9D-2C20-1B46-DBB7E808765A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13" creationId="{F38564F7-3B6A-9E36-F84F-DBC73574576E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14" creationId="{FC4C145F-4904-2A9B-0F3C-B4CAF3260F62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15" creationId="{F4186DAB-5A40-3C91-492E-A4244BF52073}"/>
          </ac:inkMkLst>
        </pc:inkChg>
        <pc:inkChg chg="add mod">
          <ac:chgData name="Benoît DE KEYN" userId="49f98b14-d7ba-444f-8e95-98e83ead80a0" providerId="ADAL" clId="{D95B8DFB-F7C7-4215-A7F6-0EB1425B571E}" dt="2025-12-15T20:51:00.412" v="64"/>
          <ac:inkMkLst>
            <pc:docMk/>
            <pc:sldMk cId="3189031065" sldId="261"/>
            <ac:inkMk id="20" creationId="{86771A95-5D84-3C72-E2F7-AF76053B4A31}"/>
          </ac:inkMkLst>
        </pc:inkChg>
      </pc:sldChg>
      <pc:sldChg chg="addSp delSp modSp mod">
        <pc:chgData name="Benoît DE KEYN" userId="49f98b14-d7ba-444f-8e95-98e83ead80a0" providerId="ADAL" clId="{D95B8DFB-F7C7-4215-A7F6-0EB1425B571E}" dt="2025-12-15T20:51:19.055" v="90"/>
        <pc:sldMkLst>
          <pc:docMk/>
          <pc:sldMk cId="1068836446" sldId="262"/>
        </pc:sldMkLst>
        <pc:grpChg chg="mod">
          <ac:chgData name="Benoît DE KEYN" userId="49f98b14-d7ba-444f-8e95-98e83ead80a0" providerId="ADAL" clId="{D95B8DFB-F7C7-4215-A7F6-0EB1425B571E}" dt="2025-12-15T20:51:19.055" v="90"/>
          <ac:grpSpMkLst>
            <pc:docMk/>
            <pc:sldMk cId="1068836446" sldId="262"/>
            <ac:grpSpMk id="33" creationId="{CD7BCA37-7E00-1078-A42F-F52F2074E871}"/>
          </ac:grpSpMkLst>
        </pc:grpChg>
        <pc:inkChg chg="add">
          <ac:chgData name="Benoît DE KEYN" userId="49f98b14-d7ba-444f-8e95-98e83ead80a0" providerId="ADAL" clId="{D95B8DFB-F7C7-4215-A7F6-0EB1425B571E}" dt="2025-12-15T20:51:03.688" v="65" actId="9405"/>
          <ac:inkMkLst>
            <pc:docMk/>
            <pc:sldMk cId="1068836446" sldId="262"/>
            <ac:inkMk id="3" creationId="{67E11687-BBF0-031C-5E0B-203DE88D8760}"/>
          </ac:inkMkLst>
        </pc:inkChg>
        <pc:inkChg chg="add">
          <ac:chgData name="Benoît DE KEYN" userId="49f98b14-d7ba-444f-8e95-98e83ead80a0" providerId="ADAL" clId="{D95B8DFB-F7C7-4215-A7F6-0EB1425B571E}" dt="2025-12-15T20:51:04.519" v="66" actId="9405"/>
          <ac:inkMkLst>
            <pc:docMk/>
            <pc:sldMk cId="1068836446" sldId="262"/>
            <ac:inkMk id="12" creationId="{581C2EB8-89EA-89B3-407B-290F4959587B}"/>
          </ac:inkMkLst>
        </pc:inkChg>
        <pc:inkChg chg="add mod">
          <ac:chgData name="Benoît DE KEYN" userId="49f98b14-d7ba-444f-8e95-98e83ead80a0" providerId="ADAL" clId="{D95B8DFB-F7C7-4215-A7F6-0EB1425B571E}" dt="2025-12-15T20:51:19.055" v="90"/>
          <ac:inkMkLst>
            <pc:docMk/>
            <pc:sldMk cId="1068836446" sldId="262"/>
            <ac:inkMk id="27" creationId="{C512AEA9-623F-7290-05B8-E14A64343CB1}"/>
          </ac:inkMkLst>
        </pc:inkChg>
        <pc:inkChg chg="add mod">
          <ac:chgData name="Benoît DE KEYN" userId="49f98b14-d7ba-444f-8e95-98e83ead80a0" providerId="ADAL" clId="{D95B8DFB-F7C7-4215-A7F6-0EB1425B571E}" dt="2025-12-15T20:51:19.055" v="90"/>
          <ac:inkMkLst>
            <pc:docMk/>
            <pc:sldMk cId="1068836446" sldId="262"/>
            <ac:inkMk id="28" creationId="{CDE3321D-E923-0F9C-B178-1A87692C7F24}"/>
          </ac:inkMkLst>
        </pc:inkChg>
        <pc:inkChg chg="add mod">
          <ac:chgData name="Benoît DE KEYN" userId="49f98b14-d7ba-444f-8e95-98e83ead80a0" providerId="ADAL" clId="{D95B8DFB-F7C7-4215-A7F6-0EB1425B571E}" dt="2025-12-15T20:51:19.055" v="90"/>
          <ac:inkMkLst>
            <pc:docMk/>
            <pc:sldMk cId="1068836446" sldId="262"/>
            <ac:inkMk id="29" creationId="{37938046-3F85-AF37-BB10-2CAD01BF502E}"/>
          </ac:inkMkLst>
        </pc:inkChg>
        <pc:inkChg chg="add">
          <ac:chgData name="Benoît DE KEYN" userId="49f98b14-d7ba-444f-8e95-98e83ead80a0" providerId="ADAL" clId="{D95B8DFB-F7C7-4215-A7F6-0EB1425B571E}" dt="2025-12-15T20:51:16.878" v="87" actId="9405"/>
          <ac:inkMkLst>
            <pc:docMk/>
            <pc:sldMk cId="1068836446" sldId="262"/>
            <ac:inkMk id="30" creationId="{A70A2C22-A662-5E86-93DB-C2036C572E3E}"/>
          </ac:inkMkLst>
        </pc:inkChg>
        <pc:inkChg chg="add mod">
          <ac:chgData name="Benoît DE KEYN" userId="49f98b14-d7ba-444f-8e95-98e83ead80a0" providerId="ADAL" clId="{D95B8DFB-F7C7-4215-A7F6-0EB1425B571E}" dt="2025-12-15T20:51:19.055" v="90"/>
          <ac:inkMkLst>
            <pc:docMk/>
            <pc:sldMk cId="1068836446" sldId="262"/>
            <ac:inkMk id="31" creationId="{7AB55B93-610B-1838-0497-F0071B21E232}"/>
          </ac:inkMkLst>
        </pc:inkChg>
        <pc:inkChg chg="add">
          <ac:chgData name="Benoît DE KEYN" userId="49f98b14-d7ba-444f-8e95-98e83ead80a0" providerId="ADAL" clId="{D95B8DFB-F7C7-4215-A7F6-0EB1425B571E}" dt="2025-12-15T20:51:18.162" v="89" actId="9405"/>
          <ac:inkMkLst>
            <pc:docMk/>
            <pc:sldMk cId="1068836446" sldId="262"/>
            <ac:inkMk id="32" creationId="{393357B0-F8FB-24B1-210E-DEE257DAE223}"/>
          </ac:inkMkLst>
        </pc:inkChg>
      </pc:sldChg>
      <pc:sldChg chg="addSp delSp modSp mod">
        <pc:chgData name="Benoît DE KEYN" userId="49f98b14-d7ba-444f-8e95-98e83ead80a0" providerId="ADAL" clId="{D95B8DFB-F7C7-4215-A7F6-0EB1425B571E}" dt="2025-12-15T20:49:35.772" v="49"/>
        <pc:sldMkLst>
          <pc:docMk/>
          <pc:sldMk cId="3744192870" sldId="263"/>
        </pc:sldMkLst>
        <pc:grpChg chg="mod">
          <ac:chgData name="Benoît DE KEYN" userId="49f98b14-d7ba-444f-8e95-98e83ead80a0" providerId="ADAL" clId="{D95B8DFB-F7C7-4215-A7F6-0EB1425B571E}" dt="2025-12-15T20:49:35.772" v="49"/>
          <ac:grpSpMkLst>
            <pc:docMk/>
            <pc:sldMk cId="3744192870" sldId="263"/>
            <ac:grpSpMk id="58" creationId="{165B0987-E5FA-F1D3-5B28-8DCDBECEDEB5}"/>
          </ac:grpSpMkLst>
        </pc:grp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9" creationId="{EDA6B63E-C8F3-811D-D6E1-5B5B33B09E6E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10" creationId="{24E80CF2-4EE1-F261-6E66-FB2C6D65121E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11" creationId="{6D1B7EDE-1272-E0E5-3D58-3879D1C70B84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12" creationId="{0D22FDDA-B184-CE81-B2A2-65BF14A1C2BA}"/>
          </ac:inkMkLst>
        </pc:inkChg>
        <pc:inkChg chg="add mod">
          <ac:chgData name="Benoît DE KEYN" userId="49f98b14-d7ba-444f-8e95-98e83ead80a0" providerId="ADAL" clId="{D95B8DFB-F7C7-4215-A7F6-0EB1425B571E}" dt="2025-12-15T20:48:09.733" v="22" actId="14100"/>
          <ac:inkMkLst>
            <pc:docMk/>
            <pc:sldMk cId="3744192870" sldId="263"/>
            <ac:inkMk id="20" creationId="{FA5535DF-795C-64DE-B92F-9EBDB14552AE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32" creationId="{EC4F5659-B6A9-C07C-327D-BF671BC28BEF}"/>
          </ac:inkMkLst>
        </pc:inkChg>
        <pc:inkChg chg="mod">
          <ac:chgData name="Benoît DE KEYN" userId="49f98b14-d7ba-444f-8e95-98e83ead80a0" providerId="ADAL" clId="{D95B8DFB-F7C7-4215-A7F6-0EB1425B571E}" dt="2025-12-15T20:49:20.783" v="38" actId="14100"/>
          <ac:inkMkLst>
            <pc:docMk/>
            <pc:sldMk cId="3744192870" sldId="263"/>
            <ac:inkMk id="33" creationId="{A46849F7-100E-9FD1-8A6E-40395166FFF3}"/>
          </ac:inkMkLst>
        </pc:inkChg>
        <pc:inkChg chg="mod">
          <ac:chgData name="Benoît DE KEYN" userId="49f98b14-d7ba-444f-8e95-98e83ead80a0" providerId="ADAL" clId="{D95B8DFB-F7C7-4215-A7F6-0EB1425B571E}" dt="2025-12-15T20:49:20.783" v="38" actId="14100"/>
          <ac:inkMkLst>
            <pc:docMk/>
            <pc:sldMk cId="3744192870" sldId="263"/>
            <ac:inkMk id="34" creationId="{00D023F6-C32E-B4C4-27CA-773A160D560D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36" creationId="{E28D6FDE-D75D-A512-B48E-34B843E7D7E8}"/>
          </ac:inkMkLst>
        </pc:inkChg>
        <pc:inkChg chg="add mod">
          <ac:chgData name="Benoît DE KEYN" userId="49f98b14-d7ba-444f-8e95-98e83ead80a0" providerId="ADAL" clId="{D95B8DFB-F7C7-4215-A7F6-0EB1425B571E}" dt="2025-12-15T20:49:20.783" v="38" actId="14100"/>
          <ac:inkMkLst>
            <pc:docMk/>
            <pc:sldMk cId="3744192870" sldId="263"/>
            <ac:inkMk id="37" creationId="{CDFFE8C9-2CE6-80C2-8F86-D7E16B286A53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39" creationId="{B2DF4C3D-55A1-D565-82DA-D59197747D26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40" creationId="{FEA5AA6E-D02F-140F-D936-C140D19F899D}"/>
          </ac:inkMkLst>
        </pc:inkChg>
        <pc:inkChg chg="mod">
          <ac:chgData name="Benoît DE KEYN" userId="49f98b14-d7ba-444f-8e95-98e83ead80a0" providerId="ADAL" clId="{D95B8DFB-F7C7-4215-A7F6-0EB1425B571E}" dt="2025-12-15T20:49:20.783" v="38" actId="14100"/>
          <ac:inkMkLst>
            <pc:docMk/>
            <pc:sldMk cId="3744192870" sldId="263"/>
            <ac:inkMk id="41" creationId="{7463B3B2-CE96-48FE-D190-34CAE6540AE8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42" creationId="{89DFADCA-15C8-D199-63F0-CB8052412946}"/>
          </ac:inkMkLst>
        </pc:inkChg>
        <pc:inkChg chg="add mod">
          <ac:chgData name="Benoît DE KEYN" userId="49f98b14-d7ba-444f-8e95-98e83ead80a0" providerId="ADAL" clId="{D95B8DFB-F7C7-4215-A7F6-0EB1425B571E}" dt="2025-12-15T20:48:09.733" v="22" actId="14100"/>
          <ac:inkMkLst>
            <pc:docMk/>
            <pc:sldMk cId="3744192870" sldId="263"/>
            <ac:inkMk id="43" creationId="{B17B7D33-B063-C5B5-773D-CD4FFBC08238}"/>
          </ac:inkMkLst>
        </pc:inkChg>
        <pc:inkChg chg="mod">
          <ac:chgData name="Benoît DE KEYN" userId="49f98b14-d7ba-444f-8e95-98e83ead80a0" providerId="ADAL" clId="{D95B8DFB-F7C7-4215-A7F6-0EB1425B571E}" dt="2025-12-15T20:49:20.783" v="38" actId="14100"/>
          <ac:inkMkLst>
            <pc:docMk/>
            <pc:sldMk cId="3744192870" sldId="263"/>
            <ac:inkMk id="44" creationId="{43F57BC8-D352-906C-E7F4-3EC29AB324CA}"/>
          </ac:inkMkLst>
        </pc:inkChg>
        <pc:inkChg chg="mod">
          <ac:chgData name="Benoît DE KEYN" userId="49f98b14-d7ba-444f-8e95-98e83ead80a0" providerId="ADAL" clId="{D95B8DFB-F7C7-4215-A7F6-0EB1425B571E}" dt="2025-12-15T20:49:21.644" v="39" actId="1076"/>
          <ac:inkMkLst>
            <pc:docMk/>
            <pc:sldMk cId="3744192870" sldId="263"/>
            <ac:inkMk id="45" creationId="{07D43127-E288-250F-20AA-6B6331375B44}"/>
          </ac:inkMkLst>
        </pc:inkChg>
        <pc:inkChg chg="add mod">
          <ac:chgData name="Benoît DE KEYN" userId="49f98b14-d7ba-444f-8e95-98e83ead80a0" providerId="ADAL" clId="{D95B8DFB-F7C7-4215-A7F6-0EB1425B571E}" dt="2025-12-15T20:49:35.772" v="49"/>
          <ac:inkMkLst>
            <pc:docMk/>
            <pc:sldMk cId="3744192870" sldId="263"/>
            <ac:inkMk id="53" creationId="{577E66A1-37C6-A75A-DCEF-4D7FCA06ECFA}"/>
          </ac:inkMkLst>
        </pc:inkChg>
        <pc:inkChg chg="add">
          <ac:chgData name="Benoît DE KEYN" userId="49f98b14-d7ba-444f-8e95-98e83ead80a0" providerId="ADAL" clId="{D95B8DFB-F7C7-4215-A7F6-0EB1425B571E}" dt="2025-12-15T20:49:32.985" v="45" actId="9405"/>
          <ac:inkMkLst>
            <pc:docMk/>
            <pc:sldMk cId="3744192870" sldId="263"/>
            <ac:inkMk id="54" creationId="{633D31DA-F5ED-EC41-A1BE-C3E4897813D8}"/>
          </ac:inkMkLst>
        </pc:inkChg>
        <pc:inkChg chg="add mod">
          <ac:chgData name="Benoît DE KEYN" userId="49f98b14-d7ba-444f-8e95-98e83ead80a0" providerId="ADAL" clId="{D95B8DFB-F7C7-4215-A7F6-0EB1425B571E}" dt="2025-12-15T20:49:35.772" v="49"/>
          <ac:inkMkLst>
            <pc:docMk/>
            <pc:sldMk cId="3744192870" sldId="263"/>
            <ac:inkMk id="55" creationId="{33EDFB5E-77DB-D190-0E58-D1C4472C6007}"/>
          </ac:inkMkLst>
        </pc:inkChg>
        <pc:inkChg chg="add mod">
          <ac:chgData name="Benoît DE KEYN" userId="49f98b14-d7ba-444f-8e95-98e83ead80a0" providerId="ADAL" clId="{D95B8DFB-F7C7-4215-A7F6-0EB1425B571E}" dt="2025-12-15T20:49:35.772" v="49"/>
          <ac:inkMkLst>
            <pc:docMk/>
            <pc:sldMk cId="3744192870" sldId="263"/>
            <ac:inkMk id="56" creationId="{7FAB40CC-0E77-EC05-49AA-06BD99F4BB1D}"/>
          </ac:inkMkLst>
        </pc:inkChg>
        <pc:inkChg chg="add">
          <ac:chgData name="Benoît DE KEYN" userId="49f98b14-d7ba-444f-8e95-98e83ead80a0" providerId="ADAL" clId="{D95B8DFB-F7C7-4215-A7F6-0EB1425B571E}" dt="2025-12-15T20:49:34.819" v="48" actId="9405"/>
          <ac:inkMkLst>
            <pc:docMk/>
            <pc:sldMk cId="3744192870" sldId="263"/>
            <ac:inkMk id="57" creationId="{0A31545A-7E09-7CF3-8D99-97DE95521C8C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3T18:01:30.978" v="1659" actId="9405"/>
        <pc:sldMkLst>
          <pc:docMk/>
          <pc:sldMk cId="1052609442" sldId="264"/>
        </pc:sldMkLst>
        <pc:grpChg chg="del mod">
          <ac:chgData name="Benoît DE KEYN" userId="49f98b14-d7ba-444f-8e95-98e83ead80a0" providerId="ADAL" clId="{D95B8DFB-F7C7-4215-A7F6-0EB1425B571E}" dt="2026-01-13T18:00:06.649" v="1589"/>
          <ac:grpSpMkLst>
            <pc:docMk/>
            <pc:sldMk cId="1052609442" sldId="264"/>
            <ac:grpSpMk id="52" creationId="{B223199F-A68F-072C-23DE-F04B11482803}"/>
          </ac:grpSpMkLst>
        </pc:grpChg>
        <pc:grpChg chg="del mod">
          <ac:chgData name="Benoît DE KEYN" userId="49f98b14-d7ba-444f-8e95-98e83ead80a0" providerId="ADAL" clId="{D95B8DFB-F7C7-4215-A7F6-0EB1425B571E}" dt="2026-01-13T18:00:10.119" v="1593"/>
          <ac:grpSpMkLst>
            <pc:docMk/>
            <pc:sldMk cId="1052609442" sldId="264"/>
            <ac:grpSpMk id="54" creationId="{E7FAA7B0-BC41-0161-0DE5-C8FF752E1936}"/>
          </ac:grpSpMkLst>
        </pc:grpChg>
        <pc:grpChg chg="del mod">
          <ac:chgData name="Benoît DE KEYN" userId="49f98b14-d7ba-444f-8e95-98e83ead80a0" providerId="ADAL" clId="{D95B8DFB-F7C7-4215-A7F6-0EB1425B571E}" dt="2026-01-13T18:00:12.096" v="1595"/>
          <ac:grpSpMkLst>
            <pc:docMk/>
            <pc:sldMk cId="1052609442" sldId="264"/>
            <ac:grpSpMk id="57" creationId="{98913318-52D9-7960-589E-7E30F19D192F}"/>
          </ac:grpSpMkLst>
        </pc:grpChg>
        <pc:grpChg chg="del mod">
          <ac:chgData name="Benoît DE KEYN" userId="49f98b14-d7ba-444f-8e95-98e83ead80a0" providerId="ADAL" clId="{D95B8DFB-F7C7-4215-A7F6-0EB1425B571E}" dt="2026-01-13T18:00:28.017" v="1612"/>
          <ac:grpSpMkLst>
            <pc:docMk/>
            <pc:sldMk cId="1052609442" sldId="264"/>
            <ac:grpSpMk id="59" creationId="{B7C48B35-43AE-21E6-88B3-E7420525EB15}"/>
          </ac:grpSpMkLst>
        </pc:grpChg>
        <pc:grpChg chg="mod">
          <ac:chgData name="Benoît DE KEYN" userId="49f98b14-d7ba-444f-8e95-98e83ead80a0" providerId="ADAL" clId="{D95B8DFB-F7C7-4215-A7F6-0EB1425B571E}" dt="2026-01-13T18:00:53.619" v="1647"/>
          <ac:grpSpMkLst>
            <pc:docMk/>
            <pc:sldMk cId="1052609442" sldId="264"/>
            <ac:grpSpMk id="76" creationId="{4C6BF03D-CE6C-93BC-4332-39B2A9350ABF}"/>
          </ac:grpSpMkLst>
        </pc:grpChg>
        <pc:grpChg chg="del mod">
          <ac:chgData name="Benoît DE KEYN" userId="49f98b14-d7ba-444f-8e95-98e83ead80a0" providerId="ADAL" clId="{D95B8DFB-F7C7-4215-A7F6-0EB1425B571E}" dt="2026-01-13T18:00:37.003" v="1627"/>
          <ac:grpSpMkLst>
            <pc:docMk/>
            <pc:sldMk cId="1052609442" sldId="264"/>
            <ac:grpSpMk id="79" creationId="{4E2EA25E-5B43-443B-7CC8-DB516C098795}"/>
          </ac:grpSpMkLst>
        </pc:grpChg>
        <pc:grpChg chg="del mod">
          <ac:chgData name="Benoît DE KEYN" userId="49f98b14-d7ba-444f-8e95-98e83ead80a0" providerId="ADAL" clId="{D95B8DFB-F7C7-4215-A7F6-0EB1425B571E}" dt="2026-01-13T18:00:45.872" v="1641"/>
          <ac:grpSpMkLst>
            <pc:docMk/>
            <pc:sldMk cId="1052609442" sldId="264"/>
            <ac:grpSpMk id="91" creationId="{32533FF2-3E5E-86B4-9850-074739409DA6}"/>
          </ac:grpSpMkLst>
        </pc:grpChg>
        <pc:grpChg chg="del mod">
          <ac:chgData name="Benoît DE KEYN" userId="49f98b14-d7ba-444f-8e95-98e83ead80a0" providerId="ADAL" clId="{D95B8DFB-F7C7-4215-A7F6-0EB1425B571E}" dt="2026-01-13T18:00:58.947" v="1651"/>
          <ac:grpSpMkLst>
            <pc:docMk/>
            <pc:sldMk cId="1052609442" sldId="264"/>
            <ac:grpSpMk id="96" creationId="{3A52E6BB-DBC5-A489-D392-EE7F1B4D4ADD}"/>
          </ac:grpSpMkLst>
        </pc:grpChg>
        <pc:grpChg chg="del mod">
          <ac:chgData name="Benoît DE KEYN" userId="49f98b14-d7ba-444f-8e95-98e83ead80a0" providerId="ADAL" clId="{D95B8DFB-F7C7-4215-A7F6-0EB1425B571E}" dt="2026-01-13T18:01:20.922" v="1658"/>
          <ac:grpSpMkLst>
            <pc:docMk/>
            <pc:sldMk cId="1052609442" sldId="264"/>
            <ac:grpSpMk id="100" creationId="{A608F17F-647A-5B12-381E-CF4BD79C11FC}"/>
          </ac:grpSpMkLst>
        </pc:grpChg>
        <pc:grpChg chg="mod">
          <ac:chgData name="Benoît DE KEYN" userId="49f98b14-d7ba-444f-8e95-98e83ead80a0" providerId="ADAL" clId="{D95B8DFB-F7C7-4215-A7F6-0EB1425B571E}" dt="2026-01-13T18:01:20.922" v="1658"/>
          <ac:grpSpMkLst>
            <pc:docMk/>
            <pc:sldMk cId="1052609442" sldId="264"/>
            <ac:grpSpMk id="102" creationId="{0AEC6512-B97F-6697-9317-36678DA2417D}"/>
          </ac:grpSpMkLst>
        </pc:grp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8" creationId="{80EB9ECD-D89F-AD79-136F-E1C75AC6C1FF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9" creationId="{82C7D367-A897-B8E4-4CF5-B3F0C7A68154}"/>
          </ac:inkMkLst>
        </pc:ink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10" creationId="{E489FF2F-D978-F040-9641-612886C4A449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16" creationId="{D39C6E5C-E437-D1AD-3D60-219843175DB9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17" creationId="{DE8A5FC9-7BEF-77C5-E4AF-FA3A0FBC2398}"/>
          </ac:inkMkLst>
        </pc:inkChg>
        <pc:inkChg chg="add 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19" creationId="{F0E8A303-AFAF-220E-DF50-624034C2C949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23" creationId="{9D52B678-88AD-5664-1828-84A0B656B338}"/>
          </ac:inkMkLst>
        </pc:ink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24" creationId="{599479AD-23F2-B470-E7E8-4C2E8D17F8C3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26" creationId="{A657C9BF-B16E-22EF-F031-FCE995BA412A}"/>
          </ac:inkMkLst>
        </pc:ink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28" creationId="{FE51204F-D6B9-C3B8-A816-4170F2587F7A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29" creationId="{BAA49359-2AC5-F14C-78EE-3B1B7E2EAFF0}"/>
          </ac:inkMkLst>
        </pc:inkChg>
        <pc:inkChg chg="del mod">
          <ac:chgData name="Benoît DE KEYN" userId="49f98b14-d7ba-444f-8e95-98e83ead80a0" providerId="ADAL" clId="{D95B8DFB-F7C7-4215-A7F6-0EB1425B571E}" dt="2026-01-13T17:59:49.535" v="1580"/>
          <ac:inkMkLst>
            <pc:docMk/>
            <pc:sldMk cId="1052609442" sldId="264"/>
            <ac:inkMk id="30" creationId="{5BBDA2CB-2EC3-AD54-B102-46185F013F59}"/>
          </ac:inkMkLst>
        </pc:ink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31" creationId="{C3A9492E-6F28-A650-B241-942222F85AAD}"/>
          </ac:inkMkLst>
        </pc:inkChg>
        <pc:inkChg chg="del">
          <ac:chgData name="Benoît DE KEYN" userId="49f98b14-d7ba-444f-8e95-98e83ead80a0" providerId="ADAL" clId="{D95B8DFB-F7C7-4215-A7F6-0EB1425B571E}" dt="2026-01-13T17:59:49.534" v="1579"/>
          <ac:inkMkLst>
            <pc:docMk/>
            <pc:sldMk cId="1052609442" sldId="264"/>
            <ac:inkMk id="34" creationId="{86FF8208-52EA-5206-6123-21E42D0EFF5C}"/>
          </ac:inkMkLst>
        </pc:inkChg>
        <pc:inkChg chg="add 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35" creationId="{775D516E-1FCD-B57E-ABAF-6711C950D5D5}"/>
          </ac:inkMkLst>
        </pc:inkChg>
        <pc:inkChg chg="add mod">
          <ac:chgData name="Benoît DE KEYN" userId="49f98b14-d7ba-444f-8e95-98e83ead80a0" providerId="ADAL" clId="{D95B8DFB-F7C7-4215-A7F6-0EB1425B571E}" dt="2025-12-15T20:47:19.302" v="14" actId="14100"/>
          <ac:inkMkLst>
            <pc:docMk/>
            <pc:sldMk cId="1052609442" sldId="264"/>
            <ac:inkMk id="38" creationId="{0E187E87-83CA-3124-6373-A4CC6054DA4F}"/>
          </ac:inkMkLst>
        </pc:inkChg>
        <pc:inkChg chg="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40" creationId="{1AC35984-9273-E7A3-7BC8-66E86BB82845}"/>
          </ac:inkMkLst>
        </pc:inkChg>
        <pc:inkChg chg="add mod">
          <ac:chgData name="Benoît DE KEYN" userId="49f98b14-d7ba-444f-8e95-98e83ead80a0" providerId="ADAL" clId="{D95B8DFB-F7C7-4215-A7F6-0EB1425B571E}" dt="2025-12-15T20:47:35.112" v="15" actId="1076"/>
          <ac:inkMkLst>
            <pc:docMk/>
            <pc:sldMk cId="1052609442" sldId="264"/>
            <ac:inkMk id="41" creationId="{08B67F5F-DB80-FD99-61F7-DB11A89C8A1F}"/>
          </ac:inkMkLst>
        </pc:inkChg>
        <pc:inkChg chg="add del">
          <ac:chgData name="Benoît DE KEYN" userId="49f98b14-d7ba-444f-8e95-98e83ead80a0" providerId="ADAL" clId="{D95B8DFB-F7C7-4215-A7F6-0EB1425B571E}" dt="2026-01-13T17:59:27.618" v="1572"/>
          <ac:inkMkLst>
            <pc:docMk/>
            <pc:sldMk cId="1052609442" sldId="264"/>
            <ac:inkMk id="43" creationId="{89C6D38E-B0CE-F645-01D3-E33A378C0C16}"/>
          </ac:inkMkLst>
        </pc:inkChg>
        <pc:inkChg chg="add del">
          <ac:chgData name="Benoît DE KEYN" userId="49f98b14-d7ba-444f-8e95-98e83ead80a0" providerId="ADAL" clId="{D95B8DFB-F7C7-4215-A7F6-0EB1425B571E}" dt="2026-01-13T17:59:39.118" v="1574"/>
          <ac:inkMkLst>
            <pc:docMk/>
            <pc:sldMk cId="1052609442" sldId="264"/>
            <ac:inkMk id="44" creationId="{3F4C747E-B094-6877-DAD7-26175F06921B}"/>
          </ac:inkMkLst>
        </pc:inkChg>
        <pc:inkChg chg="add del">
          <ac:chgData name="Benoît DE KEYN" userId="49f98b14-d7ba-444f-8e95-98e83ead80a0" providerId="ADAL" clId="{D95B8DFB-F7C7-4215-A7F6-0EB1425B571E}" dt="2026-01-13T17:59:45.192" v="1576"/>
          <ac:inkMkLst>
            <pc:docMk/>
            <pc:sldMk cId="1052609442" sldId="264"/>
            <ac:inkMk id="45" creationId="{57AF4937-4DE3-0425-A7BF-39D641FFEB64}"/>
          </ac:inkMkLst>
        </pc:inkChg>
        <pc:inkChg chg="add del">
          <ac:chgData name="Benoît DE KEYN" userId="49f98b14-d7ba-444f-8e95-98e83ead80a0" providerId="ADAL" clId="{D95B8DFB-F7C7-4215-A7F6-0EB1425B571E}" dt="2026-01-13T17:59:49.533" v="1578"/>
          <ac:inkMkLst>
            <pc:docMk/>
            <pc:sldMk cId="1052609442" sldId="264"/>
            <ac:inkMk id="46" creationId="{A13DC91A-98E3-0884-90B0-2B82E78B5934}"/>
          </ac:inkMkLst>
        </pc:inkChg>
        <pc:inkChg chg="add mod">
          <ac:chgData name="Benoît DE KEYN" userId="49f98b14-d7ba-444f-8e95-98e83ead80a0" providerId="ADAL" clId="{D95B8DFB-F7C7-4215-A7F6-0EB1425B571E}" dt="2026-01-13T18:00:12.096" v="1595"/>
          <ac:inkMkLst>
            <pc:docMk/>
            <pc:sldMk cId="1052609442" sldId="264"/>
            <ac:inkMk id="47" creationId="{B0EB3C42-3309-21B0-03CA-AA3353CD0CEB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48" creationId="{C72D67D4-AAD2-4697-A861-1A7FC203E5F0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49" creationId="{9744E153-DE9C-D215-5C94-1811B64032AC}"/>
          </ac:inkMkLst>
        </pc:inkChg>
        <pc:inkChg chg="add mod">
          <ac:chgData name="Benoît DE KEYN" userId="49f98b14-d7ba-444f-8e95-98e83ead80a0" providerId="ADAL" clId="{D95B8DFB-F7C7-4215-A7F6-0EB1425B571E}" dt="2026-01-13T18:00:12.096" v="1595"/>
          <ac:inkMkLst>
            <pc:docMk/>
            <pc:sldMk cId="1052609442" sldId="264"/>
            <ac:inkMk id="50" creationId="{2FB84C3A-F6FF-CE5F-0C7D-6B07B2C57CFF}"/>
          </ac:inkMkLst>
        </pc:inkChg>
        <pc:inkChg chg="add del">
          <ac:chgData name="Benoît DE KEYN" userId="49f98b14-d7ba-444f-8e95-98e83ead80a0" providerId="ADAL" clId="{D95B8DFB-F7C7-4215-A7F6-0EB1425B571E}" dt="2026-01-13T18:00:03.853" v="1586"/>
          <ac:inkMkLst>
            <pc:docMk/>
            <pc:sldMk cId="1052609442" sldId="264"/>
            <ac:inkMk id="51" creationId="{DDF57FE7-C336-21FE-74C6-1DFEFA7CACF8}"/>
          </ac:inkMkLst>
        </pc:inkChg>
        <pc:inkChg chg="add mod">
          <ac:chgData name="Benoît DE KEYN" userId="49f98b14-d7ba-444f-8e95-98e83ead80a0" providerId="ADAL" clId="{D95B8DFB-F7C7-4215-A7F6-0EB1425B571E}" dt="2026-01-13T18:00:18.662" v="1597" actId="1076"/>
          <ac:inkMkLst>
            <pc:docMk/>
            <pc:sldMk cId="1052609442" sldId="264"/>
            <ac:inkMk id="53" creationId="{C3AE50D7-CDD2-A199-449D-5293190EE4A7}"/>
          </ac:inkMkLst>
        </pc:inkChg>
        <pc:inkChg chg="add mod">
          <ac:chgData name="Benoît DE KEYN" userId="49f98b14-d7ba-444f-8e95-98e83ead80a0" providerId="ADAL" clId="{D95B8DFB-F7C7-4215-A7F6-0EB1425B571E}" dt="2026-01-13T18:00:18.662" v="1597" actId="1076"/>
          <ac:inkMkLst>
            <pc:docMk/>
            <pc:sldMk cId="1052609442" sldId="264"/>
            <ac:inkMk id="55" creationId="{2BA472E2-3541-806C-4099-6FB26DD64F8D}"/>
          </ac:inkMkLst>
        </pc:inkChg>
        <pc:inkChg chg="add del">
          <ac:chgData name="Benoît DE KEYN" userId="49f98b14-d7ba-444f-8e95-98e83ead80a0" providerId="ADAL" clId="{D95B8DFB-F7C7-4215-A7F6-0EB1425B571E}" dt="2026-01-13T18:00:09.803" v="1592"/>
          <ac:inkMkLst>
            <pc:docMk/>
            <pc:sldMk cId="1052609442" sldId="264"/>
            <ac:inkMk id="56" creationId="{EE96C085-1FD4-5A6E-0173-4FD344FC4938}"/>
          </ac:inkMkLst>
        </pc:inkChg>
        <pc:inkChg chg="add del mod">
          <ac:chgData name="Benoît DE KEYN" userId="49f98b14-d7ba-444f-8e95-98e83ead80a0" providerId="ADAL" clId="{D95B8DFB-F7C7-4215-A7F6-0EB1425B571E}" dt="2026-01-13T18:00:53.617" v="1644"/>
          <ac:inkMkLst>
            <pc:docMk/>
            <pc:sldMk cId="1052609442" sldId="264"/>
            <ac:inkMk id="58" creationId="{15A079D6-C10C-6B50-D3A6-E13E323C0C2B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0" creationId="{70973FDD-BEB7-6009-C4C4-D0BD3F591BE9}"/>
          </ac:inkMkLst>
        </pc:inkChg>
        <pc:inkChg chg="add">
          <ac:chgData name="Benoît DE KEYN" userId="49f98b14-d7ba-444f-8e95-98e83ead80a0" providerId="ADAL" clId="{D95B8DFB-F7C7-4215-A7F6-0EB1425B571E}" dt="2026-01-13T18:00:23.830" v="1599" actId="9405"/>
          <ac:inkMkLst>
            <pc:docMk/>
            <pc:sldMk cId="1052609442" sldId="264"/>
            <ac:inkMk id="61" creationId="{CE4A7D77-7E1E-A6D0-8521-D982AAC1E948}"/>
          </ac:inkMkLst>
        </pc:inkChg>
        <pc:inkChg chg="add">
          <ac:chgData name="Benoît DE KEYN" userId="49f98b14-d7ba-444f-8e95-98e83ead80a0" providerId="ADAL" clId="{D95B8DFB-F7C7-4215-A7F6-0EB1425B571E}" dt="2026-01-13T18:00:24.067" v="1600" actId="9405"/>
          <ac:inkMkLst>
            <pc:docMk/>
            <pc:sldMk cId="1052609442" sldId="264"/>
            <ac:inkMk id="62" creationId="{3F105963-1FB6-5264-F1C2-E286C1914C50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5" creationId="{3136E98C-B7E9-D738-1D52-E656D3EEB826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6" creationId="{42ECC99F-D574-3EB1-F195-FAD198C2A58B}"/>
          </ac:inkMkLst>
        </pc:inkChg>
        <pc:inkChg chg="add">
          <ac:chgData name="Benoît DE KEYN" userId="49f98b14-d7ba-444f-8e95-98e83ead80a0" providerId="ADAL" clId="{D95B8DFB-F7C7-4215-A7F6-0EB1425B571E}" dt="2026-01-13T18:00:24.771" v="1603" actId="9405"/>
          <ac:inkMkLst>
            <pc:docMk/>
            <pc:sldMk cId="1052609442" sldId="264"/>
            <ac:inkMk id="67" creationId="{F9A53C09-1F9A-F171-CC92-84A70322B116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8" creationId="{0651735C-5DC3-5C0B-FB68-51AB731C7B72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9" creationId="{0BC7A305-570F-1E05-92EF-D9BD870133C1}"/>
          </ac:inkMkLst>
        </pc:inkChg>
        <pc:inkChg chg="add">
          <ac:chgData name="Benoît DE KEYN" userId="49f98b14-d7ba-444f-8e95-98e83ead80a0" providerId="ADAL" clId="{D95B8DFB-F7C7-4215-A7F6-0EB1425B571E}" dt="2026-01-13T18:00:25.892" v="1606" actId="9405"/>
          <ac:inkMkLst>
            <pc:docMk/>
            <pc:sldMk cId="1052609442" sldId="264"/>
            <ac:inkMk id="70" creationId="{89AED27D-2D60-DFE2-0DF9-121517600E1F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71" creationId="{EDE38FB7-DE2D-A83A-5B91-66E24B58C05A}"/>
          </ac:inkMkLst>
        </pc:inkChg>
        <pc:inkChg chg="add">
          <ac:chgData name="Benoît DE KEYN" userId="49f98b14-d7ba-444f-8e95-98e83ead80a0" providerId="ADAL" clId="{D95B8DFB-F7C7-4215-A7F6-0EB1425B571E}" dt="2026-01-13T18:00:26.367" v="1608" actId="9405"/>
          <ac:inkMkLst>
            <pc:docMk/>
            <pc:sldMk cId="1052609442" sldId="264"/>
            <ac:inkMk id="72" creationId="{666AFC29-B4A1-C401-FF05-AB4193D80292}"/>
          </ac:inkMkLst>
        </pc:inkChg>
        <pc:inkChg chg="add">
          <ac:chgData name="Benoît DE KEYN" userId="49f98b14-d7ba-444f-8e95-98e83ead80a0" providerId="ADAL" clId="{D95B8DFB-F7C7-4215-A7F6-0EB1425B571E}" dt="2026-01-13T18:00:26.584" v="1609" actId="9405"/>
          <ac:inkMkLst>
            <pc:docMk/>
            <pc:sldMk cId="1052609442" sldId="264"/>
            <ac:inkMk id="73" creationId="{E27C7B6B-3ADB-EEE0-EF4E-78B6B488D0EA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74" creationId="{8349728A-1417-8602-84B7-2E0A71759137}"/>
          </ac:inkMkLst>
        </pc:inkChg>
        <pc:inkChg chg="add">
          <ac:chgData name="Benoît DE KEYN" userId="49f98b14-d7ba-444f-8e95-98e83ead80a0" providerId="ADAL" clId="{D95B8DFB-F7C7-4215-A7F6-0EB1425B571E}" dt="2026-01-13T18:00:27.153" v="1611" actId="9405"/>
          <ac:inkMkLst>
            <pc:docMk/>
            <pc:sldMk cId="1052609442" sldId="264"/>
            <ac:inkMk id="75" creationId="{74490EDE-F991-01AB-C441-2B08BF410D43}"/>
          </ac:inkMkLst>
        </pc:inkChg>
        <pc:inkChg chg="add del mod">
          <ac:chgData name="Benoît DE KEYN" userId="49f98b14-d7ba-444f-8e95-98e83ead80a0" providerId="ADAL" clId="{D95B8DFB-F7C7-4215-A7F6-0EB1425B571E}" dt="2026-01-13T18:00:45.872" v="1637"/>
          <ac:inkMkLst>
            <pc:docMk/>
            <pc:sldMk cId="1052609442" sldId="264"/>
            <ac:inkMk id="77" creationId="{B92F49B2-9886-9113-3709-D3C104DB013F}"/>
          </ac:inkMkLst>
        </pc:inkChg>
        <pc:inkChg chg="add del mod">
          <ac:chgData name="Benoît DE KEYN" userId="49f98b14-d7ba-444f-8e95-98e83ead80a0" providerId="ADAL" clId="{D95B8DFB-F7C7-4215-A7F6-0EB1425B571E}" dt="2026-01-13T18:00:45.872" v="1638"/>
          <ac:inkMkLst>
            <pc:docMk/>
            <pc:sldMk cId="1052609442" sldId="264"/>
            <ac:inkMk id="78" creationId="{B965E271-3794-5351-EF2D-FA3836F49E05}"/>
          </ac:inkMkLst>
        </pc:inkChg>
        <pc:inkChg chg="add">
          <ac:chgData name="Benoît DE KEYN" userId="49f98b14-d7ba-444f-8e95-98e83ead80a0" providerId="ADAL" clId="{D95B8DFB-F7C7-4215-A7F6-0EB1425B571E}" dt="2026-01-13T18:00:31.458" v="1616" actId="9405"/>
          <ac:inkMkLst>
            <pc:docMk/>
            <pc:sldMk cId="1052609442" sldId="264"/>
            <ac:inkMk id="80" creationId="{DFE5AE4C-2B6A-157C-7980-FE8C4605A396}"/>
          </ac:inkMkLst>
        </pc:inkChg>
        <pc:inkChg chg="add del mod">
          <ac:chgData name="Benoît DE KEYN" userId="49f98b14-d7ba-444f-8e95-98e83ead80a0" providerId="ADAL" clId="{D95B8DFB-F7C7-4215-A7F6-0EB1425B571E}" dt="2026-01-13T18:00:45.868" v="1633"/>
          <ac:inkMkLst>
            <pc:docMk/>
            <pc:sldMk cId="1052609442" sldId="264"/>
            <ac:inkMk id="81" creationId="{CE768660-74E8-CECB-29CF-361906BBFF84}"/>
          </ac:inkMkLst>
        </pc:inkChg>
        <pc:inkChg chg="add del mod">
          <ac:chgData name="Benoît DE KEYN" userId="49f98b14-d7ba-444f-8e95-98e83ead80a0" providerId="ADAL" clId="{D95B8DFB-F7C7-4215-A7F6-0EB1425B571E}" dt="2026-01-13T18:00:45.872" v="1641"/>
          <ac:inkMkLst>
            <pc:docMk/>
            <pc:sldMk cId="1052609442" sldId="264"/>
            <ac:inkMk id="82" creationId="{A8874151-2C88-9921-6378-B125E345FF9F}"/>
          </ac:inkMkLst>
        </pc:inkChg>
        <pc:inkChg chg="add del mod">
          <ac:chgData name="Benoît DE KEYN" userId="49f98b14-d7ba-444f-8e95-98e83ead80a0" providerId="ADAL" clId="{D95B8DFB-F7C7-4215-A7F6-0EB1425B571E}" dt="2026-01-13T18:00:45.868" v="1631"/>
          <ac:inkMkLst>
            <pc:docMk/>
            <pc:sldMk cId="1052609442" sldId="264"/>
            <ac:inkMk id="83" creationId="{F6C0420B-50B6-ED70-20CB-693127CAED37}"/>
          </ac:inkMkLst>
        </pc:inkChg>
        <pc:inkChg chg="add del mod">
          <ac:chgData name="Benoît DE KEYN" userId="49f98b14-d7ba-444f-8e95-98e83ead80a0" providerId="ADAL" clId="{D95B8DFB-F7C7-4215-A7F6-0EB1425B571E}" dt="2026-01-13T18:00:45.871" v="1636"/>
          <ac:inkMkLst>
            <pc:docMk/>
            <pc:sldMk cId="1052609442" sldId="264"/>
            <ac:inkMk id="84" creationId="{FFDAB631-0824-01DA-89D6-676919F5C448}"/>
          </ac:inkMkLst>
        </pc:inkChg>
        <pc:inkChg chg="add del mod">
          <ac:chgData name="Benoît DE KEYN" userId="49f98b14-d7ba-444f-8e95-98e83ead80a0" providerId="ADAL" clId="{D95B8DFB-F7C7-4215-A7F6-0EB1425B571E}" dt="2026-01-13T18:00:45.871" v="1634"/>
          <ac:inkMkLst>
            <pc:docMk/>
            <pc:sldMk cId="1052609442" sldId="264"/>
            <ac:inkMk id="85" creationId="{C16C124C-0822-3632-70C7-1F328CFFD78E}"/>
          </ac:inkMkLst>
        </pc:inkChg>
        <pc:inkChg chg="add del mod">
          <ac:chgData name="Benoît DE KEYN" userId="49f98b14-d7ba-444f-8e95-98e83ead80a0" providerId="ADAL" clId="{D95B8DFB-F7C7-4215-A7F6-0EB1425B571E}" dt="2026-01-13T18:00:45.872" v="1639"/>
          <ac:inkMkLst>
            <pc:docMk/>
            <pc:sldMk cId="1052609442" sldId="264"/>
            <ac:inkMk id="86" creationId="{C6D71B6B-515C-4A41-E7B1-A9DF55F05F22}"/>
          </ac:inkMkLst>
        </pc:inkChg>
        <pc:inkChg chg="add del mod">
          <ac:chgData name="Benoît DE KEYN" userId="49f98b14-d7ba-444f-8e95-98e83ead80a0" providerId="ADAL" clId="{D95B8DFB-F7C7-4215-A7F6-0EB1425B571E}" dt="2026-01-13T18:00:45.872" v="1642"/>
          <ac:inkMkLst>
            <pc:docMk/>
            <pc:sldMk cId="1052609442" sldId="264"/>
            <ac:inkMk id="87" creationId="{0C13FDE1-4B78-4BA1-7197-A7F6D8985D2E}"/>
          </ac:inkMkLst>
        </pc:inkChg>
        <pc:inkChg chg="add del mod">
          <ac:chgData name="Benoît DE KEYN" userId="49f98b14-d7ba-444f-8e95-98e83ead80a0" providerId="ADAL" clId="{D95B8DFB-F7C7-4215-A7F6-0EB1425B571E}" dt="2026-01-13T18:00:45.872" v="1640"/>
          <ac:inkMkLst>
            <pc:docMk/>
            <pc:sldMk cId="1052609442" sldId="264"/>
            <ac:inkMk id="88" creationId="{2F6C15AA-5072-C1EF-C1A7-7C8816D7435B}"/>
          </ac:inkMkLst>
        </pc:inkChg>
        <pc:inkChg chg="add del mod">
          <ac:chgData name="Benoît DE KEYN" userId="49f98b14-d7ba-444f-8e95-98e83ead80a0" providerId="ADAL" clId="{D95B8DFB-F7C7-4215-A7F6-0EB1425B571E}" dt="2026-01-13T18:00:45.868" v="1630"/>
          <ac:inkMkLst>
            <pc:docMk/>
            <pc:sldMk cId="1052609442" sldId="264"/>
            <ac:inkMk id="89" creationId="{E3E343B6-D86B-93AA-3BD5-548B8EFC0433}"/>
          </ac:inkMkLst>
        </pc:inkChg>
        <pc:inkChg chg="add del mod">
          <ac:chgData name="Benoît DE KEYN" userId="49f98b14-d7ba-444f-8e95-98e83ead80a0" providerId="ADAL" clId="{D95B8DFB-F7C7-4215-A7F6-0EB1425B571E}" dt="2026-01-13T18:00:45.871" v="1635"/>
          <ac:inkMkLst>
            <pc:docMk/>
            <pc:sldMk cId="1052609442" sldId="264"/>
            <ac:inkMk id="90" creationId="{B87EC862-25DF-8DFC-ABAE-51DAA8AD995A}"/>
          </ac:inkMkLst>
        </pc:inkChg>
        <pc:inkChg chg="add del">
          <ac:chgData name="Benoît DE KEYN" userId="49f98b14-d7ba-444f-8e95-98e83ead80a0" providerId="ADAL" clId="{D95B8DFB-F7C7-4215-A7F6-0EB1425B571E}" dt="2026-01-13T18:00:45.868" v="1632"/>
          <ac:inkMkLst>
            <pc:docMk/>
            <pc:sldMk cId="1052609442" sldId="264"/>
            <ac:inkMk id="92" creationId="{18B3EA38-79B0-DF68-41D1-E72ABEB1DCD1}"/>
          </ac:inkMkLst>
        </pc:inkChg>
        <pc:inkChg chg="add del">
          <ac:chgData name="Benoît DE KEYN" userId="49f98b14-d7ba-444f-8e95-98e83ead80a0" providerId="ADAL" clId="{D95B8DFB-F7C7-4215-A7F6-0EB1425B571E}" dt="2026-01-13T18:00:53.618" v="1646"/>
          <ac:inkMkLst>
            <pc:docMk/>
            <pc:sldMk cId="1052609442" sldId="264"/>
            <ac:inkMk id="93" creationId="{C01381A1-B84F-F72A-63B2-E55C409A7363}"/>
          </ac:inkMkLst>
        </pc:inkChg>
        <pc:inkChg chg="add mod">
          <ac:chgData name="Benoît DE KEYN" userId="49f98b14-d7ba-444f-8e95-98e83ead80a0" providerId="ADAL" clId="{D95B8DFB-F7C7-4215-A7F6-0EB1425B571E}" dt="2026-01-13T18:00:58.947" v="1651"/>
          <ac:inkMkLst>
            <pc:docMk/>
            <pc:sldMk cId="1052609442" sldId="264"/>
            <ac:inkMk id="94" creationId="{CAE3BFFD-D555-808B-328C-63E946878138}"/>
          </ac:inkMkLst>
        </pc:inkChg>
        <pc:inkChg chg="add del mod">
          <ac:chgData name="Benoît DE KEYN" userId="49f98b14-d7ba-444f-8e95-98e83ead80a0" providerId="ADAL" clId="{D95B8DFB-F7C7-4215-A7F6-0EB1425B571E}" dt="2026-01-13T18:00:58.947" v="1651"/>
          <ac:inkMkLst>
            <pc:docMk/>
            <pc:sldMk cId="1052609442" sldId="264"/>
            <ac:inkMk id="95" creationId="{BF2EA086-3F80-C06B-D5C7-6DDD515F0395}"/>
          </ac:inkMkLst>
        </pc:inkChg>
        <pc:inkChg chg="add del">
          <ac:chgData name="Benoît DE KEYN" userId="49f98b14-d7ba-444f-8e95-98e83ead80a0" providerId="ADAL" clId="{D95B8DFB-F7C7-4215-A7F6-0EB1425B571E}" dt="2026-01-13T18:01:01.121" v="1654"/>
          <ac:inkMkLst>
            <pc:docMk/>
            <pc:sldMk cId="1052609442" sldId="264"/>
            <ac:inkMk id="97" creationId="{3EB35BEA-1AE8-1168-2D9E-636492AD1D69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98" creationId="{1CD99183-2260-5850-62A6-E58794A076BA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99" creationId="{7E7F337C-1861-C7C7-8552-4B12EFE95F6B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101" creationId="{28C854BB-81FD-AE7F-3160-9D6C7BC43730}"/>
          </ac:inkMkLst>
        </pc:inkChg>
        <pc:inkChg chg="add">
          <ac:chgData name="Benoît DE KEYN" userId="49f98b14-d7ba-444f-8e95-98e83ead80a0" providerId="ADAL" clId="{D95B8DFB-F7C7-4215-A7F6-0EB1425B571E}" dt="2026-01-13T18:01:30.978" v="1659" actId="9405"/>
          <ac:inkMkLst>
            <pc:docMk/>
            <pc:sldMk cId="1052609442" sldId="264"/>
            <ac:inkMk id="103" creationId="{A931ACB0-15EA-3C98-FB7C-1445BDAC01CE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2T19:13:00.586" v="221"/>
        <pc:sldMkLst>
          <pc:docMk/>
          <pc:sldMk cId="843569399" sldId="265"/>
        </pc:sldMkLst>
        <pc:grpChg chg="mod">
          <ac:chgData name="Benoît DE KEYN" userId="49f98b14-d7ba-444f-8e95-98e83ead80a0" providerId="ADAL" clId="{D95B8DFB-F7C7-4215-A7F6-0EB1425B571E}" dt="2025-12-15T20:53:44.068" v="208"/>
          <ac:grpSpMkLst>
            <pc:docMk/>
            <pc:sldMk cId="843569399" sldId="265"/>
            <ac:grpSpMk id="94" creationId="{CB61CF7D-3C56-B422-4777-F0E3BBA44FA8}"/>
          </ac:grpSpMkLst>
        </pc:grpChg>
        <pc:inkChg chg="add del">
          <ac:chgData name="Benoît DE KEYN" userId="49f98b14-d7ba-444f-8e95-98e83ead80a0" providerId="ADAL" clId="{D95B8DFB-F7C7-4215-A7F6-0EB1425B571E}" dt="2026-01-12T19:12:51.937" v="217"/>
          <ac:inkMkLst>
            <pc:docMk/>
            <pc:sldMk cId="843569399" sldId="265"/>
            <ac:inkMk id="5" creationId="{A4E7D3B2-7593-8E40-E3FF-ED7C70B47B3C}"/>
          </ac:inkMkLst>
        </pc:inkChg>
        <pc:inkChg chg="add del">
          <ac:chgData name="Benoît DE KEYN" userId="49f98b14-d7ba-444f-8e95-98e83ead80a0" providerId="ADAL" clId="{D95B8DFB-F7C7-4215-A7F6-0EB1425B571E}" dt="2026-01-12T19:12:51.937" v="216"/>
          <ac:inkMkLst>
            <pc:docMk/>
            <pc:sldMk cId="843569399" sldId="265"/>
            <ac:inkMk id="6" creationId="{381A10DB-7B92-38A2-72A6-D1211C62D273}"/>
          </ac:inkMkLst>
        </pc:inkChg>
        <pc:inkChg chg="add del">
          <ac:chgData name="Benoît DE KEYN" userId="49f98b14-d7ba-444f-8e95-98e83ead80a0" providerId="ADAL" clId="{D95B8DFB-F7C7-4215-A7F6-0EB1425B571E}" dt="2026-01-12T19:12:56.252" v="219"/>
          <ac:inkMkLst>
            <pc:docMk/>
            <pc:sldMk cId="843569399" sldId="265"/>
            <ac:inkMk id="16" creationId="{6A113C8B-2EC4-3D3A-FE3B-7808FEEB354C}"/>
          </ac:inkMkLst>
        </pc:inkChg>
        <pc:inkChg chg="add del">
          <ac:chgData name="Benoît DE KEYN" userId="49f98b14-d7ba-444f-8e95-98e83ead80a0" providerId="ADAL" clId="{D95B8DFB-F7C7-4215-A7F6-0EB1425B571E}" dt="2026-01-12T19:13:00.586" v="221"/>
          <ac:inkMkLst>
            <pc:docMk/>
            <pc:sldMk cId="843569399" sldId="265"/>
            <ac:inkMk id="17" creationId="{70AB4C80-C4B8-CA38-9B48-A93FE28F6989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31" creationId="{E062B7BB-4516-83DA-1A39-49B5DC7D74BE}"/>
          </ac:inkMkLst>
        </pc:inkChg>
        <pc:inkChg chg="add mod">
          <ac:chgData name="Benoît DE KEYN" userId="49f98b14-d7ba-444f-8e95-98e83ead80a0" providerId="ADAL" clId="{D95B8DFB-F7C7-4215-A7F6-0EB1425B571E}" dt="2025-12-15T20:53:36.372" v="204"/>
          <ac:inkMkLst>
            <pc:docMk/>
            <pc:sldMk cId="843569399" sldId="265"/>
            <ac:inkMk id="32" creationId="{7DF374E1-1399-DF91-98F9-C41865EF0C22}"/>
          </ac:inkMkLst>
        </pc:inkChg>
        <pc:inkChg chg="add">
          <ac:chgData name="Benoît DE KEYN" userId="49f98b14-d7ba-444f-8e95-98e83ead80a0" providerId="ADAL" clId="{D95B8DFB-F7C7-4215-A7F6-0EB1425B571E}" dt="2025-12-15T20:52:27.634" v="130" actId="9405"/>
          <ac:inkMkLst>
            <pc:docMk/>
            <pc:sldMk cId="843569399" sldId="265"/>
            <ac:inkMk id="46" creationId="{79661006-0D64-C0C6-B338-953D93A1F98D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54" creationId="{F01B9FB7-2421-66EE-C342-19645331973D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55" creationId="{0C415E34-FD95-6DF4-90CB-664B0A2BD491}"/>
          </ac:inkMkLst>
        </pc:inkChg>
        <pc:inkChg chg="add">
          <ac:chgData name="Benoît DE KEYN" userId="49f98b14-d7ba-444f-8e95-98e83ead80a0" providerId="ADAL" clId="{D95B8DFB-F7C7-4215-A7F6-0EB1425B571E}" dt="2025-12-15T20:52:58.116" v="159" actId="9405"/>
          <ac:inkMkLst>
            <pc:docMk/>
            <pc:sldMk cId="843569399" sldId="265"/>
            <ac:inkMk id="59" creationId="{41114AF7-7348-B94B-71BC-72D772D715AA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60" creationId="{14A098BC-9678-079C-330C-367C7E34E79B}"/>
          </ac:inkMkLst>
        </pc:inkChg>
        <pc:inkChg chg="add mod">
          <ac:chgData name="Benoît DE KEYN" userId="49f98b14-d7ba-444f-8e95-98e83ead80a0" providerId="ADAL" clId="{D95B8DFB-F7C7-4215-A7F6-0EB1425B571E}" dt="2025-12-15T20:53:37.380" v="205"/>
          <ac:inkMkLst>
            <pc:docMk/>
            <pc:sldMk cId="843569399" sldId="265"/>
            <ac:inkMk id="61" creationId="{0C558BD5-05D3-A02E-B83E-18AB60353E70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62" creationId="{EC68FB6C-D93E-0098-7E77-0989ED0B1DF3}"/>
          </ac:inkMkLst>
        </pc:inkChg>
        <pc:inkChg chg="add mod">
          <ac:chgData name="Benoît DE KEYN" userId="49f98b14-d7ba-444f-8e95-98e83ead80a0" providerId="ADAL" clId="{D95B8DFB-F7C7-4215-A7F6-0EB1425B571E}" dt="2025-12-15T20:53:37.380" v="205"/>
          <ac:inkMkLst>
            <pc:docMk/>
            <pc:sldMk cId="843569399" sldId="265"/>
            <ac:inkMk id="65" creationId="{1D44B36B-4393-1336-A828-7A2BAE8E0AE3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66" creationId="{E6403524-3E77-6BD2-9B09-C54E52A00645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67" creationId="{279A7E96-7D7E-3D29-74F7-ABBDD7824DFC}"/>
          </ac:inkMkLst>
        </pc:inkChg>
        <pc:inkChg chg="add mod">
          <ac:chgData name="Benoît DE KEYN" userId="49f98b14-d7ba-444f-8e95-98e83ead80a0" providerId="ADAL" clId="{D95B8DFB-F7C7-4215-A7F6-0EB1425B571E}" dt="2025-12-15T20:53:36.372" v="204"/>
          <ac:inkMkLst>
            <pc:docMk/>
            <pc:sldMk cId="843569399" sldId="265"/>
            <ac:inkMk id="68" creationId="{5D36E580-0698-A7A3-A4C8-4860544CD3FC}"/>
          </ac:inkMkLst>
        </pc:inkChg>
        <pc:inkChg chg="add mod">
          <ac:chgData name="Benoît DE KEYN" userId="49f98b14-d7ba-444f-8e95-98e83ead80a0" providerId="ADAL" clId="{D95B8DFB-F7C7-4215-A7F6-0EB1425B571E}" dt="2025-12-15T20:53:30.278" v="200"/>
          <ac:inkMkLst>
            <pc:docMk/>
            <pc:sldMk cId="843569399" sldId="265"/>
            <ac:inkMk id="84" creationId="{7D983974-523A-FEF8-CFFC-836AC524EB36}"/>
          </ac:inkMkLst>
        </pc:inkChg>
        <pc:inkChg chg="add mod">
          <ac:chgData name="Benoît DE KEYN" userId="49f98b14-d7ba-444f-8e95-98e83ead80a0" providerId="ADAL" clId="{D95B8DFB-F7C7-4215-A7F6-0EB1425B571E}" dt="2025-12-15T20:53:33.565" v="202"/>
          <ac:inkMkLst>
            <pc:docMk/>
            <pc:sldMk cId="843569399" sldId="265"/>
            <ac:inkMk id="87" creationId="{4A81D94A-C887-BB3A-00BB-39D7ED7EF54F}"/>
          </ac:inkMkLst>
        </pc:inkChg>
        <pc:inkChg chg="add mod">
          <ac:chgData name="Benoît DE KEYN" userId="49f98b14-d7ba-444f-8e95-98e83ead80a0" providerId="ADAL" clId="{D95B8DFB-F7C7-4215-A7F6-0EB1425B571E}" dt="2025-12-15T20:53:44.068" v="208"/>
          <ac:inkMkLst>
            <pc:docMk/>
            <pc:sldMk cId="843569399" sldId="265"/>
            <ac:inkMk id="93" creationId="{F3B98C68-84F0-498A-1FE2-F2FBAB9D28F6}"/>
          </ac:inkMkLst>
        </pc:inkChg>
        <pc:inkChg chg="add">
          <ac:chgData name="Benoît DE KEYN" userId="49f98b14-d7ba-444f-8e95-98e83ead80a0" providerId="ADAL" clId="{D95B8DFB-F7C7-4215-A7F6-0EB1425B571E}" dt="2025-12-15T20:53:46.267" v="209" actId="9405"/>
          <ac:inkMkLst>
            <pc:docMk/>
            <pc:sldMk cId="843569399" sldId="265"/>
            <ac:inkMk id="95" creationId="{D90A80F5-496E-F7E1-E4A3-C4B8DCB2453C}"/>
          </ac:inkMkLst>
        </pc:inkChg>
      </pc:sldChg>
      <pc:sldChg chg="addSp delSp modSp new mod">
        <pc:chgData name="Benoît DE KEYN" userId="49f98b14-d7ba-444f-8e95-98e83ead80a0" providerId="ADAL" clId="{D95B8DFB-F7C7-4215-A7F6-0EB1425B571E}" dt="2026-01-13T17:59:03.345" v="1570" actId="1076"/>
        <pc:sldMkLst>
          <pc:docMk/>
          <pc:sldMk cId="3822580517" sldId="266"/>
        </pc:sldMkLst>
        <pc:spChg chg="add mod ord">
          <ac:chgData name="Benoît DE KEYN" userId="49f98b14-d7ba-444f-8e95-98e83ead80a0" providerId="ADAL" clId="{D95B8DFB-F7C7-4215-A7F6-0EB1425B571E}" dt="2026-01-13T17:56:32.929" v="1547" actId="167"/>
          <ac:spMkLst>
            <pc:docMk/>
            <pc:sldMk cId="3822580517" sldId="266"/>
            <ac:spMk id="4" creationId="{ACAA743B-A1CF-9355-5C08-57B747170F66}"/>
          </ac:spMkLst>
        </pc:spChg>
        <pc:spChg chg="add mod">
          <ac:chgData name="Benoît DE KEYN" userId="49f98b14-d7ba-444f-8e95-98e83ead80a0" providerId="ADAL" clId="{D95B8DFB-F7C7-4215-A7F6-0EB1425B571E}" dt="2026-01-13T17:59:03.345" v="1570" actId="1076"/>
          <ac:spMkLst>
            <pc:docMk/>
            <pc:sldMk cId="3822580517" sldId="266"/>
            <ac:spMk id="7" creationId="{2B5E08F8-1A52-3F78-82F1-D18B9CC69592}"/>
          </ac:spMkLst>
        </pc:spChg>
        <pc:grpChg chg="del mod">
          <ac:chgData name="Benoît DE KEYN" userId="49f98b14-d7ba-444f-8e95-98e83ead80a0" providerId="ADAL" clId="{D95B8DFB-F7C7-4215-A7F6-0EB1425B571E}" dt="2026-01-12T19:13:12.794" v="234"/>
          <ac:grpSpMkLst>
            <pc:docMk/>
            <pc:sldMk cId="3822580517" sldId="266"/>
            <ac:grpSpMk id="8" creationId="{796E426A-3F2E-6BF4-81EB-C459BF7FFE13}"/>
          </ac:grpSpMkLst>
        </pc:grpChg>
        <pc:grpChg chg="del mod">
          <ac:chgData name="Benoît DE KEYN" userId="49f98b14-d7ba-444f-8e95-98e83ead80a0" providerId="ADAL" clId="{D95B8DFB-F7C7-4215-A7F6-0EB1425B571E}" dt="2026-01-12T19:13:17.626" v="243"/>
          <ac:grpSpMkLst>
            <pc:docMk/>
            <pc:sldMk cId="3822580517" sldId="266"/>
            <ac:grpSpMk id="17" creationId="{C4D4F150-1C6F-BF26-3A11-48D0784B5E00}"/>
          </ac:grpSpMkLst>
        </pc:grpChg>
        <pc:grpChg chg="del mod">
          <ac:chgData name="Benoît DE KEYN" userId="49f98b14-d7ba-444f-8e95-98e83ead80a0" providerId="ADAL" clId="{D95B8DFB-F7C7-4215-A7F6-0EB1425B571E}" dt="2026-01-12T19:14:49.968" v="338"/>
          <ac:grpSpMkLst>
            <pc:docMk/>
            <pc:sldMk cId="3822580517" sldId="266"/>
            <ac:grpSpMk id="26" creationId="{6F9CB43E-FF1E-8F88-709D-F71E53393211}"/>
          </ac:grpSpMkLst>
        </pc:grpChg>
        <pc:grpChg chg="del mod">
          <ac:chgData name="Benoît DE KEYN" userId="49f98b14-d7ba-444f-8e95-98e83ead80a0" providerId="ADAL" clId="{D95B8DFB-F7C7-4215-A7F6-0EB1425B571E}" dt="2026-01-12T19:14:05.682" v="290"/>
          <ac:grpSpMkLst>
            <pc:docMk/>
            <pc:sldMk cId="3822580517" sldId="266"/>
            <ac:grpSpMk id="34" creationId="{CDAE8775-515B-2497-3050-3E2672A9A664}"/>
          </ac:grpSpMkLst>
        </pc:grpChg>
        <pc:grpChg chg="del mod">
          <ac:chgData name="Benoît DE KEYN" userId="49f98b14-d7ba-444f-8e95-98e83ead80a0" providerId="ADAL" clId="{D95B8DFB-F7C7-4215-A7F6-0EB1425B571E}" dt="2026-01-12T19:13:48.442" v="265"/>
          <ac:grpSpMkLst>
            <pc:docMk/>
            <pc:sldMk cId="3822580517" sldId="266"/>
            <ac:grpSpMk id="42" creationId="{328E08E6-EBA8-C18C-F10E-99222A488E2A}"/>
          </ac:grpSpMkLst>
        </pc:grpChg>
        <pc:grpChg chg="del mod">
          <ac:chgData name="Benoît DE KEYN" userId="49f98b14-d7ba-444f-8e95-98e83ead80a0" providerId="ADAL" clId="{D95B8DFB-F7C7-4215-A7F6-0EB1425B571E}" dt="2026-01-12T19:13:51.820" v="272"/>
          <ac:grpSpMkLst>
            <pc:docMk/>
            <pc:sldMk cId="3822580517" sldId="266"/>
            <ac:grpSpMk id="44" creationId="{04F83C5A-B8EF-0763-8C9A-0A89FE89C888}"/>
          </ac:grpSpMkLst>
        </pc:grpChg>
        <pc:grpChg chg="mod">
          <ac:chgData name="Benoît DE KEYN" userId="49f98b14-d7ba-444f-8e95-98e83ead80a0" providerId="ADAL" clId="{D95B8DFB-F7C7-4215-A7F6-0EB1425B571E}" dt="2026-01-12T19:14:33.376" v="317" actId="1076"/>
          <ac:grpSpMkLst>
            <pc:docMk/>
            <pc:sldMk cId="3822580517" sldId="266"/>
            <ac:grpSpMk id="56" creationId="{BA850C3E-F507-5229-C4EE-238512861BC4}"/>
          </ac:grpSpMkLst>
        </pc:grpChg>
        <pc:grpChg chg="del mod">
          <ac:chgData name="Benoît DE KEYN" userId="49f98b14-d7ba-444f-8e95-98e83ead80a0" providerId="ADAL" clId="{D95B8DFB-F7C7-4215-A7F6-0EB1425B571E}" dt="2026-01-12T19:14:13.760" v="302"/>
          <ac:grpSpMkLst>
            <pc:docMk/>
            <pc:sldMk cId="3822580517" sldId="266"/>
            <ac:grpSpMk id="63" creationId="{36553C39-8DA7-1581-28CA-86CDA2442A7E}"/>
          </ac:grpSpMkLst>
        </pc:grpChg>
        <pc:grpChg chg="del mod">
          <ac:chgData name="Benoît DE KEYN" userId="49f98b14-d7ba-444f-8e95-98e83ead80a0" providerId="ADAL" clId="{D95B8DFB-F7C7-4215-A7F6-0EB1425B571E}" dt="2026-01-12T19:14:29.073" v="315"/>
          <ac:grpSpMkLst>
            <pc:docMk/>
            <pc:sldMk cId="3822580517" sldId="266"/>
            <ac:grpSpMk id="70" creationId="{F82E803D-F95F-5133-E231-961F30051C8A}"/>
          </ac:grpSpMkLst>
        </pc:grpChg>
        <pc:grpChg chg="mod">
          <ac:chgData name="Benoît DE KEYN" userId="49f98b14-d7ba-444f-8e95-98e83ead80a0" providerId="ADAL" clId="{D95B8DFB-F7C7-4215-A7F6-0EB1425B571E}" dt="2026-01-12T19:14:49.968" v="338"/>
          <ac:grpSpMkLst>
            <pc:docMk/>
            <pc:sldMk cId="3822580517" sldId="266"/>
            <ac:grpSpMk id="83" creationId="{F18F587C-1DF1-4D07-6303-DD37D18F28B7}"/>
          </ac:grpSpMkLst>
        </pc:grpChg>
        <pc:grpChg chg="mod">
          <ac:chgData name="Benoît DE KEYN" userId="49f98b14-d7ba-444f-8e95-98e83ead80a0" providerId="ADAL" clId="{D95B8DFB-F7C7-4215-A7F6-0EB1425B571E}" dt="2026-01-12T19:14:49.968" v="338"/>
          <ac:grpSpMkLst>
            <pc:docMk/>
            <pc:sldMk cId="3822580517" sldId="266"/>
            <ac:grpSpMk id="84" creationId="{0429BC1D-E2CC-CABD-B0FB-029FA1F79855}"/>
          </ac:grpSpMkLst>
        </pc:grpChg>
        <pc:grpChg chg="del mod">
          <ac:chgData name="Benoît DE KEYN" userId="49f98b14-d7ba-444f-8e95-98e83ead80a0" providerId="ADAL" clId="{D95B8DFB-F7C7-4215-A7F6-0EB1425B571E}" dt="2026-01-12T19:15:51.416" v="373"/>
          <ac:grpSpMkLst>
            <pc:docMk/>
            <pc:sldMk cId="3822580517" sldId="266"/>
            <ac:grpSpMk id="91" creationId="{A15EF5D5-F33E-5261-84FD-F7926888A16B}"/>
          </ac:grpSpMkLst>
        </pc:grpChg>
        <pc:grpChg chg="del mod">
          <ac:chgData name="Benoît DE KEYN" userId="49f98b14-d7ba-444f-8e95-98e83ead80a0" providerId="ADAL" clId="{D95B8DFB-F7C7-4215-A7F6-0EB1425B571E}" dt="2026-01-12T19:15:31.937" v="357"/>
          <ac:grpSpMkLst>
            <pc:docMk/>
            <pc:sldMk cId="3822580517" sldId="266"/>
            <ac:grpSpMk id="100" creationId="{707C082B-C258-B563-8520-EEFBF63EA147}"/>
          </ac:grpSpMkLst>
        </pc:grpChg>
        <pc:grpChg chg="del mod">
          <ac:chgData name="Benoît DE KEYN" userId="49f98b14-d7ba-444f-8e95-98e83ead80a0" providerId="ADAL" clId="{D95B8DFB-F7C7-4215-A7F6-0EB1425B571E}" dt="2026-01-12T19:15:41.017" v="363"/>
          <ac:grpSpMkLst>
            <pc:docMk/>
            <pc:sldMk cId="3822580517" sldId="266"/>
            <ac:grpSpMk id="103" creationId="{A75A32D3-3485-082A-AA1C-AE29DCC8023B}"/>
          </ac:grpSpMkLst>
        </pc:grpChg>
        <pc:grpChg chg="del mod">
          <ac:chgData name="Benoît DE KEYN" userId="49f98b14-d7ba-444f-8e95-98e83ead80a0" providerId="ADAL" clId="{D95B8DFB-F7C7-4215-A7F6-0EB1425B571E}" dt="2026-01-12T19:15:51.416" v="373"/>
          <ac:grpSpMkLst>
            <pc:docMk/>
            <pc:sldMk cId="3822580517" sldId="266"/>
            <ac:grpSpMk id="106" creationId="{A0BF5B4B-1626-9413-52FA-8DB5D58F5080}"/>
          </ac:grpSpMkLst>
        </pc:grpChg>
        <pc:grpChg chg="del mod">
          <ac:chgData name="Benoît DE KEYN" userId="49f98b14-d7ba-444f-8e95-98e83ead80a0" providerId="ADAL" clId="{D95B8DFB-F7C7-4215-A7F6-0EB1425B571E}" dt="2026-01-12T19:15:51.416" v="373"/>
          <ac:grpSpMkLst>
            <pc:docMk/>
            <pc:sldMk cId="3822580517" sldId="266"/>
            <ac:grpSpMk id="111" creationId="{276B49DC-6A69-40E5-BDC7-E8A780900A0F}"/>
          </ac:grpSpMkLst>
        </pc:grpChg>
        <pc:grpChg chg="del mod">
          <ac:chgData name="Benoît DE KEYN" userId="49f98b14-d7ba-444f-8e95-98e83ead80a0" providerId="ADAL" clId="{D95B8DFB-F7C7-4215-A7F6-0EB1425B571E}" dt="2026-01-12T19:16:05.961" v="382"/>
          <ac:grpSpMkLst>
            <pc:docMk/>
            <pc:sldMk cId="3822580517" sldId="266"/>
            <ac:grpSpMk id="115" creationId="{CE6E7AF3-DEA4-47B7-6D80-E417C488EB36}"/>
          </ac:grpSpMkLst>
        </pc:grpChg>
        <pc:grpChg chg="del mod">
          <ac:chgData name="Benoît DE KEYN" userId="49f98b14-d7ba-444f-8e95-98e83ead80a0" providerId="ADAL" clId="{D95B8DFB-F7C7-4215-A7F6-0EB1425B571E}" dt="2026-01-12T19:16:15.696" v="390"/>
          <ac:grpSpMkLst>
            <pc:docMk/>
            <pc:sldMk cId="3822580517" sldId="266"/>
            <ac:grpSpMk id="124" creationId="{A5138002-E10D-B1B4-6475-83B7E6A591A6}"/>
          </ac:grpSpMkLst>
        </pc:grpChg>
        <pc:grpChg chg="del mod">
          <ac:chgData name="Benoît DE KEYN" userId="49f98b14-d7ba-444f-8e95-98e83ead80a0" providerId="ADAL" clId="{D95B8DFB-F7C7-4215-A7F6-0EB1425B571E}" dt="2026-01-12T19:16:27.278" v="400"/>
          <ac:grpSpMkLst>
            <pc:docMk/>
            <pc:sldMk cId="3822580517" sldId="266"/>
            <ac:grpSpMk id="132" creationId="{DE68FDCE-C842-D79D-8531-C4A1989236A5}"/>
          </ac:grpSpMkLst>
        </pc:grpChg>
        <pc:grpChg chg="mod">
          <ac:chgData name="Benoît DE KEYN" userId="49f98b14-d7ba-444f-8e95-98e83ead80a0" providerId="ADAL" clId="{D95B8DFB-F7C7-4215-A7F6-0EB1425B571E}" dt="2026-01-13T17:56:20.814" v="1545" actId="692"/>
          <ac:grpSpMkLst>
            <pc:docMk/>
            <pc:sldMk cId="3822580517" sldId="266"/>
            <ac:grpSpMk id="135" creationId="{17683D14-FA17-2057-8F45-AA6EE788C7B3}"/>
          </ac:grpSpMkLst>
        </pc:grpChg>
        <pc:grpChg chg="del mod">
          <ac:chgData name="Benoît DE KEYN" userId="49f98b14-d7ba-444f-8e95-98e83ead80a0" providerId="ADAL" clId="{D95B8DFB-F7C7-4215-A7F6-0EB1425B571E}" dt="2026-01-12T19:17:38.058" v="439"/>
          <ac:grpSpMkLst>
            <pc:docMk/>
            <pc:sldMk cId="3822580517" sldId="266"/>
            <ac:grpSpMk id="142" creationId="{2CB431B6-9395-17CF-BEBA-54F8D58CAF10}"/>
          </ac:grpSpMkLst>
        </pc:grpChg>
        <pc:grpChg chg="del mod">
          <ac:chgData name="Benoît DE KEYN" userId="49f98b14-d7ba-444f-8e95-98e83ead80a0" providerId="ADAL" clId="{D95B8DFB-F7C7-4215-A7F6-0EB1425B571E}" dt="2026-01-12T19:17:05.255" v="418"/>
          <ac:grpSpMkLst>
            <pc:docMk/>
            <pc:sldMk cId="3822580517" sldId="266"/>
            <ac:grpSpMk id="146" creationId="{9DDE94F7-E706-49D0-548A-E5D7E357E745}"/>
          </ac:grpSpMkLst>
        </pc:grpChg>
        <pc:grpChg chg="del mod">
          <ac:chgData name="Benoît DE KEYN" userId="49f98b14-d7ba-444f-8e95-98e83ead80a0" providerId="ADAL" clId="{D95B8DFB-F7C7-4215-A7F6-0EB1425B571E}" dt="2026-01-12T19:17:05.255" v="417"/>
          <ac:grpSpMkLst>
            <pc:docMk/>
            <pc:sldMk cId="3822580517" sldId="266"/>
            <ac:grpSpMk id="150" creationId="{0BC38DB4-DA37-1651-F1B0-71D1E05CB298}"/>
          </ac:grpSpMkLst>
        </pc:grpChg>
        <pc:grpChg chg="del mod">
          <ac:chgData name="Benoît DE KEYN" userId="49f98b14-d7ba-444f-8e95-98e83ead80a0" providerId="ADAL" clId="{D95B8DFB-F7C7-4215-A7F6-0EB1425B571E}" dt="2026-01-12T19:17:20.087" v="427"/>
          <ac:grpSpMkLst>
            <pc:docMk/>
            <pc:sldMk cId="3822580517" sldId="266"/>
            <ac:grpSpMk id="159" creationId="{5AA18628-587F-A674-A76A-38584DEAD3A8}"/>
          </ac:grpSpMkLst>
        </pc:grpChg>
        <pc:grpChg chg="add del mod">
          <ac:chgData name="Benoît DE KEYN" userId="49f98b14-d7ba-444f-8e95-98e83ead80a0" providerId="ADAL" clId="{D95B8DFB-F7C7-4215-A7F6-0EB1425B571E}" dt="2026-01-12T19:17:27.276" v="436"/>
          <ac:grpSpMkLst>
            <pc:docMk/>
            <pc:sldMk cId="3822580517" sldId="266"/>
            <ac:grpSpMk id="160" creationId="{C63A5E58-AA36-41A5-7F3E-5B2E43632248}"/>
          </ac:grpSpMkLst>
        </pc:grpChg>
        <pc:grpChg chg="del mod">
          <ac:chgData name="Benoît DE KEYN" userId="49f98b14-d7ba-444f-8e95-98e83ead80a0" providerId="ADAL" clId="{D95B8DFB-F7C7-4215-A7F6-0EB1425B571E}" dt="2026-01-12T19:17:41.870" v="441"/>
          <ac:grpSpMkLst>
            <pc:docMk/>
            <pc:sldMk cId="3822580517" sldId="266"/>
            <ac:grpSpMk id="162" creationId="{F6EBFA47-9787-A08B-624A-691CA339A5F4}"/>
          </ac:grpSpMkLst>
        </pc:grpChg>
        <pc:grpChg chg="del mod">
          <ac:chgData name="Benoît DE KEYN" userId="49f98b14-d7ba-444f-8e95-98e83ead80a0" providerId="ADAL" clId="{D95B8DFB-F7C7-4215-A7F6-0EB1425B571E}" dt="2026-01-12T19:17:55.127" v="475"/>
          <ac:grpSpMkLst>
            <pc:docMk/>
            <pc:sldMk cId="3822580517" sldId="266"/>
            <ac:grpSpMk id="164" creationId="{DA571837-4A8A-C795-2FAA-552A4052F196}"/>
          </ac:grpSpMkLst>
        </pc:grpChg>
        <pc:grpChg chg="del mod">
          <ac:chgData name="Benoît DE KEYN" userId="49f98b14-d7ba-444f-8e95-98e83ead80a0" providerId="ADAL" clId="{D95B8DFB-F7C7-4215-A7F6-0EB1425B571E}" dt="2026-01-12T19:17:57.458" v="482"/>
          <ac:grpSpMkLst>
            <pc:docMk/>
            <pc:sldMk cId="3822580517" sldId="266"/>
            <ac:grpSpMk id="198" creationId="{B22B9386-9DC0-449F-A07D-73AAA382EA87}"/>
          </ac:grpSpMkLst>
        </pc:grpChg>
        <pc:grpChg chg="del mod">
          <ac:chgData name="Benoît DE KEYN" userId="49f98b14-d7ba-444f-8e95-98e83ead80a0" providerId="ADAL" clId="{D95B8DFB-F7C7-4215-A7F6-0EB1425B571E}" dt="2026-01-12T19:18:26.088" v="535"/>
          <ac:grpSpMkLst>
            <pc:docMk/>
            <pc:sldMk cId="3822580517" sldId="266"/>
            <ac:grpSpMk id="205" creationId="{AF7536CE-C284-5B57-94EA-1E77A871C2E0}"/>
          </ac:grpSpMkLst>
        </pc:grpChg>
        <pc:grpChg chg="del mod">
          <ac:chgData name="Benoît DE KEYN" userId="49f98b14-d7ba-444f-8e95-98e83ead80a0" providerId="ADAL" clId="{D95B8DFB-F7C7-4215-A7F6-0EB1425B571E}" dt="2026-01-12T19:18:26.088" v="535"/>
          <ac:grpSpMkLst>
            <pc:docMk/>
            <pc:sldMk cId="3822580517" sldId="266"/>
            <ac:grpSpMk id="221" creationId="{91CF8B5D-0B33-FA2C-F9BC-8EA6849285C6}"/>
          </ac:grpSpMkLst>
        </pc:grpChg>
        <pc:grpChg chg="del mod">
          <ac:chgData name="Benoît DE KEYN" userId="49f98b14-d7ba-444f-8e95-98e83ead80a0" providerId="ADAL" clId="{D95B8DFB-F7C7-4215-A7F6-0EB1425B571E}" dt="2026-01-12T19:18:38.763" v="545"/>
          <ac:grpSpMkLst>
            <pc:docMk/>
            <pc:sldMk cId="3822580517" sldId="266"/>
            <ac:grpSpMk id="222" creationId="{9A216440-F428-FBA4-0766-C6657703557E}"/>
          </ac:grpSpMkLst>
        </pc:grpChg>
        <pc:grpChg chg="del mod">
          <ac:chgData name="Benoît DE KEYN" userId="49f98b14-d7ba-444f-8e95-98e83ead80a0" providerId="ADAL" clId="{D95B8DFB-F7C7-4215-A7F6-0EB1425B571E}" dt="2026-01-12T19:18:47.622" v="556"/>
          <ac:grpSpMkLst>
            <pc:docMk/>
            <pc:sldMk cId="3822580517" sldId="266"/>
            <ac:grpSpMk id="229" creationId="{EB84272A-C8B6-EA37-CB7B-E297DE55C500}"/>
          </ac:grpSpMkLst>
        </pc:grpChg>
        <pc:grpChg chg="del mod">
          <ac:chgData name="Benoît DE KEYN" userId="49f98b14-d7ba-444f-8e95-98e83ead80a0" providerId="ADAL" clId="{D95B8DFB-F7C7-4215-A7F6-0EB1425B571E}" dt="2026-01-12T19:18:53.998" v="569"/>
          <ac:grpSpMkLst>
            <pc:docMk/>
            <pc:sldMk cId="3822580517" sldId="266"/>
            <ac:grpSpMk id="236" creationId="{52C74133-3614-D378-0033-58B7BD576884}"/>
          </ac:grpSpMkLst>
        </pc:grpChg>
        <pc:grpChg chg="del mod">
          <ac:chgData name="Benoît DE KEYN" userId="49f98b14-d7ba-444f-8e95-98e83ead80a0" providerId="ADAL" clId="{D95B8DFB-F7C7-4215-A7F6-0EB1425B571E}" dt="2026-01-12T19:18:55.870" v="572"/>
          <ac:grpSpMkLst>
            <pc:docMk/>
            <pc:sldMk cId="3822580517" sldId="266"/>
            <ac:grpSpMk id="249" creationId="{11D84F50-F20E-5C17-0FCC-6B37B0ECD3AA}"/>
          </ac:grpSpMkLst>
        </pc:grpChg>
        <pc:grpChg chg="del mod">
          <ac:chgData name="Benoît DE KEYN" userId="49f98b14-d7ba-444f-8e95-98e83ead80a0" providerId="ADAL" clId="{D95B8DFB-F7C7-4215-A7F6-0EB1425B571E}" dt="2026-01-12T19:19:00.129" v="577"/>
          <ac:grpSpMkLst>
            <pc:docMk/>
            <pc:sldMk cId="3822580517" sldId="266"/>
            <ac:grpSpMk id="252" creationId="{502D9DC4-4084-48AB-86C9-8F6B61D09311}"/>
          </ac:grpSpMkLst>
        </pc:grpChg>
        <pc:grpChg chg="del mod">
          <ac:chgData name="Benoît DE KEYN" userId="49f98b14-d7ba-444f-8e95-98e83ead80a0" providerId="ADAL" clId="{D95B8DFB-F7C7-4215-A7F6-0EB1425B571E}" dt="2026-01-12T19:19:15.209" v="584"/>
          <ac:grpSpMkLst>
            <pc:docMk/>
            <pc:sldMk cId="3822580517" sldId="266"/>
            <ac:grpSpMk id="257" creationId="{45BF6B15-AC8A-A3A8-1D94-450D1949EE97}"/>
          </ac:grpSpMkLst>
        </pc:grpChg>
        <pc:grpChg chg="mod">
          <ac:chgData name="Benoît DE KEYN" userId="49f98b14-d7ba-444f-8e95-98e83ead80a0" providerId="ADAL" clId="{D95B8DFB-F7C7-4215-A7F6-0EB1425B571E}" dt="2026-01-13T17:56:20.814" v="1545" actId="692"/>
          <ac:grpSpMkLst>
            <pc:docMk/>
            <pc:sldMk cId="3822580517" sldId="266"/>
            <ac:grpSpMk id="264" creationId="{082BA730-9BD2-4A95-0757-AA501884FC84}"/>
          </ac:grpSpMkLst>
        </pc:grpChg>
        <pc:inkChg chg="add mod">
          <ac:chgData name="Benoît DE KEYN" userId="49f98b14-d7ba-444f-8e95-98e83ead80a0" providerId="ADAL" clId="{D95B8DFB-F7C7-4215-A7F6-0EB1425B571E}" dt="2026-01-12T19:13:26.488" v="247" actId="1076"/>
          <ac:inkMkLst>
            <pc:docMk/>
            <pc:sldMk cId="3822580517" sldId="266"/>
            <ac:inkMk id="2" creationId="{97450EA4-6723-73C3-9259-0EAA8B5409E1}"/>
          </ac:inkMkLst>
        </pc:inkChg>
        <pc:inkChg chg="add mod">
          <ac:chgData name="Benoît DE KEYN" userId="49f98b14-d7ba-444f-8e95-98e83ead80a0" providerId="ADAL" clId="{D95B8DFB-F7C7-4215-A7F6-0EB1425B571E}" dt="2026-01-12T19:12:32.457" v="211"/>
          <ac:inkMkLst>
            <pc:docMk/>
            <pc:sldMk cId="3822580517" sldId="266"/>
            <ac:inkMk id="3" creationId="{821382C8-2516-CA02-806D-35C5080A495D}"/>
          </ac:inkMkLst>
        </pc:inkChg>
        <pc:inkChg chg="add del">
          <ac:chgData name="Benoît DE KEYN" userId="49f98b14-d7ba-444f-8e95-98e83ead80a0" providerId="ADAL" clId="{D95B8DFB-F7C7-4215-A7F6-0EB1425B571E}" dt="2026-01-12T19:12:42.296" v="213"/>
          <ac:inkMkLst>
            <pc:docMk/>
            <pc:sldMk cId="3822580517" sldId="266"/>
            <ac:inkMk id="4" creationId="{0BB6B840-B703-6280-52EE-61DC745D159C}"/>
          </ac:inkMkLst>
        </pc:inkChg>
        <pc:inkChg chg="add mod">
          <ac:chgData name="Benoît DE KEYN" userId="49f98b14-d7ba-444f-8e95-98e83ead80a0" providerId="ADAL" clId="{D95B8DFB-F7C7-4215-A7F6-0EB1425B571E}" dt="2026-01-12T19:13:12.794" v="234"/>
          <ac:inkMkLst>
            <pc:docMk/>
            <pc:sldMk cId="3822580517" sldId="266"/>
            <ac:inkMk id="5" creationId="{FE4EF65F-B05D-0FD2-CFB7-D2B308E18981}"/>
          </ac:inkMkLst>
        </pc:inkChg>
        <pc:inkChg chg="add mod">
          <ac:chgData name="Benoît DE KEYN" userId="49f98b14-d7ba-444f-8e95-98e83ead80a0" providerId="ADAL" clId="{D95B8DFB-F7C7-4215-A7F6-0EB1425B571E}" dt="2026-01-12T19:13:08.396" v="225"/>
          <ac:inkMkLst>
            <pc:docMk/>
            <pc:sldMk cId="3822580517" sldId="266"/>
            <ac:inkMk id="6" creationId="{C510D3C5-69AA-4EF3-4DDC-705D152BA8D7}"/>
          </ac:inkMkLst>
        </pc:inkChg>
        <pc:inkChg chg="add del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7" creationId="{AD6595E6-0A6B-3EE1-E319-C448F9A21F55}"/>
          </ac:inkMkLst>
        </pc:inkChg>
        <pc:inkChg chg="add mod">
          <ac:chgData name="Benoît DE KEYN" userId="49f98b14-d7ba-444f-8e95-98e83ead80a0" providerId="ADAL" clId="{D95B8DFB-F7C7-4215-A7F6-0EB1425B571E}" dt="2026-01-12T19:14:38.948" v="319" actId="1076"/>
          <ac:inkMkLst>
            <pc:docMk/>
            <pc:sldMk cId="3822580517" sldId="266"/>
            <ac:inkMk id="9" creationId="{5CE3A56D-CB5B-A075-5213-7351079F542A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0" creationId="{E1306DD7-C76D-DB65-3B37-3BBB7850D947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1" creationId="{A24D1161-4CD6-CF60-4450-4F54B2910D3C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2" creationId="{430F3DE5-34D4-B13F-B817-0B3B3F5D4EC5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3" creationId="{9806F56C-34FF-E4F0-B7D3-24D2A1B06B9D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4" creationId="{716F594E-DA95-CEAF-97EF-CE3DF08CB964}"/>
          </ac:inkMkLst>
        </pc:inkChg>
        <pc:inkChg chg="add">
          <ac:chgData name="Benoît DE KEYN" userId="49f98b14-d7ba-444f-8e95-98e83ead80a0" providerId="ADAL" clId="{D95B8DFB-F7C7-4215-A7F6-0EB1425B571E}" dt="2026-01-12T19:13:11.375" v="232" actId="9405"/>
          <ac:inkMkLst>
            <pc:docMk/>
            <pc:sldMk cId="3822580517" sldId="266"/>
            <ac:inkMk id="15" creationId="{31BAD50A-9E44-8872-F74A-F29C309CD706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6" creationId="{07A6EB47-6D8C-4163-1B5F-449CB3950B48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8" creationId="{FA46B841-1BA3-BE43-6A50-5A1CA8945D9E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9" creationId="{650860AD-4FB6-E166-AE86-E19F13AACCE0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20" creationId="{DE825D2C-B4E3-463B-D4A3-B6AB1C69D536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21" creationId="{34BFC86A-0C4A-B600-D832-765B3C55BFD2}"/>
          </ac:inkMkLst>
        </pc:inkChg>
        <pc:inkChg chg="add">
          <ac:chgData name="Benoît DE KEYN" userId="49f98b14-d7ba-444f-8e95-98e83ead80a0" providerId="ADAL" clId="{D95B8DFB-F7C7-4215-A7F6-0EB1425B571E}" dt="2026-01-12T19:13:14.982" v="239" actId="9405"/>
          <ac:inkMkLst>
            <pc:docMk/>
            <pc:sldMk cId="3822580517" sldId="266"/>
            <ac:inkMk id="22" creationId="{D183FBF3-4FDB-C908-8F38-6E7ED5803082}"/>
          </ac:inkMkLst>
        </pc:inkChg>
        <pc:inkChg chg="add">
          <ac:chgData name="Benoît DE KEYN" userId="49f98b14-d7ba-444f-8e95-98e83ead80a0" providerId="ADAL" clId="{D95B8DFB-F7C7-4215-A7F6-0EB1425B571E}" dt="2026-01-12T19:13:15.275" v="240" actId="9405"/>
          <ac:inkMkLst>
            <pc:docMk/>
            <pc:sldMk cId="3822580517" sldId="266"/>
            <ac:inkMk id="23" creationId="{E9FD3FE7-6294-8087-2E84-39877270A9A7}"/>
          </ac:inkMkLst>
        </pc:inkChg>
        <pc:inkChg chg="add">
          <ac:chgData name="Benoît DE KEYN" userId="49f98b14-d7ba-444f-8e95-98e83ead80a0" providerId="ADAL" clId="{D95B8DFB-F7C7-4215-A7F6-0EB1425B571E}" dt="2026-01-12T19:13:15.797" v="241" actId="9405"/>
          <ac:inkMkLst>
            <pc:docMk/>
            <pc:sldMk cId="3822580517" sldId="266"/>
            <ac:inkMk id="24" creationId="{9A9E903F-3B6D-DB93-CB0A-110A8BCFC634}"/>
          </ac:inkMkLst>
        </pc:inkChg>
        <pc:inkChg chg="add">
          <ac:chgData name="Benoît DE KEYN" userId="49f98b14-d7ba-444f-8e95-98e83ead80a0" providerId="ADAL" clId="{D95B8DFB-F7C7-4215-A7F6-0EB1425B571E}" dt="2026-01-12T19:13:16.635" v="242" actId="9405"/>
          <ac:inkMkLst>
            <pc:docMk/>
            <pc:sldMk cId="3822580517" sldId="266"/>
            <ac:inkMk id="25" creationId="{87729515-38D1-106A-01BF-947E8ED30A91}"/>
          </ac:inkMkLst>
        </pc:inkChg>
        <pc:inkChg chg="add del">
          <ac:chgData name="Benoît DE KEYN" userId="49f98b14-d7ba-444f-8e95-98e83ead80a0" providerId="ADAL" clId="{D95B8DFB-F7C7-4215-A7F6-0EB1425B571E}" dt="2026-01-12T19:13:20.217" v="245"/>
          <ac:inkMkLst>
            <pc:docMk/>
            <pc:sldMk cId="3822580517" sldId="266"/>
            <ac:inkMk id="27" creationId="{9AF656D3-4114-80E0-28F3-C82B4F221FF1}"/>
          </ac:inkMkLst>
        </pc:inkChg>
        <pc:inkChg chg="add">
          <ac:chgData name="Benoît DE KEYN" userId="49f98b14-d7ba-444f-8e95-98e83ead80a0" providerId="ADAL" clId="{D95B8DFB-F7C7-4215-A7F6-0EB1425B571E}" dt="2026-01-12T19:13:20.666" v="246" actId="9405"/>
          <ac:inkMkLst>
            <pc:docMk/>
            <pc:sldMk cId="3822580517" sldId="266"/>
            <ac:inkMk id="28" creationId="{C3684093-669A-0E74-6B4B-5D5E643527E0}"/>
          </ac:inkMkLst>
        </pc:inkChg>
        <pc:inkChg chg="add del mod">
          <ac:chgData name="Benoît DE KEYN" userId="49f98b14-d7ba-444f-8e95-98e83ead80a0" providerId="ADAL" clId="{D95B8DFB-F7C7-4215-A7F6-0EB1425B571E}" dt="2026-01-12T19:14:05.685" v="291"/>
          <ac:inkMkLst>
            <pc:docMk/>
            <pc:sldMk cId="3822580517" sldId="266"/>
            <ac:inkMk id="29" creationId="{86BA558E-A469-8143-6A50-ED3D439B5CE5}"/>
          </ac:inkMkLst>
        </pc:inkChg>
        <pc:inkChg chg="add del mod">
          <ac:chgData name="Benoît DE KEYN" userId="49f98b14-d7ba-444f-8e95-98e83ead80a0" providerId="ADAL" clId="{D95B8DFB-F7C7-4215-A7F6-0EB1425B571E}" dt="2026-01-12T19:14:05.682" v="290"/>
          <ac:inkMkLst>
            <pc:docMk/>
            <pc:sldMk cId="3822580517" sldId="266"/>
            <ac:inkMk id="30" creationId="{F27C964C-0B49-1835-DD65-DD7869886B20}"/>
          </ac:inkMkLst>
        </pc:inkChg>
        <pc:inkChg chg="add del mod">
          <ac:chgData name="Benoît DE KEYN" userId="49f98b14-d7ba-444f-8e95-98e83ead80a0" providerId="ADAL" clId="{D95B8DFB-F7C7-4215-A7F6-0EB1425B571E}" dt="2026-01-12T19:14:05.682" v="289"/>
          <ac:inkMkLst>
            <pc:docMk/>
            <pc:sldMk cId="3822580517" sldId="266"/>
            <ac:inkMk id="31" creationId="{F231E9BE-850B-A07B-8009-CFA2265FEA6C}"/>
          </ac:inkMkLst>
        </pc:inkChg>
        <pc:inkChg chg="add del mod">
          <ac:chgData name="Benoît DE KEYN" userId="49f98b14-d7ba-444f-8e95-98e83ead80a0" providerId="ADAL" clId="{D95B8DFB-F7C7-4215-A7F6-0EB1425B571E}" dt="2026-01-12T19:14:05.677" v="288"/>
          <ac:inkMkLst>
            <pc:docMk/>
            <pc:sldMk cId="3822580517" sldId="266"/>
            <ac:inkMk id="32" creationId="{3891EBA1-CFEE-5531-4F1B-66209A885470}"/>
          </ac:inkMkLst>
        </pc:inkChg>
        <pc:inkChg chg="add del mod">
          <ac:chgData name="Benoît DE KEYN" userId="49f98b14-d7ba-444f-8e95-98e83ead80a0" providerId="ADAL" clId="{D95B8DFB-F7C7-4215-A7F6-0EB1425B571E}" dt="2026-01-12T19:14:03.637" v="286"/>
          <ac:inkMkLst>
            <pc:docMk/>
            <pc:sldMk cId="3822580517" sldId="266"/>
            <ac:inkMk id="33" creationId="{8D3E78E2-032C-3523-68B0-2A247050575F}"/>
          </ac:inkMkLst>
        </pc:inkChg>
        <pc:inkChg chg="add del mod">
          <ac:chgData name="Benoît DE KEYN" userId="49f98b14-d7ba-444f-8e95-98e83ead80a0" providerId="ADAL" clId="{D95B8DFB-F7C7-4215-A7F6-0EB1425B571E}" dt="2026-01-12T19:13:51.817" v="267"/>
          <ac:inkMkLst>
            <pc:docMk/>
            <pc:sldMk cId="3822580517" sldId="266"/>
            <ac:inkMk id="35" creationId="{B84D6A03-CB42-3375-6C4B-5DD724A71BA9}"/>
          </ac:inkMkLst>
        </pc:inkChg>
        <pc:inkChg chg="add del mod">
          <ac:chgData name="Benoît DE KEYN" userId="49f98b14-d7ba-444f-8e95-98e83ead80a0" providerId="ADAL" clId="{D95B8DFB-F7C7-4215-A7F6-0EB1425B571E}" dt="2026-01-12T19:13:51.817" v="268"/>
          <ac:inkMkLst>
            <pc:docMk/>
            <pc:sldMk cId="3822580517" sldId="266"/>
            <ac:inkMk id="36" creationId="{64464D76-219E-8A5D-7526-3CAF68192E50}"/>
          </ac:inkMkLst>
        </pc:inkChg>
        <pc:inkChg chg="add del mod">
          <ac:chgData name="Benoît DE KEYN" userId="49f98b14-d7ba-444f-8e95-98e83ead80a0" providerId="ADAL" clId="{D95B8DFB-F7C7-4215-A7F6-0EB1425B571E}" dt="2026-01-12T19:13:51.820" v="272"/>
          <ac:inkMkLst>
            <pc:docMk/>
            <pc:sldMk cId="3822580517" sldId="266"/>
            <ac:inkMk id="37" creationId="{A3504BB8-057E-7AF6-D460-C9448D6EB86D}"/>
          </ac:inkMkLst>
        </pc:inkChg>
        <pc:inkChg chg="add del mod">
          <ac:chgData name="Benoît DE KEYN" userId="49f98b14-d7ba-444f-8e95-98e83ead80a0" providerId="ADAL" clId="{D95B8DFB-F7C7-4215-A7F6-0EB1425B571E}" dt="2026-01-12T19:13:51.820" v="273"/>
          <ac:inkMkLst>
            <pc:docMk/>
            <pc:sldMk cId="3822580517" sldId="266"/>
            <ac:inkMk id="38" creationId="{88161325-4EEE-A8E0-D811-519CD220E640}"/>
          </ac:inkMkLst>
        </pc:inkChg>
        <pc:inkChg chg="add del mod">
          <ac:chgData name="Benoît DE KEYN" userId="49f98b14-d7ba-444f-8e95-98e83ead80a0" providerId="ADAL" clId="{D95B8DFB-F7C7-4215-A7F6-0EB1425B571E}" dt="2026-01-12T19:13:51.817" v="266"/>
          <ac:inkMkLst>
            <pc:docMk/>
            <pc:sldMk cId="3822580517" sldId="266"/>
            <ac:inkMk id="39" creationId="{D6AD6E82-FEB3-2B4C-87D9-4BD9D6049C39}"/>
          </ac:inkMkLst>
        </pc:inkChg>
        <pc:inkChg chg="add del mod">
          <ac:chgData name="Benoît DE KEYN" userId="49f98b14-d7ba-444f-8e95-98e83ead80a0" providerId="ADAL" clId="{D95B8DFB-F7C7-4215-A7F6-0EB1425B571E}" dt="2026-01-12T19:13:51.817" v="270"/>
          <ac:inkMkLst>
            <pc:docMk/>
            <pc:sldMk cId="3822580517" sldId="266"/>
            <ac:inkMk id="40" creationId="{2640D649-F2E6-14B3-7060-5F3867F99C2D}"/>
          </ac:inkMkLst>
        </pc:inkChg>
        <pc:inkChg chg="add del mod">
          <ac:chgData name="Benoît DE KEYN" userId="49f98b14-d7ba-444f-8e95-98e83ead80a0" providerId="ADAL" clId="{D95B8DFB-F7C7-4215-A7F6-0EB1425B571E}" dt="2026-01-12T19:13:51.817" v="269"/>
          <ac:inkMkLst>
            <pc:docMk/>
            <pc:sldMk cId="3822580517" sldId="266"/>
            <ac:inkMk id="41" creationId="{EF97E4B7-5DED-129B-2F7F-3CC176D14FE5}"/>
          </ac:inkMkLst>
        </pc:inkChg>
        <pc:inkChg chg="add del mod">
          <ac:chgData name="Benoît DE KEYN" userId="49f98b14-d7ba-444f-8e95-98e83ead80a0" providerId="ADAL" clId="{D95B8DFB-F7C7-4215-A7F6-0EB1425B571E}" dt="2026-01-12T19:13:51.820" v="271"/>
          <ac:inkMkLst>
            <pc:docMk/>
            <pc:sldMk cId="3822580517" sldId="266"/>
            <ac:inkMk id="43" creationId="{31CEA0CD-2DDA-F89B-155A-5C07C058E9F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5" creationId="{0A82D47E-1941-B93E-B1A2-178D2500AE4A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6" creationId="{346C62F6-4D86-3F4C-C5D6-431E4FFAF7D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7" creationId="{F5670DF1-D0D8-C7DA-DD32-A969E329DD4B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8" creationId="{931E6C46-1D36-C027-B3A1-EEB381C2A4E0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9" creationId="{9674CAC7-F31D-80FE-5F9E-C501CCC3FB25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0" creationId="{200251AE-0110-884E-7B81-4ABA3EC29611}"/>
          </ac:inkMkLst>
        </pc:inkChg>
        <pc:inkChg chg="add">
          <ac:chgData name="Benoît DE KEYN" userId="49f98b14-d7ba-444f-8e95-98e83ead80a0" providerId="ADAL" clId="{D95B8DFB-F7C7-4215-A7F6-0EB1425B571E}" dt="2026-01-12T19:13:55.697" v="280" actId="9405"/>
          <ac:inkMkLst>
            <pc:docMk/>
            <pc:sldMk cId="3822580517" sldId="266"/>
            <ac:inkMk id="51" creationId="{B75BC5FE-E817-7E71-F14B-A3319E4F55CC}"/>
          </ac:inkMkLst>
        </pc:inkChg>
        <pc:inkChg chg="add">
          <ac:chgData name="Benoît DE KEYN" userId="49f98b14-d7ba-444f-8e95-98e83ead80a0" providerId="ADAL" clId="{D95B8DFB-F7C7-4215-A7F6-0EB1425B571E}" dt="2026-01-12T19:13:56.311" v="281" actId="9405"/>
          <ac:inkMkLst>
            <pc:docMk/>
            <pc:sldMk cId="3822580517" sldId="266"/>
            <ac:inkMk id="52" creationId="{2CEE8FF4-7E5D-ABF7-C2EA-FECD67F20DB4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3" creationId="{63993CA6-02AD-2C8E-BDD1-8F439268E21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4" creationId="{C7C0DAA4-4F99-372B-9A71-285A532F1ED9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5" creationId="{8466BBE2-C09B-012E-FDB2-41B36C7B079A}"/>
          </ac:inkMkLst>
        </pc:inkChg>
        <pc:inkChg chg="add del">
          <ac:chgData name="Benoît DE KEYN" userId="49f98b14-d7ba-444f-8e95-98e83ead80a0" providerId="ADAL" clId="{D95B8DFB-F7C7-4215-A7F6-0EB1425B571E}" dt="2026-01-12T19:14:08.177" v="292"/>
          <ac:inkMkLst>
            <pc:docMk/>
            <pc:sldMk cId="3822580517" sldId="266"/>
            <ac:inkMk id="57" creationId="{0E94F655-34AA-D78E-985F-3304C135EEB6}"/>
          </ac:inkMkLst>
        </pc:inkChg>
        <pc:inkChg chg="add del mod">
          <ac:chgData name="Benoît DE KEYN" userId="49f98b14-d7ba-444f-8e95-98e83ead80a0" providerId="ADAL" clId="{D95B8DFB-F7C7-4215-A7F6-0EB1425B571E}" dt="2026-01-12T19:14:13.760" v="302"/>
          <ac:inkMkLst>
            <pc:docMk/>
            <pc:sldMk cId="3822580517" sldId="266"/>
            <ac:inkMk id="58" creationId="{F72A99E3-4370-1E3E-1B76-F0B9CCEC79B2}"/>
          </ac:inkMkLst>
        </pc:inkChg>
        <pc:inkChg chg="add del mod">
          <ac:chgData name="Benoît DE KEYN" userId="49f98b14-d7ba-444f-8e95-98e83ead80a0" providerId="ADAL" clId="{D95B8DFB-F7C7-4215-A7F6-0EB1425B571E}" dt="2026-01-12T19:14:13.760" v="303"/>
          <ac:inkMkLst>
            <pc:docMk/>
            <pc:sldMk cId="3822580517" sldId="266"/>
            <ac:inkMk id="59" creationId="{B9FA3F8D-6998-AEEC-6787-841A389E4944}"/>
          </ac:inkMkLst>
        </pc:inkChg>
        <pc:inkChg chg="add del mod">
          <ac:chgData name="Benoît DE KEYN" userId="49f98b14-d7ba-444f-8e95-98e83ead80a0" providerId="ADAL" clId="{D95B8DFB-F7C7-4215-A7F6-0EB1425B571E}" dt="2026-01-12T19:14:13.760" v="300"/>
          <ac:inkMkLst>
            <pc:docMk/>
            <pc:sldMk cId="3822580517" sldId="266"/>
            <ac:inkMk id="60" creationId="{BDB3C585-B630-7CD1-D808-05ADA4623D73}"/>
          </ac:inkMkLst>
        </pc:inkChg>
        <pc:inkChg chg="add del mod">
          <ac:chgData name="Benoît DE KEYN" userId="49f98b14-d7ba-444f-8e95-98e83ead80a0" providerId="ADAL" clId="{D95B8DFB-F7C7-4215-A7F6-0EB1425B571E}" dt="2026-01-12T19:14:13.760" v="301"/>
          <ac:inkMkLst>
            <pc:docMk/>
            <pc:sldMk cId="3822580517" sldId="266"/>
            <ac:inkMk id="61" creationId="{91A5FD52-05FC-D78A-4A38-C7948A9D9D1C}"/>
          </ac:inkMkLst>
        </pc:inkChg>
        <pc:inkChg chg="add del mod">
          <ac:chgData name="Benoît DE KEYN" userId="49f98b14-d7ba-444f-8e95-98e83ead80a0" providerId="ADAL" clId="{D95B8DFB-F7C7-4215-A7F6-0EB1425B571E}" dt="2026-01-12T19:14:13.759" v="299"/>
          <ac:inkMkLst>
            <pc:docMk/>
            <pc:sldMk cId="3822580517" sldId="266"/>
            <ac:inkMk id="62" creationId="{F4DB8C12-472E-5318-27E2-7893C94CC47A}"/>
          </ac:inkMkLst>
        </pc:inkChg>
        <pc:inkChg chg="add del mod">
          <ac:chgData name="Benoît DE KEYN" userId="49f98b14-d7ba-444f-8e95-98e83ead80a0" providerId="ADAL" clId="{D95B8DFB-F7C7-4215-A7F6-0EB1425B571E}" dt="2026-01-12T19:14:29.073" v="315"/>
          <ac:inkMkLst>
            <pc:docMk/>
            <pc:sldMk cId="3822580517" sldId="266"/>
            <ac:inkMk id="64" creationId="{DA511BB5-D675-3DA6-30DD-D02EBE688275}"/>
          </ac:inkMkLst>
        </pc:inkChg>
        <pc:inkChg chg="add del mod">
          <ac:chgData name="Benoît DE KEYN" userId="49f98b14-d7ba-444f-8e95-98e83ead80a0" providerId="ADAL" clId="{D95B8DFB-F7C7-4215-A7F6-0EB1425B571E}" dt="2026-01-12T19:14:29.073" v="313"/>
          <ac:inkMkLst>
            <pc:docMk/>
            <pc:sldMk cId="3822580517" sldId="266"/>
            <ac:inkMk id="65" creationId="{568F7A63-30C5-1D72-8468-EB9DC13BEEB8}"/>
          </ac:inkMkLst>
        </pc:inkChg>
        <pc:inkChg chg="add del mod">
          <ac:chgData name="Benoît DE KEYN" userId="49f98b14-d7ba-444f-8e95-98e83ead80a0" providerId="ADAL" clId="{D95B8DFB-F7C7-4215-A7F6-0EB1425B571E}" dt="2026-01-12T19:14:29.067" v="311"/>
          <ac:inkMkLst>
            <pc:docMk/>
            <pc:sldMk cId="3822580517" sldId="266"/>
            <ac:inkMk id="66" creationId="{B25A44CA-6C07-82A8-AFA5-36956473DD92}"/>
          </ac:inkMkLst>
        </pc:inkChg>
        <pc:inkChg chg="add del mod">
          <ac:chgData name="Benoît DE KEYN" userId="49f98b14-d7ba-444f-8e95-98e83ead80a0" providerId="ADAL" clId="{D95B8DFB-F7C7-4215-A7F6-0EB1425B571E}" dt="2026-01-12T19:14:29.067" v="312"/>
          <ac:inkMkLst>
            <pc:docMk/>
            <pc:sldMk cId="3822580517" sldId="266"/>
            <ac:inkMk id="67" creationId="{71C62222-8FD1-880F-8D69-CE21B6941318}"/>
          </ac:inkMkLst>
        </pc:inkChg>
        <pc:inkChg chg="add del mod">
          <ac:chgData name="Benoît DE KEYN" userId="49f98b14-d7ba-444f-8e95-98e83ead80a0" providerId="ADAL" clId="{D95B8DFB-F7C7-4215-A7F6-0EB1425B571E}" dt="2026-01-12T19:14:29.676" v="316"/>
          <ac:inkMkLst>
            <pc:docMk/>
            <pc:sldMk cId="3822580517" sldId="266"/>
            <ac:inkMk id="68" creationId="{829709D9-10A1-3284-5F9C-78CA981C3136}"/>
          </ac:inkMkLst>
        </pc:inkChg>
        <pc:inkChg chg="add del mod">
          <ac:chgData name="Benoît DE KEYN" userId="49f98b14-d7ba-444f-8e95-98e83ead80a0" providerId="ADAL" clId="{D95B8DFB-F7C7-4215-A7F6-0EB1425B571E}" dt="2026-01-12T19:14:29.073" v="314"/>
          <ac:inkMkLst>
            <pc:docMk/>
            <pc:sldMk cId="3822580517" sldId="266"/>
            <ac:inkMk id="69" creationId="{5DBE7316-0A31-CD6D-BBA7-19F669A51D56}"/>
          </ac:inkMkLst>
        </pc:inkChg>
        <pc:inkChg chg="add del">
          <ac:chgData name="Benoît DE KEYN" userId="49f98b14-d7ba-444f-8e95-98e83ead80a0" providerId="ADAL" clId="{D95B8DFB-F7C7-4215-A7F6-0EB1425B571E}" dt="2026-01-12T19:14:44.879" v="328"/>
          <ac:inkMkLst>
            <pc:docMk/>
            <pc:sldMk cId="3822580517" sldId="266"/>
            <ac:inkMk id="71" creationId="{121F4F74-305E-AF90-7EEE-615713B3D208}"/>
          </ac:inkMkLst>
        </pc:inkChg>
        <pc:inkChg chg="add del">
          <ac:chgData name="Benoît DE KEYN" userId="49f98b14-d7ba-444f-8e95-98e83ead80a0" providerId="ADAL" clId="{D95B8DFB-F7C7-4215-A7F6-0EB1425B571E}" dt="2026-01-12T19:14:44.879" v="325"/>
          <ac:inkMkLst>
            <pc:docMk/>
            <pc:sldMk cId="3822580517" sldId="266"/>
            <ac:inkMk id="72" creationId="{E923DA07-00E8-026A-3E56-74ABDF313756}"/>
          </ac:inkMkLst>
        </pc:inkChg>
        <pc:inkChg chg="add del">
          <ac:chgData name="Benoît DE KEYN" userId="49f98b14-d7ba-444f-8e95-98e83ead80a0" providerId="ADAL" clId="{D95B8DFB-F7C7-4215-A7F6-0EB1425B571E}" dt="2026-01-12T19:14:44.879" v="327"/>
          <ac:inkMkLst>
            <pc:docMk/>
            <pc:sldMk cId="3822580517" sldId="266"/>
            <ac:inkMk id="73" creationId="{C1A3ED60-6F57-5699-2460-15BEC799F13E}"/>
          </ac:inkMkLst>
        </pc:inkChg>
        <pc:inkChg chg="add del">
          <ac:chgData name="Benoît DE KEYN" userId="49f98b14-d7ba-444f-8e95-98e83ead80a0" providerId="ADAL" clId="{D95B8DFB-F7C7-4215-A7F6-0EB1425B571E}" dt="2026-01-12T19:14:44.879" v="326"/>
          <ac:inkMkLst>
            <pc:docMk/>
            <pc:sldMk cId="3822580517" sldId="266"/>
            <ac:inkMk id="74" creationId="{01731199-1184-718F-9E31-DB83E4BBE49D}"/>
          </ac:inkMkLst>
        </pc:inkChg>
        <pc:inkChg chg="add del">
          <ac:chgData name="Benoît DE KEYN" userId="49f98b14-d7ba-444f-8e95-98e83ead80a0" providerId="ADAL" clId="{D95B8DFB-F7C7-4215-A7F6-0EB1425B571E}" dt="2026-01-12T19:14:44.879" v="329"/>
          <ac:inkMkLst>
            <pc:docMk/>
            <pc:sldMk cId="3822580517" sldId="266"/>
            <ac:inkMk id="75" creationId="{8E5796E2-0190-868B-280E-EA8874ADFC1F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76" creationId="{CF5BF916-ECF1-D93F-CCF5-CE56EB34499A}"/>
          </ac:inkMkLst>
        </pc:inkChg>
        <pc:inkChg chg="add">
          <ac:chgData name="Benoît DE KEYN" userId="49f98b14-d7ba-444f-8e95-98e83ead80a0" providerId="ADAL" clId="{D95B8DFB-F7C7-4215-A7F6-0EB1425B571E}" dt="2026-01-12T19:14:46.859" v="332" actId="9405"/>
          <ac:inkMkLst>
            <pc:docMk/>
            <pc:sldMk cId="3822580517" sldId="266"/>
            <ac:inkMk id="77" creationId="{FDC7E983-38D2-5652-DD01-14C36CF7C968}"/>
          </ac:inkMkLst>
        </pc:inkChg>
        <pc:inkChg chg="add">
          <ac:chgData name="Benoît DE KEYN" userId="49f98b14-d7ba-444f-8e95-98e83ead80a0" providerId="ADAL" clId="{D95B8DFB-F7C7-4215-A7F6-0EB1425B571E}" dt="2026-01-12T19:14:47.276" v="333" actId="9405"/>
          <ac:inkMkLst>
            <pc:docMk/>
            <pc:sldMk cId="3822580517" sldId="266"/>
            <ac:inkMk id="78" creationId="{64424B25-CA4D-236E-360E-244422BABBDF}"/>
          </ac:inkMkLst>
        </pc:inkChg>
        <pc:inkChg chg="add">
          <ac:chgData name="Benoît DE KEYN" userId="49f98b14-d7ba-444f-8e95-98e83ead80a0" providerId="ADAL" clId="{D95B8DFB-F7C7-4215-A7F6-0EB1425B571E}" dt="2026-01-12T19:14:47.861" v="334" actId="9405"/>
          <ac:inkMkLst>
            <pc:docMk/>
            <pc:sldMk cId="3822580517" sldId="266"/>
            <ac:inkMk id="79" creationId="{DCF015B2-5FF6-FC97-A40A-2949BF38629F}"/>
          </ac:inkMkLst>
        </pc:inkChg>
        <pc:inkChg chg="add">
          <ac:chgData name="Benoît DE KEYN" userId="49f98b14-d7ba-444f-8e95-98e83ead80a0" providerId="ADAL" clId="{D95B8DFB-F7C7-4215-A7F6-0EB1425B571E}" dt="2026-01-12T19:14:48.130" v="335" actId="9405"/>
          <ac:inkMkLst>
            <pc:docMk/>
            <pc:sldMk cId="3822580517" sldId="266"/>
            <ac:inkMk id="80" creationId="{2236BB48-4E96-AC16-B121-BC09841D6B53}"/>
          </ac:inkMkLst>
        </pc:inkChg>
        <pc:inkChg chg="add">
          <ac:chgData name="Benoît DE KEYN" userId="49f98b14-d7ba-444f-8e95-98e83ead80a0" providerId="ADAL" clId="{D95B8DFB-F7C7-4215-A7F6-0EB1425B571E}" dt="2026-01-12T19:14:48.400" v="336" actId="9405"/>
          <ac:inkMkLst>
            <pc:docMk/>
            <pc:sldMk cId="3822580517" sldId="266"/>
            <ac:inkMk id="81" creationId="{AF6D01A2-88DB-4413-9C46-3CF7D0C4BCF2}"/>
          </ac:inkMkLst>
        </pc:inkChg>
        <pc:inkChg chg="add">
          <ac:chgData name="Benoît DE KEYN" userId="49f98b14-d7ba-444f-8e95-98e83ead80a0" providerId="ADAL" clId="{D95B8DFB-F7C7-4215-A7F6-0EB1425B571E}" dt="2026-01-12T19:14:49.046" v="337" actId="9405"/>
          <ac:inkMkLst>
            <pc:docMk/>
            <pc:sldMk cId="3822580517" sldId="266"/>
            <ac:inkMk id="82" creationId="{8E58C4EB-61AC-BEA4-6254-E3CC50674AE6}"/>
          </ac:inkMkLst>
        </pc:inkChg>
        <pc:inkChg chg="add mod">
          <ac:chgData name="Benoît DE KEYN" userId="49f98b14-d7ba-444f-8e95-98e83ead80a0" providerId="ADAL" clId="{D95B8DFB-F7C7-4215-A7F6-0EB1425B571E}" dt="2026-01-12T19:18:40.106" v="547"/>
          <ac:inkMkLst>
            <pc:docMk/>
            <pc:sldMk cId="3822580517" sldId="266"/>
            <ac:inkMk id="85" creationId="{7458A0C3-C703-CDEF-2C7F-2B7D6C7DD39F}"/>
          </ac:inkMkLst>
        </pc:inkChg>
        <pc:inkChg chg="add">
          <ac:chgData name="Benoît DE KEYN" userId="49f98b14-d7ba-444f-8e95-98e83ead80a0" providerId="ADAL" clId="{D95B8DFB-F7C7-4215-A7F6-0EB1425B571E}" dt="2026-01-12T19:15:05.318" v="340" actId="9405"/>
          <ac:inkMkLst>
            <pc:docMk/>
            <pc:sldMk cId="3822580517" sldId="266"/>
            <ac:inkMk id="86" creationId="{07DB088B-E1B7-0D05-8B06-64FB17F6C6F8}"/>
          </ac:inkMkLst>
        </pc:inkChg>
        <pc:inkChg chg="add">
          <ac:chgData name="Benoît DE KEYN" userId="49f98b14-d7ba-444f-8e95-98e83ead80a0" providerId="ADAL" clId="{D95B8DFB-F7C7-4215-A7F6-0EB1425B571E}" dt="2026-01-12T19:15:06.407" v="341" actId="9405"/>
          <ac:inkMkLst>
            <pc:docMk/>
            <pc:sldMk cId="3822580517" sldId="266"/>
            <ac:inkMk id="87" creationId="{CD79A47F-5929-6E1E-B62D-F8C712BCC91C}"/>
          </ac:inkMkLst>
        </pc:inkChg>
        <pc:inkChg chg="add mod">
          <ac:chgData name="Benoît DE KEYN" userId="49f98b14-d7ba-444f-8e95-98e83ead80a0" providerId="ADAL" clId="{D95B8DFB-F7C7-4215-A7F6-0EB1425B571E}" dt="2026-01-12T19:19:00.129" v="577"/>
          <ac:inkMkLst>
            <pc:docMk/>
            <pc:sldMk cId="3822580517" sldId="266"/>
            <ac:inkMk id="88" creationId="{775D9403-2F5D-5C8A-76D7-A62C039EA72F}"/>
          </ac:inkMkLst>
        </pc:inkChg>
        <pc:inkChg chg="add mod">
          <ac:chgData name="Benoît DE KEYN" userId="49f98b14-d7ba-444f-8e95-98e83ead80a0" providerId="ADAL" clId="{D95B8DFB-F7C7-4215-A7F6-0EB1425B571E}" dt="2026-01-12T19:15:10.668" v="345"/>
          <ac:inkMkLst>
            <pc:docMk/>
            <pc:sldMk cId="3822580517" sldId="266"/>
            <ac:inkMk id="89" creationId="{001134A2-2B09-0391-6202-C3D5BE8750AB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90" creationId="{9D6794F2-0048-3D46-CEBE-CA22E1CEF467}"/>
          </ac:inkMkLst>
        </pc:inkChg>
        <pc:inkChg chg="add">
          <ac:chgData name="Benoît DE KEYN" userId="49f98b14-d7ba-444f-8e95-98e83ead80a0" providerId="ADAL" clId="{D95B8DFB-F7C7-4215-A7F6-0EB1425B571E}" dt="2026-01-12T19:15:10.917" v="346" actId="9405"/>
          <ac:inkMkLst>
            <pc:docMk/>
            <pc:sldMk cId="3822580517" sldId="266"/>
            <ac:inkMk id="92" creationId="{3665C607-7AF5-1F78-0FDE-288ECE201EBF}"/>
          </ac:inkMkLst>
        </pc:inkChg>
        <pc:inkChg chg="add">
          <ac:chgData name="Benoît DE KEYN" userId="49f98b14-d7ba-444f-8e95-98e83ead80a0" providerId="ADAL" clId="{D95B8DFB-F7C7-4215-A7F6-0EB1425B571E}" dt="2026-01-12T19:15:11.559" v="347" actId="9405"/>
          <ac:inkMkLst>
            <pc:docMk/>
            <pc:sldMk cId="3822580517" sldId="266"/>
            <ac:inkMk id="93" creationId="{14DBCFC3-5C1B-2793-D471-4A809952F2AF}"/>
          </ac:inkMkLst>
        </pc:inkChg>
        <pc:inkChg chg="add del">
          <ac:chgData name="Benoît DE KEYN" userId="49f98b14-d7ba-444f-8e95-98e83ead80a0" providerId="ADAL" clId="{D95B8DFB-F7C7-4215-A7F6-0EB1425B571E}" dt="2026-01-12T19:15:18.942" v="349"/>
          <ac:inkMkLst>
            <pc:docMk/>
            <pc:sldMk cId="3822580517" sldId="266"/>
            <ac:inkMk id="94" creationId="{D2DE0C7E-A9C2-1BBA-7736-1F8655E83250}"/>
          </ac:inkMkLst>
        </pc:inkChg>
        <pc:inkChg chg="add del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95" creationId="{FC8CF100-9EE9-F819-EDC6-D93FBFC048FB}"/>
          </ac:inkMkLst>
        </pc:inkChg>
        <pc:inkChg chg="add del">
          <ac:chgData name="Benoît DE KEYN" userId="49f98b14-d7ba-444f-8e95-98e83ead80a0" providerId="ADAL" clId="{D95B8DFB-F7C7-4215-A7F6-0EB1425B571E}" dt="2026-01-12T19:15:24.977" v="352"/>
          <ac:inkMkLst>
            <pc:docMk/>
            <pc:sldMk cId="3822580517" sldId="266"/>
            <ac:inkMk id="96" creationId="{92C4E6D4-3B84-91E8-4977-7F8D5AE62B9B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97" creationId="{F2EF4DDF-D0CD-F45A-25FA-EA18710FA97B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98" creationId="{E9678214-A1EA-F47F-811D-426BF864C491}"/>
          </ac:inkMkLst>
        </pc:inkChg>
        <pc:inkChg chg="add del mod">
          <ac:chgData name="Benoît DE KEYN" userId="49f98b14-d7ba-444f-8e95-98e83ead80a0" providerId="ADAL" clId="{D95B8DFB-F7C7-4215-A7F6-0EB1425B571E}" dt="2026-01-12T19:15:31.937" v="357"/>
          <ac:inkMkLst>
            <pc:docMk/>
            <pc:sldMk cId="3822580517" sldId="266"/>
            <ac:inkMk id="99" creationId="{2DF4727B-8CE6-DC83-73CB-34F05BCDFD08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01" creationId="{A16F3702-E595-3535-B501-35B18A96B8CC}"/>
          </ac:inkMkLst>
        </pc:inkChg>
        <pc:inkChg chg="add mod">
          <ac:chgData name="Benoît DE KEYN" userId="49f98b14-d7ba-444f-8e95-98e83ead80a0" providerId="ADAL" clId="{D95B8DFB-F7C7-4215-A7F6-0EB1425B571E}" dt="2026-01-12T19:15:41.017" v="363"/>
          <ac:inkMkLst>
            <pc:docMk/>
            <pc:sldMk cId="3822580517" sldId="266"/>
            <ac:inkMk id="102" creationId="{9F5FD8C8-06E0-3B55-AC39-2FBC2091201C}"/>
          </ac:inkMkLst>
        </pc:inkChg>
        <pc:inkChg chg="add mod">
          <ac:chgData name="Benoît DE KEYN" userId="49f98b14-d7ba-444f-8e95-98e83ead80a0" providerId="ADAL" clId="{D95B8DFB-F7C7-4215-A7F6-0EB1425B571E}" dt="2026-01-12T19:16:15.696" v="390"/>
          <ac:inkMkLst>
            <pc:docMk/>
            <pc:sldMk cId="3822580517" sldId="266"/>
            <ac:inkMk id="104" creationId="{882CC8FA-C39B-6FE2-DBF1-F0228898D88D}"/>
          </ac:inkMkLst>
        </pc:inkChg>
        <pc:inkChg chg="add mod">
          <ac:chgData name="Benoît DE KEYN" userId="49f98b14-d7ba-444f-8e95-98e83ead80a0" providerId="ADAL" clId="{D95B8DFB-F7C7-4215-A7F6-0EB1425B571E}" dt="2026-01-12T19:15:44.467" v="369"/>
          <ac:inkMkLst>
            <pc:docMk/>
            <pc:sldMk cId="3822580517" sldId="266"/>
            <ac:inkMk id="105" creationId="{6D8A7F1F-76D5-FF30-0B4F-D4B0D1BC627D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07" creationId="{9F025ED4-DD03-0428-F78A-BDF44F4C462A}"/>
          </ac:inkMkLst>
        </pc:inkChg>
        <pc:inkChg chg="add mod">
          <ac:chgData name="Benoît DE KEYN" userId="49f98b14-d7ba-444f-8e95-98e83ead80a0" providerId="ADAL" clId="{D95B8DFB-F7C7-4215-A7F6-0EB1425B571E}" dt="2026-01-12T19:15:44.467" v="369"/>
          <ac:inkMkLst>
            <pc:docMk/>
            <pc:sldMk cId="3822580517" sldId="266"/>
            <ac:inkMk id="108" creationId="{05729932-794B-EE9D-8833-5474583504F1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09" creationId="{951601C6-D5D1-CF6C-5922-8306704FAA42}"/>
          </ac:inkMkLst>
        </pc:inkChg>
        <pc:inkChg chg="add del">
          <ac:chgData name="Benoît DE KEYN" userId="49f98b14-d7ba-444f-8e95-98e83ead80a0" providerId="ADAL" clId="{D95B8DFB-F7C7-4215-A7F6-0EB1425B571E}" dt="2026-01-12T19:15:44.260" v="368"/>
          <ac:inkMkLst>
            <pc:docMk/>
            <pc:sldMk cId="3822580517" sldId="266"/>
            <ac:inkMk id="110" creationId="{EB0B1799-91FC-C537-E0D6-0CF6390CA923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12" creationId="{83CC72F0-CC0F-154D-F8AF-7F803859C048}"/>
          </ac:inkMkLst>
        </pc:inkChg>
        <pc:inkChg chg="add mod">
          <ac:chgData name="Benoît DE KEYN" userId="49f98b14-d7ba-444f-8e95-98e83ead80a0" providerId="ADAL" clId="{D95B8DFB-F7C7-4215-A7F6-0EB1425B571E}" dt="2026-01-12T19:18:08.440" v="489"/>
          <ac:inkMkLst>
            <pc:docMk/>
            <pc:sldMk cId="3822580517" sldId="266"/>
            <ac:inkMk id="113" creationId="{D0F6A9D6-5F20-78F0-6DCD-E43FF40ADBCB}"/>
          </ac:inkMkLst>
        </pc:inkChg>
        <pc:inkChg chg="add del mod">
          <ac:chgData name="Benoît DE KEYN" userId="49f98b14-d7ba-444f-8e95-98e83ead80a0" providerId="ADAL" clId="{D95B8DFB-F7C7-4215-A7F6-0EB1425B571E}" dt="2026-01-12T19:18:16.682" v="524"/>
          <ac:inkMkLst>
            <pc:docMk/>
            <pc:sldMk cId="3822580517" sldId="266"/>
            <ac:inkMk id="114" creationId="{AD8EA056-8F1E-A2B0-4BCA-7D725893AF2B}"/>
          </ac:inkMkLst>
        </pc:inkChg>
        <pc:inkChg chg="add">
          <ac:chgData name="Benoît DE KEYN" userId="49f98b14-d7ba-444f-8e95-98e83ead80a0" providerId="ADAL" clId="{D95B8DFB-F7C7-4215-A7F6-0EB1425B571E}" dt="2026-01-12T19:15:54.966" v="374" actId="9405"/>
          <ac:inkMkLst>
            <pc:docMk/>
            <pc:sldMk cId="3822580517" sldId="266"/>
            <ac:inkMk id="116" creationId="{ACD2833E-FD93-5D25-C1A8-3CB84E0B0EB9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17" creationId="{8AA9AD35-4415-B0AF-22A1-664419A2A6BE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18" creationId="{85C99012-FF5C-DBF5-802B-D68B799C518C}"/>
          </ac:inkMkLst>
        </pc:inkChg>
        <pc:inkChg chg="add">
          <ac:chgData name="Benoît DE KEYN" userId="49f98b14-d7ba-444f-8e95-98e83ead80a0" providerId="ADAL" clId="{D95B8DFB-F7C7-4215-A7F6-0EB1425B571E}" dt="2026-01-12T19:15:58.116" v="377" actId="9405"/>
          <ac:inkMkLst>
            <pc:docMk/>
            <pc:sldMk cId="3822580517" sldId="266"/>
            <ac:inkMk id="119" creationId="{8F221466-D08F-2D33-F9B4-BF58FD15CF79}"/>
          </ac:inkMkLst>
        </pc:inkChg>
        <pc:inkChg chg="add">
          <ac:chgData name="Benoît DE KEYN" userId="49f98b14-d7ba-444f-8e95-98e83ead80a0" providerId="ADAL" clId="{D95B8DFB-F7C7-4215-A7F6-0EB1425B571E}" dt="2026-01-12T19:15:59.290" v="378" actId="9405"/>
          <ac:inkMkLst>
            <pc:docMk/>
            <pc:sldMk cId="3822580517" sldId="266"/>
            <ac:inkMk id="120" creationId="{5FE1FEE1-5EE4-CA8E-5C94-091D38F2EFA8}"/>
          </ac:inkMkLst>
        </pc:inkChg>
        <pc:inkChg chg="add">
          <ac:chgData name="Benoît DE KEYN" userId="49f98b14-d7ba-444f-8e95-98e83ead80a0" providerId="ADAL" clId="{D95B8DFB-F7C7-4215-A7F6-0EB1425B571E}" dt="2026-01-12T19:16:02.171" v="379" actId="9405"/>
          <ac:inkMkLst>
            <pc:docMk/>
            <pc:sldMk cId="3822580517" sldId="266"/>
            <ac:inkMk id="121" creationId="{4A48DDAF-8E09-2EC7-00F9-3144358E1A8D}"/>
          </ac:inkMkLst>
        </pc:inkChg>
        <pc:inkChg chg="add">
          <ac:chgData name="Benoît DE KEYN" userId="49f98b14-d7ba-444f-8e95-98e83ead80a0" providerId="ADAL" clId="{D95B8DFB-F7C7-4215-A7F6-0EB1425B571E}" dt="2026-01-12T19:16:03.106" v="380" actId="9405"/>
          <ac:inkMkLst>
            <pc:docMk/>
            <pc:sldMk cId="3822580517" sldId="266"/>
            <ac:inkMk id="122" creationId="{310FBD14-0E79-5880-2E9D-04E9E810BF3F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23" creationId="{2FCA5FF4-530F-2B8E-C794-91366EDAB713}"/>
          </ac:inkMkLst>
        </pc:inkChg>
        <pc:inkChg chg="add mod">
          <ac:chgData name="Benoît DE KEYN" userId="49f98b14-d7ba-444f-8e95-98e83ead80a0" providerId="ADAL" clId="{D95B8DFB-F7C7-4215-A7F6-0EB1425B571E}" dt="2026-01-12T19:18:18.017" v="526"/>
          <ac:inkMkLst>
            <pc:docMk/>
            <pc:sldMk cId="3822580517" sldId="266"/>
            <ac:inkMk id="125" creationId="{CBB97894-8744-EC30-B034-C43A26E19C22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26" creationId="{642D6AE5-91D9-6719-4806-AB1411A105A8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27" creationId="{25DD1958-BDCC-C922-19B2-18157FE918A8}"/>
          </ac:inkMkLst>
        </pc:inkChg>
        <pc:inkChg chg="add">
          <ac:chgData name="Benoît DE KEYN" userId="49f98b14-d7ba-444f-8e95-98e83ead80a0" providerId="ADAL" clId="{D95B8DFB-F7C7-4215-A7F6-0EB1425B571E}" dt="2026-01-12T19:16:14.158" v="386" actId="9405"/>
          <ac:inkMkLst>
            <pc:docMk/>
            <pc:sldMk cId="3822580517" sldId="266"/>
            <ac:inkMk id="128" creationId="{7D30AB12-D4E8-A86D-5219-90165F67D441}"/>
          </ac:inkMkLst>
        </pc:inkChg>
        <pc:inkChg chg="add">
          <ac:chgData name="Benoît DE KEYN" userId="49f98b14-d7ba-444f-8e95-98e83ead80a0" providerId="ADAL" clId="{D95B8DFB-F7C7-4215-A7F6-0EB1425B571E}" dt="2026-01-12T19:16:14.426" v="387" actId="9405"/>
          <ac:inkMkLst>
            <pc:docMk/>
            <pc:sldMk cId="3822580517" sldId="266"/>
            <ac:inkMk id="129" creationId="{1D9B1C0C-62D9-89B5-1084-7B365AE2FBAF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30" creationId="{E541F665-ADE3-C704-8828-4DE276348A11}"/>
          </ac:inkMkLst>
        </pc:inkChg>
        <pc:inkChg chg="add">
          <ac:chgData name="Benoît DE KEYN" userId="49f98b14-d7ba-444f-8e95-98e83ead80a0" providerId="ADAL" clId="{D95B8DFB-F7C7-4215-A7F6-0EB1425B571E}" dt="2026-01-12T19:16:15.082" v="389" actId="9405"/>
          <ac:inkMkLst>
            <pc:docMk/>
            <pc:sldMk cId="3822580517" sldId="266"/>
            <ac:inkMk id="131" creationId="{A4DE9FF6-7BEF-5653-A666-28C4BBAED6F0}"/>
          </ac:inkMkLst>
        </pc:inkChg>
        <pc:inkChg chg="add mod">
          <ac:chgData name="Benoît DE KEYN" userId="49f98b14-d7ba-444f-8e95-98e83ead80a0" providerId="ADAL" clId="{D95B8DFB-F7C7-4215-A7F6-0EB1425B571E}" dt="2026-01-12T19:16:20.386" v="393"/>
          <ac:inkMkLst>
            <pc:docMk/>
            <pc:sldMk cId="3822580517" sldId="266"/>
            <ac:inkMk id="133" creationId="{0E8CF2BE-EAB8-855A-6470-DC6B20680D93}"/>
          </ac:inkMkLst>
        </pc:inkChg>
        <pc:inkChg chg="add mod">
          <ac:chgData name="Benoît DE KEYN" userId="49f98b14-d7ba-444f-8e95-98e83ead80a0" providerId="ADAL" clId="{D95B8DFB-F7C7-4215-A7F6-0EB1425B571E}" dt="2026-01-12T19:16:20.386" v="393"/>
          <ac:inkMkLst>
            <pc:docMk/>
            <pc:sldMk cId="3822580517" sldId="266"/>
            <ac:inkMk id="134" creationId="{8A7C4285-825D-DA73-62B6-BDB4AC2CADD0}"/>
          </ac:inkMkLst>
        </pc:inkChg>
        <pc:inkChg chg="add">
          <ac:chgData name="Benoît DE KEYN" userId="49f98b14-d7ba-444f-8e95-98e83ead80a0" providerId="ADAL" clId="{D95B8DFB-F7C7-4215-A7F6-0EB1425B571E}" dt="2026-01-12T19:16:23.296" v="394" actId="9405"/>
          <ac:inkMkLst>
            <pc:docMk/>
            <pc:sldMk cId="3822580517" sldId="266"/>
            <ac:inkMk id="136" creationId="{E50AA298-6A68-4E49-90DB-C5D4176A2CB4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37" creationId="{605E89E3-27A9-E13C-CED6-8A805F18B201}"/>
          </ac:inkMkLst>
        </pc:inkChg>
        <pc:inkChg chg="add del mod">
          <ac:chgData name="Benoît DE KEYN" userId="49f98b14-d7ba-444f-8e95-98e83ead80a0" providerId="ADAL" clId="{D95B8DFB-F7C7-4215-A7F6-0EB1425B571E}" dt="2026-01-12T19:18:08.437" v="484"/>
          <ac:inkMkLst>
            <pc:docMk/>
            <pc:sldMk cId="3822580517" sldId="266"/>
            <ac:inkMk id="138" creationId="{CA335E1E-335C-E7D1-8BDA-A5678B12C33D}"/>
          </ac:inkMkLst>
        </pc:inkChg>
        <pc:inkChg chg="add">
          <ac:chgData name="Benoît DE KEYN" userId="49f98b14-d7ba-444f-8e95-98e83ead80a0" providerId="ADAL" clId="{D95B8DFB-F7C7-4215-A7F6-0EB1425B571E}" dt="2026-01-12T19:16:25.624" v="397" actId="9405"/>
          <ac:inkMkLst>
            <pc:docMk/>
            <pc:sldMk cId="3822580517" sldId="266"/>
            <ac:inkMk id="139" creationId="{B2176670-003E-3B3B-6C96-02734B7E36D4}"/>
          </ac:inkMkLst>
        </pc:inkChg>
        <pc:inkChg chg="add">
          <ac:chgData name="Benoît DE KEYN" userId="49f98b14-d7ba-444f-8e95-98e83ead80a0" providerId="ADAL" clId="{D95B8DFB-F7C7-4215-A7F6-0EB1425B571E}" dt="2026-01-12T19:16:26.147" v="398" actId="9405"/>
          <ac:inkMkLst>
            <pc:docMk/>
            <pc:sldMk cId="3822580517" sldId="266"/>
            <ac:inkMk id="140" creationId="{DF33ED20-9BE3-B9E3-801B-72447BE3E2AC}"/>
          </ac:inkMkLst>
        </pc:inkChg>
        <pc:inkChg chg="add del mod">
          <ac:chgData name="Benoît DE KEYN" userId="49f98b14-d7ba-444f-8e95-98e83ead80a0" providerId="ADAL" clId="{D95B8DFB-F7C7-4215-A7F6-0EB1425B571E}" dt="2026-01-12T19:18:08.440" v="485"/>
          <ac:inkMkLst>
            <pc:docMk/>
            <pc:sldMk cId="3822580517" sldId="266"/>
            <ac:inkMk id="141" creationId="{E6D99879-F91A-4DBD-0634-32AF4EE73A13}"/>
          </ac:inkMkLst>
        </pc:inkChg>
        <pc:inkChg chg="add del">
          <ac:chgData name="Benoît DE KEYN" userId="49f98b14-d7ba-444f-8e95-98e83ead80a0" providerId="ADAL" clId="{D95B8DFB-F7C7-4215-A7F6-0EB1425B571E}" dt="2026-01-12T19:16:42.766" v="402"/>
          <ac:inkMkLst>
            <pc:docMk/>
            <pc:sldMk cId="3822580517" sldId="266"/>
            <ac:inkMk id="143" creationId="{FE031895-E626-F8EB-D7B1-DD053D4D3CAE}"/>
          </ac:inkMkLst>
        </pc:inkChg>
        <pc:inkChg chg="add del mod">
          <ac:chgData name="Benoît DE KEYN" userId="49f98b14-d7ba-444f-8e95-98e83ead80a0" providerId="ADAL" clId="{D95B8DFB-F7C7-4215-A7F6-0EB1425B571E}" dt="2026-01-12T19:17:05.255" v="420"/>
          <ac:inkMkLst>
            <pc:docMk/>
            <pc:sldMk cId="3822580517" sldId="266"/>
            <ac:inkMk id="144" creationId="{FC701830-BA6C-1F51-740A-FB1AF83FC7B1}"/>
          </ac:inkMkLst>
        </pc:inkChg>
        <pc:inkChg chg="add del mod">
          <ac:chgData name="Benoît DE KEYN" userId="49f98b14-d7ba-444f-8e95-98e83ead80a0" providerId="ADAL" clId="{D95B8DFB-F7C7-4215-A7F6-0EB1425B571E}" dt="2026-01-12T19:17:05.255" v="418"/>
          <ac:inkMkLst>
            <pc:docMk/>
            <pc:sldMk cId="3822580517" sldId="266"/>
            <ac:inkMk id="145" creationId="{30531CF8-E937-EC63-1074-68DFE9DA1C72}"/>
          </ac:inkMkLst>
        </pc:inkChg>
        <pc:inkChg chg="add del">
          <ac:chgData name="Benoît DE KEYN" userId="49f98b14-d7ba-444f-8e95-98e83ead80a0" providerId="ADAL" clId="{D95B8DFB-F7C7-4215-A7F6-0EB1425B571E}" dt="2026-01-12T19:17:04.262" v="415"/>
          <ac:inkMkLst>
            <pc:docMk/>
            <pc:sldMk cId="3822580517" sldId="266"/>
            <ac:inkMk id="147" creationId="{C76390DC-DE5B-8F4A-4C82-7DFE7066BCEF}"/>
          </ac:inkMkLst>
        </pc:inkChg>
        <pc:inkChg chg="add del mod">
          <ac:chgData name="Benoît DE KEYN" userId="49f98b14-d7ba-444f-8e95-98e83ead80a0" providerId="ADAL" clId="{D95B8DFB-F7C7-4215-A7F6-0EB1425B571E}" dt="2026-01-12T19:17:05.255" v="417"/>
          <ac:inkMkLst>
            <pc:docMk/>
            <pc:sldMk cId="3822580517" sldId="266"/>
            <ac:inkMk id="148" creationId="{DBE3ED6D-D343-31C3-2C4B-C4F69AC3CC21}"/>
          </ac:inkMkLst>
        </pc:inkChg>
        <pc:inkChg chg="add del mod">
          <ac:chgData name="Benoît DE KEYN" userId="49f98b14-d7ba-444f-8e95-98e83ead80a0" providerId="ADAL" clId="{D95B8DFB-F7C7-4215-A7F6-0EB1425B571E}" dt="2026-01-12T19:17:05.255" v="419"/>
          <ac:inkMkLst>
            <pc:docMk/>
            <pc:sldMk cId="3822580517" sldId="266"/>
            <ac:inkMk id="149" creationId="{D332E6F7-D52E-89DC-3043-F97E5A39B364}"/>
          </ac:inkMkLst>
        </pc:inkChg>
        <pc:inkChg chg="add del">
          <ac:chgData name="Benoît DE KEYN" userId="49f98b14-d7ba-444f-8e95-98e83ead80a0" providerId="ADAL" clId="{D95B8DFB-F7C7-4215-A7F6-0EB1425B571E}" dt="2026-01-12T19:17:04.262" v="416"/>
          <ac:inkMkLst>
            <pc:docMk/>
            <pc:sldMk cId="3822580517" sldId="266"/>
            <ac:inkMk id="151" creationId="{0C4B6AA5-4729-01C1-1A10-080F6EBD3B19}"/>
          </ac:inkMkLst>
        </pc:inkChg>
        <pc:inkChg chg="add del">
          <ac:chgData name="Benoît DE KEYN" userId="49f98b14-d7ba-444f-8e95-98e83ead80a0" providerId="ADAL" clId="{D95B8DFB-F7C7-4215-A7F6-0EB1425B571E}" dt="2026-01-12T19:17:04.262" v="414"/>
          <ac:inkMkLst>
            <pc:docMk/>
            <pc:sldMk cId="3822580517" sldId="266"/>
            <ac:inkMk id="152" creationId="{DE6F1490-6BDD-70FB-76B5-D578052663CF}"/>
          </ac:inkMkLst>
        </pc:inkChg>
        <pc:inkChg chg="add del">
          <ac:chgData name="Benoît DE KEYN" userId="49f98b14-d7ba-444f-8e95-98e83ead80a0" providerId="ADAL" clId="{D95B8DFB-F7C7-4215-A7F6-0EB1425B571E}" dt="2026-01-12T19:17:02.848" v="413"/>
          <ac:inkMkLst>
            <pc:docMk/>
            <pc:sldMk cId="3822580517" sldId="266"/>
            <ac:inkMk id="153" creationId="{CDA829F0-E3E2-6C3F-E257-1E8346BBAA22}"/>
          </ac:inkMkLst>
        </pc:inkChg>
        <pc:inkChg chg="add del mod">
          <ac:chgData name="Benoît DE KEYN" userId="49f98b14-d7ba-444f-8e95-98e83ead80a0" providerId="ADAL" clId="{D95B8DFB-F7C7-4215-A7F6-0EB1425B571E}" dt="2026-01-12T19:17:27.276" v="436"/>
          <ac:inkMkLst>
            <pc:docMk/>
            <pc:sldMk cId="3822580517" sldId="266"/>
            <ac:inkMk id="154" creationId="{94A84724-7653-2187-A2F7-80C6E604EDA0}"/>
          </ac:inkMkLst>
        </pc:inkChg>
        <pc:inkChg chg="add del mod">
          <ac:chgData name="Benoît DE KEYN" userId="49f98b14-d7ba-444f-8e95-98e83ead80a0" providerId="ADAL" clId="{D95B8DFB-F7C7-4215-A7F6-0EB1425B571E}" dt="2026-01-12T19:17:27.276" v="437"/>
          <ac:inkMkLst>
            <pc:docMk/>
            <pc:sldMk cId="3822580517" sldId="266"/>
            <ac:inkMk id="155" creationId="{4D8946A5-1D0C-654C-A474-5118F884EAF1}"/>
          </ac:inkMkLst>
        </pc:inkChg>
        <pc:inkChg chg="add del">
          <ac:chgData name="Benoît DE KEYN" userId="49f98b14-d7ba-444f-8e95-98e83ead80a0" providerId="ADAL" clId="{D95B8DFB-F7C7-4215-A7F6-0EB1425B571E}" dt="2026-01-12T19:17:13.872" v="424"/>
          <ac:inkMkLst>
            <pc:docMk/>
            <pc:sldMk cId="3822580517" sldId="266"/>
            <ac:inkMk id="156" creationId="{1FE9677C-BBA5-D747-C208-352DDBD3AA4A}"/>
          </ac:inkMkLst>
        </pc:inkChg>
        <pc:inkChg chg="add del mod">
          <ac:chgData name="Benoît DE KEYN" userId="49f98b14-d7ba-444f-8e95-98e83ead80a0" providerId="ADAL" clId="{D95B8DFB-F7C7-4215-A7F6-0EB1425B571E}" dt="2026-01-12T19:17:27.276" v="435"/>
          <ac:inkMkLst>
            <pc:docMk/>
            <pc:sldMk cId="3822580517" sldId="266"/>
            <ac:inkMk id="157" creationId="{503E10FC-10C4-265A-C83D-2528DE1CE0B0}"/>
          </ac:inkMkLst>
        </pc:inkChg>
        <pc:inkChg chg="add del mod">
          <ac:chgData name="Benoît DE KEYN" userId="49f98b14-d7ba-444f-8e95-98e83ead80a0" providerId="ADAL" clId="{D95B8DFB-F7C7-4215-A7F6-0EB1425B571E}" dt="2026-01-12T19:17:27.276" v="434"/>
          <ac:inkMkLst>
            <pc:docMk/>
            <pc:sldMk cId="3822580517" sldId="266"/>
            <ac:inkMk id="158" creationId="{D654CE4F-D861-C9CA-C8E6-6C84354BEDD5}"/>
          </ac:inkMkLst>
        </pc:inkChg>
        <pc:inkChg chg="add del">
          <ac:chgData name="Benoît DE KEYN" userId="49f98b14-d7ba-444f-8e95-98e83ead80a0" providerId="ADAL" clId="{D95B8DFB-F7C7-4215-A7F6-0EB1425B571E}" dt="2026-01-12T19:18:08.437" v="483"/>
          <ac:inkMkLst>
            <pc:docMk/>
            <pc:sldMk cId="3822580517" sldId="266"/>
            <ac:inkMk id="161" creationId="{259E9269-E68E-C9D5-FEAD-FB1FD9B74E6E}"/>
          </ac:inkMkLst>
        </pc:inkChg>
        <pc:inkChg chg="add del">
          <ac:chgData name="Benoît DE KEYN" userId="49f98b14-d7ba-444f-8e95-98e83ead80a0" providerId="ADAL" clId="{D95B8DFB-F7C7-4215-A7F6-0EB1425B571E}" dt="2026-01-12T19:18:08.447" v="499"/>
          <ac:inkMkLst>
            <pc:docMk/>
            <pc:sldMk cId="3822580517" sldId="266"/>
            <ac:inkMk id="163" creationId="{D1EE4811-6FAA-15E7-403D-1FFCEE8525BE}"/>
          </ac:inkMkLst>
        </pc:inkChg>
        <pc:inkChg chg="add">
          <ac:chgData name="Benoît DE KEYN" userId="49f98b14-d7ba-444f-8e95-98e83ead80a0" providerId="ADAL" clId="{D95B8DFB-F7C7-4215-A7F6-0EB1425B571E}" dt="2026-01-12T19:17:45.133" v="442" actId="9405"/>
          <ac:inkMkLst>
            <pc:docMk/>
            <pc:sldMk cId="3822580517" sldId="266"/>
            <ac:inkMk id="165" creationId="{A3660960-A1DE-5EFC-EDC3-6A65379F2C16}"/>
          </ac:inkMkLst>
        </pc:inkChg>
        <pc:inkChg chg="add">
          <ac:chgData name="Benoît DE KEYN" userId="49f98b14-d7ba-444f-8e95-98e83ead80a0" providerId="ADAL" clId="{D95B8DFB-F7C7-4215-A7F6-0EB1425B571E}" dt="2026-01-12T19:17:45.442" v="443" actId="9405"/>
          <ac:inkMkLst>
            <pc:docMk/>
            <pc:sldMk cId="3822580517" sldId="266"/>
            <ac:inkMk id="166" creationId="{B8133725-88DA-8E10-CC72-06AC28CF1D05}"/>
          </ac:inkMkLst>
        </pc:inkChg>
        <pc:inkChg chg="add del mod">
          <ac:chgData name="Benoît DE KEYN" userId="49f98b14-d7ba-444f-8e95-98e83ead80a0" providerId="ADAL" clId="{D95B8DFB-F7C7-4215-A7F6-0EB1425B571E}" dt="2026-01-12T19:18:08.447" v="501"/>
          <ac:inkMkLst>
            <pc:docMk/>
            <pc:sldMk cId="3822580517" sldId="266"/>
            <ac:inkMk id="167" creationId="{655BD44A-341D-0B52-302C-A1B2BBFCAC99}"/>
          </ac:inkMkLst>
        </pc:inkChg>
        <pc:inkChg chg="add">
          <ac:chgData name="Benoît DE KEYN" userId="49f98b14-d7ba-444f-8e95-98e83ead80a0" providerId="ADAL" clId="{D95B8DFB-F7C7-4215-A7F6-0EB1425B571E}" dt="2026-01-12T19:17:46.161" v="445" actId="9405"/>
          <ac:inkMkLst>
            <pc:docMk/>
            <pc:sldMk cId="3822580517" sldId="266"/>
            <ac:inkMk id="168" creationId="{C43A1159-3060-4E76-CD3E-E3F72211BA41}"/>
          </ac:inkMkLst>
        </pc:inkChg>
        <pc:inkChg chg="add del mod">
          <ac:chgData name="Benoît DE KEYN" userId="49f98b14-d7ba-444f-8e95-98e83ead80a0" providerId="ADAL" clId="{D95B8DFB-F7C7-4215-A7F6-0EB1425B571E}" dt="2026-01-12T19:18:08.440" v="489"/>
          <ac:inkMkLst>
            <pc:docMk/>
            <pc:sldMk cId="3822580517" sldId="266"/>
            <ac:inkMk id="169" creationId="{4DC2A669-3078-295B-476A-9A9A73B9CD23}"/>
          </ac:inkMkLst>
        </pc:inkChg>
        <pc:inkChg chg="add mod">
          <ac:chgData name="Benoît DE KEYN" userId="49f98b14-d7ba-444f-8e95-98e83ead80a0" providerId="ADAL" clId="{D95B8DFB-F7C7-4215-A7F6-0EB1425B571E}" dt="2026-01-12T19:18:08.440" v="489"/>
          <ac:inkMkLst>
            <pc:docMk/>
            <pc:sldMk cId="3822580517" sldId="266"/>
            <ac:inkMk id="170" creationId="{38E52416-BBF4-34DC-A544-F3A346222866}"/>
          </ac:inkMkLst>
        </pc:inkChg>
        <pc:inkChg chg="add">
          <ac:chgData name="Benoît DE KEYN" userId="49f98b14-d7ba-444f-8e95-98e83ead80a0" providerId="ADAL" clId="{D95B8DFB-F7C7-4215-A7F6-0EB1425B571E}" dt="2026-01-12T19:17:47.261" v="448" actId="9405"/>
          <ac:inkMkLst>
            <pc:docMk/>
            <pc:sldMk cId="3822580517" sldId="266"/>
            <ac:inkMk id="171" creationId="{2C3E9AEF-2BB1-FE3C-71BB-B15EBE009FFC}"/>
          </ac:inkMkLst>
        </pc:inkChg>
        <pc:inkChg chg="add">
          <ac:chgData name="Benoît DE KEYN" userId="49f98b14-d7ba-444f-8e95-98e83ead80a0" providerId="ADAL" clId="{D95B8DFB-F7C7-4215-A7F6-0EB1425B571E}" dt="2026-01-12T19:17:47.576" v="449" actId="9405"/>
          <ac:inkMkLst>
            <pc:docMk/>
            <pc:sldMk cId="3822580517" sldId="266"/>
            <ac:inkMk id="172" creationId="{51AEC5A8-0B56-29DA-C22F-C77CE7FA345F}"/>
          </ac:inkMkLst>
        </pc:inkChg>
        <pc:inkChg chg="add">
          <ac:chgData name="Benoît DE KEYN" userId="49f98b14-d7ba-444f-8e95-98e83ead80a0" providerId="ADAL" clId="{D95B8DFB-F7C7-4215-A7F6-0EB1425B571E}" dt="2026-01-12T19:17:47.717" v="450" actId="9405"/>
          <ac:inkMkLst>
            <pc:docMk/>
            <pc:sldMk cId="3822580517" sldId="266"/>
            <ac:inkMk id="173" creationId="{2E9E7E4E-A117-0B53-7DF1-8024D9639F1E}"/>
          </ac:inkMkLst>
        </pc:inkChg>
        <pc:inkChg chg="add">
          <ac:chgData name="Benoît DE KEYN" userId="49f98b14-d7ba-444f-8e95-98e83ead80a0" providerId="ADAL" clId="{D95B8DFB-F7C7-4215-A7F6-0EB1425B571E}" dt="2026-01-12T19:17:47.929" v="451" actId="9405"/>
          <ac:inkMkLst>
            <pc:docMk/>
            <pc:sldMk cId="3822580517" sldId="266"/>
            <ac:inkMk id="174" creationId="{D4592CAE-A508-B17E-CB6C-08F8A7EACB16}"/>
          </ac:inkMkLst>
        </pc:inkChg>
        <pc:inkChg chg="add mod">
          <ac:chgData name="Benoît DE KEYN" userId="49f98b14-d7ba-444f-8e95-98e83ead80a0" providerId="ADAL" clId="{D95B8DFB-F7C7-4215-A7F6-0EB1425B571E}" dt="2026-01-12T19:18:08.440" v="489"/>
          <ac:inkMkLst>
            <pc:docMk/>
            <pc:sldMk cId="3822580517" sldId="266"/>
            <ac:inkMk id="175" creationId="{CEE7E642-8338-9176-BAFA-E3CF62CD295E}"/>
          </ac:inkMkLst>
        </pc:inkChg>
        <pc:inkChg chg="add">
          <ac:chgData name="Benoît DE KEYN" userId="49f98b14-d7ba-444f-8e95-98e83ead80a0" providerId="ADAL" clId="{D95B8DFB-F7C7-4215-A7F6-0EB1425B571E}" dt="2026-01-12T19:17:48.914" v="453" actId="9405"/>
          <ac:inkMkLst>
            <pc:docMk/>
            <pc:sldMk cId="3822580517" sldId="266"/>
            <ac:inkMk id="176" creationId="{6B3FF5DC-A861-B9C1-61D0-7A4F401239B4}"/>
          </ac:inkMkLst>
        </pc:inkChg>
        <pc:inkChg chg="add">
          <ac:chgData name="Benoît DE KEYN" userId="49f98b14-d7ba-444f-8e95-98e83ead80a0" providerId="ADAL" clId="{D95B8DFB-F7C7-4215-A7F6-0EB1425B571E}" dt="2026-01-12T19:17:49.157" v="454" actId="9405"/>
          <ac:inkMkLst>
            <pc:docMk/>
            <pc:sldMk cId="3822580517" sldId="266"/>
            <ac:inkMk id="177" creationId="{86E476BC-9EB2-B965-1972-F7D71961E1CB}"/>
          </ac:inkMkLst>
        </pc:inkChg>
        <pc:inkChg chg="add">
          <ac:chgData name="Benoît DE KEYN" userId="49f98b14-d7ba-444f-8e95-98e83ead80a0" providerId="ADAL" clId="{D95B8DFB-F7C7-4215-A7F6-0EB1425B571E}" dt="2026-01-12T19:17:49.361" v="455" actId="9405"/>
          <ac:inkMkLst>
            <pc:docMk/>
            <pc:sldMk cId="3822580517" sldId="266"/>
            <ac:inkMk id="178" creationId="{FDF0AC4F-3EAC-E2C6-89D9-85028E383C29}"/>
          </ac:inkMkLst>
        </pc:inkChg>
        <pc:inkChg chg="add">
          <ac:chgData name="Benoît DE KEYN" userId="49f98b14-d7ba-444f-8e95-98e83ead80a0" providerId="ADAL" clId="{D95B8DFB-F7C7-4215-A7F6-0EB1425B571E}" dt="2026-01-12T19:17:49.563" v="456" actId="9405"/>
          <ac:inkMkLst>
            <pc:docMk/>
            <pc:sldMk cId="3822580517" sldId="266"/>
            <ac:inkMk id="179" creationId="{CD730E2A-E461-C525-320F-F6E3B3984141}"/>
          </ac:inkMkLst>
        </pc:inkChg>
        <pc:inkChg chg="add">
          <ac:chgData name="Benoît DE KEYN" userId="49f98b14-d7ba-444f-8e95-98e83ead80a0" providerId="ADAL" clId="{D95B8DFB-F7C7-4215-A7F6-0EB1425B571E}" dt="2026-01-12T19:17:49.760" v="457" actId="9405"/>
          <ac:inkMkLst>
            <pc:docMk/>
            <pc:sldMk cId="3822580517" sldId="266"/>
            <ac:inkMk id="180" creationId="{81AC41B9-6A5E-694D-B826-614BACFAB9EB}"/>
          </ac:inkMkLst>
        </pc:inkChg>
        <pc:inkChg chg="add">
          <ac:chgData name="Benoît DE KEYN" userId="49f98b14-d7ba-444f-8e95-98e83ead80a0" providerId="ADAL" clId="{D95B8DFB-F7C7-4215-A7F6-0EB1425B571E}" dt="2026-01-12T19:17:49.996" v="458" actId="9405"/>
          <ac:inkMkLst>
            <pc:docMk/>
            <pc:sldMk cId="3822580517" sldId="266"/>
            <ac:inkMk id="181" creationId="{3695813F-D675-93E5-77BB-859F67D540AB}"/>
          </ac:inkMkLst>
        </pc:inkChg>
        <pc:inkChg chg="add">
          <ac:chgData name="Benoît DE KEYN" userId="49f98b14-d7ba-444f-8e95-98e83ead80a0" providerId="ADAL" clId="{D95B8DFB-F7C7-4215-A7F6-0EB1425B571E}" dt="2026-01-12T19:17:50.401" v="459" actId="9405"/>
          <ac:inkMkLst>
            <pc:docMk/>
            <pc:sldMk cId="3822580517" sldId="266"/>
            <ac:inkMk id="182" creationId="{2E973821-3694-C700-9968-EC10D95E54A7}"/>
          </ac:inkMkLst>
        </pc:inkChg>
        <pc:inkChg chg="add">
          <ac:chgData name="Benoît DE KEYN" userId="49f98b14-d7ba-444f-8e95-98e83ead80a0" providerId="ADAL" clId="{D95B8DFB-F7C7-4215-A7F6-0EB1425B571E}" dt="2026-01-12T19:17:50.604" v="460" actId="9405"/>
          <ac:inkMkLst>
            <pc:docMk/>
            <pc:sldMk cId="3822580517" sldId="266"/>
            <ac:inkMk id="183" creationId="{D626C786-87D3-11C9-C342-1D25AA7961AD}"/>
          </ac:inkMkLst>
        </pc:inkChg>
        <pc:inkChg chg="add">
          <ac:chgData name="Benoît DE KEYN" userId="49f98b14-d7ba-444f-8e95-98e83ead80a0" providerId="ADAL" clId="{D95B8DFB-F7C7-4215-A7F6-0EB1425B571E}" dt="2026-01-12T19:17:50.897" v="461" actId="9405"/>
          <ac:inkMkLst>
            <pc:docMk/>
            <pc:sldMk cId="3822580517" sldId="266"/>
            <ac:inkMk id="184" creationId="{121FFA6E-8236-CEBB-4516-A6807D7D6F5E}"/>
          </ac:inkMkLst>
        </pc:inkChg>
        <pc:inkChg chg="add mod">
          <ac:chgData name="Benoît DE KEYN" userId="49f98b14-d7ba-444f-8e95-98e83ead80a0" providerId="ADAL" clId="{D95B8DFB-F7C7-4215-A7F6-0EB1425B571E}" dt="2026-01-12T19:18:40.106" v="547"/>
          <ac:inkMkLst>
            <pc:docMk/>
            <pc:sldMk cId="3822580517" sldId="266"/>
            <ac:inkMk id="185" creationId="{82D3ADB9-B8F0-EEDA-FA8D-93E73BFB2D54}"/>
          </ac:inkMkLst>
        </pc:inkChg>
        <pc:inkChg chg="add">
          <ac:chgData name="Benoît DE KEYN" userId="49f98b14-d7ba-444f-8e95-98e83ead80a0" providerId="ADAL" clId="{D95B8DFB-F7C7-4215-A7F6-0EB1425B571E}" dt="2026-01-12T19:17:51.439" v="463" actId="9405"/>
          <ac:inkMkLst>
            <pc:docMk/>
            <pc:sldMk cId="3822580517" sldId="266"/>
            <ac:inkMk id="186" creationId="{52F2661C-5F6A-2AED-A4F4-2B7CA26B4730}"/>
          </ac:inkMkLst>
        </pc:inkChg>
        <pc:inkChg chg="add">
          <ac:chgData name="Benoît DE KEYN" userId="49f98b14-d7ba-444f-8e95-98e83ead80a0" providerId="ADAL" clId="{D95B8DFB-F7C7-4215-A7F6-0EB1425B571E}" dt="2026-01-12T19:17:51.826" v="464" actId="9405"/>
          <ac:inkMkLst>
            <pc:docMk/>
            <pc:sldMk cId="3822580517" sldId="266"/>
            <ac:inkMk id="187" creationId="{DB722D1F-49E8-0BC6-A806-E94B5756BBE8}"/>
          </ac:inkMkLst>
        </pc:inkChg>
        <pc:inkChg chg="add">
          <ac:chgData name="Benoît DE KEYN" userId="49f98b14-d7ba-444f-8e95-98e83ead80a0" providerId="ADAL" clId="{D95B8DFB-F7C7-4215-A7F6-0EB1425B571E}" dt="2026-01-12T19:17:52.530" v="465" actId="9405"/>
          <ac:inkMkLst>
            <pc:docMk/>
            <pc:sldMk cId="3822580517" sldId="266"/>
            <ac:inkMk id="188" creationId="{67243E1C-8D58-C67A-87B0-5A7BBA5683E3}"/>
          </ac:inkMkLst>
        </pc:inkChg>
        <pc:inkChg chg="add">
          <ac:chgData name="Benoît DE KEYN" userId="49f98b14-d7ba-444f-8e95-98e83ead80a0" providerId="ADAL" clId="{D95B8DFB-F7C7-4215-A7F6-0EB1425B571E}" dt="2026-01-12T19:17:52.709" v="466" actId="9405"/>
          <ac:inkMkLst>
            <pc:docMk/>
            <pc:sldMk cId="3822580517" sldId="266"/>
            <ac:inkMk id="189" creationId="{4C24E1E5-62B8-9161-D3BE-E41ABE8DC438}"/>
          </ac:inkMkLst>
        </pc:inkChg>
        <pc:inkChg chg="add">
          <ac:chgData name="Benoît DE KEYN" userId="49f98b14-d7ba-444f-8e95-98e83ead80a0" providerId="ADAL" clId="{D95B8DFB-F7C7-4215-A7F6-0EB1425B571E}" dt="2026-01-12T19:17:52.853" v="467" actId="9405"/>
          <ac:inkMkLst>
            <pc:docMk/>
            <pc:sldMk cId="3822580517" sldId="266"/>
            <ac:inkMk id="190" creationId="{FB4B0EB9-5062-8C32-DAFD-7C45FE3D08F8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91" creationId="{C564AE93-81B6-E1C0-B640-0AB7C045E4FE}"/>
          </ac:inkMkLst>
        </pc:inkChg>
        <pc:inkChg chg="add">
          <ac:chgData name="Benoît DE KEYN" userId="49f98b14-d7ba-444f-8e95-98e83ead80a0" providerId="ADAL" clId="{D95B8DFB-F7C7-4215-A7F6-0EB1425B571E}" dt="2026-01-12T19:17:53.256" v="469" actId="9405"/>
          <ac:inkMkLst>
            <pc:docMk/>
            <pc:sldMk cId="3822580517" sldId="266"/>
            <ac:inkMk id="192" creationId="{C3987A6E-BE0A-E96A-D64F-2AC17A989A54}"/>
          </ac:inkMkLst>
        </pc:inkChg>
        <pc:inkChg chg="add mod">
          <ac:chgData name="Benoît DE KEYN" userId="49f98b14-d7ba-444f-8e95-98e83ead80a0" providerId="ADAL" clId="{D95B8DFB-F7C7-4215-A7F6-0EB1425B571E}" dt="2026-01-12T19:19:00.129" v="577"/>
          <ac:inkMkLst>
            <pc:docMk/>
            <pc:sldMk cId="3822580517" sldId="266"/>
            <ac:inkMk id="193" creationId="{59A2BE8A-820F-DE50-A99E-4BE12739EC00}"/>
          </ac:inkMkLst>
        </pc:inkChg>
        <pc:inkChg chg="add">
          <ac:chgData name="Benoît DE KEYN" userId="49f98b14-d7ba-444f-8e95-98e83ead80a0" providerId="ADAL" clId="{D95B8DFB-F7C7-4215-A7F6-0EB1425B571E}" dt="2026-01-12T19:17:53.610" v="471" actId="9405"/>
          <ac:inkMkLst>
            <pc:docMk/>
            <pc:sldMk cId="3822580517" sldId="266"/>
            <ac:inkMk id="194" creationId="{B5945EE6-79A1-6B63-EA2E-E00CE0AD3929}"/>
          </ac:inkMkLst>
        </pc:inkChg>
        <pc:inkChg chg="add">
          <ac:chgData name="Benoît DE KEYN" userId="49f98b14-d7ba-444f-8e95-98e83ead80a0" providerId="ADAL" clId="{D95B8DFB-F7C7-4215-A7F6-0EB1425B571E}" dt="2026-01-12T19:17:53.952" v="472" actId="9405"/>
          <ac:inkMkLst>
            <pc:docMk/>
            <pc:sldMk cId="3822580517" sldId="266"/>
            <ac:inkMk id="195" creationId="{E3CA1715-004E-AC08-E3B3-D35BCFB79AD0}"/>
          </ac:inkMkLst>
        </pc:inkChg>
        <pc:inkChg chg="add">
          <ac:chgData name="Benoît DE KEYN" userId="49f98b14-d7ba-444f-8e95-98e83ead80a0" providerId="ADAL" clId="{D95B8DFB-F7C7-4215-A7F6-0EB1425B571E}" dt="2026-01-12T19:17:54.163" v="473" actId="9405"/>
          <ac:inkMkLst>
            <pc:docMk/>
            <pc:sldMk cId="3822580517" sldId="266"/>
            <ac:inkMk id="196" creationId="{0E9AF104-ABF6-4342-F8EE-639834F0054B}"/>
          </ac:inkMkLst>
        </pc:inkChg>
        <pc:inkChg chg="add">
          <ac:chgData name="Benoît DE KEYN" userId="49f98b14-d7ba-444f-8e95-98e83ead80a0" providerId="ADAL" clId="{D95B8DFB-F7C7-4215-A7F6-0EB1425B571E}" dt="2026-01-12T19:17:54.482" v="474" actId="9405"/>
          <ac:inkMkLst>
            <pc:docMk/>
            <pc:sldMk cId="3822580517" sldId="266"/>
            <ac:inkMk id="197" creationId="{89D8EDF5-2A5F-12A2-4533-39FE3E1319A3}"/>
          </ac:inkMkLst>
        </pc:inkChg>
        <pc:inkChg chg="add">
          <ac:chgData name="Benoît DE KEYN" userId="49f98b14-d7ba-444f-8e95-98e83ead80a0" providerId="ADAL" clId="{D95B8DFB-F7C7-4215-A7F6-0EB1425B571E}" dt="2026-01-12T19:17:55.369" v="476" actId="9405"/>
          <ac:inkMkLst>
            <pc:docMk/>
            <pc:sldMk cId="3822580517" sldId="266"/>
            <ac:inkMk id="199" creationId="{E1D084F7-F775-EA42-B4D5-277EEEED0C92}"/>
          </ac:inkMkLst>
        </pc:inkChg>
        <pc:inkChg chg="add">
          <ac:chgData name="Benoît DE KEYN" userId="49f98b14-d7ba-444f-8e95-98e83ead80a0" providerId="ADAL" clId="{D95B8DFB-F7C7-4215-A7F6-0EB1425B571E}" dt="2026-01-12T19:17:55.630" v="477" actId="9405"/>
          <ac:inkMkLst>
            <pc:docMk/>
            <pc:sldMk cId="3822580517" sldId="266"/>
            <ac:inkMk id="200" creationId="{F4EAD46D-E3EF-7C28-F901-29DFADD6CC7F}"/>
          </ac:inkMkLst>
        </pc:inkChg>
        <pc:inkChg chg="add">
          <ac:chgData name="Benoît DE KEYN" userId="49f98b14-d7ba-444f-8e95-98e83ead80a0" providerId="ADAL" clId="{D95B8DFB-F7C7-4215-A7F6-0EB1425B571E}" dt="2026-01-12T19:17:55.846" v="478" actId="9405"/>
          <ac:inkMkLst>
            <pc:docMk/>
            <pc:sldMk cId="3822580517" sldId="266"/>
            <ac:inkMk id="201" creationId="{4F92734F-DED2-A058-5318-69D17C9AEC65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202" creationId="{6634E213-9F2E-7843-22C9-AC0352FC1D74}"/>
          </ac:inkMkLst>
        </pc:inkChg>
        <pc:inkChg chg="add">
          <ac:chgData name="Benoît DE KEYN" userId="49f98b14-d7ba-444f-8e95-98e83ead80a0" providerId="ADAL" clId="{D95B8DFB-F7C7-4215-A7F6-0EB1425B571E}" dt="2026-01-12T19:17:56.366" v="480" actId="9405"/>
          <ac:inkMkLst>
            <pc:docMk/>
            <pc:sldMk cId="3822580517" sldId="266"/>
            <ac:inkMk id="203" creationId="{E379B9EB-A135-2B9E-E5AA-868EC2F5D6F4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04" creationId="{7E0702C8-B259-563A-B91C-F075BD0349D8}"/>
          </ac:inkMkLst>
        </pc:inkChg>
        <pc:inkChg chg="add del">
          <ac:chgData name="Benoît DE KEYN" userId="49f98b14-d7ba-444f-8e95-98e83ead80a0" providerId="ADAL" clId="{D95B8DFB-F7C7-4215-A7F6-0EB1425B571E}" dt="2026-01-12T19:18:13.616" v="512"/>
          <ac:inkMkLst>
            <pc:docMk/>
            <pc:sldMk cId="3822580517" sldId="266"/>
            <ac:inkMk id="206" creationId="{5CCCAA66-866B-9460-9929-EF7292002A7F}"/>
          </ac:inkMkLst>
        </pc:inkChg>
        <pc:inkChg chg="add del">
          <ac:chgData name="Benoît DE KEYN" userId="49f98b14-d7ba-444f-8e95-98e83ead80a0" providerId="ADAL" clId="{D95B8DFB-F7C7-4215-A7F6-0EB1425B571E}" dt="2026-01-12T19:18:13.618" v="518"/>
          <ac:inkMkLst>
            <pc:docMk/>
            <pc:sldMk cId="3822580517" sldId="266"/>
            <ac:inkMk id="207" creationId="{FC54F245-E621-A173-03AD-08889584C6ED}"/>
          </ac:inkMkLst>
        </pc:inkChg>
        <pc:inkChg chg="add del">
          <ac:chgData name="Benoît DE KEYN" userId="49f98b14-d7ba-444f-8e95-98e83ead80a0" providerId="ADAL" clId="{D95B8DFB-F7C7-4215-A7F6-0EB1425B571E}" dt="2026-01-12T19:18:13.618" v="516"/>
          <ac:inkMkLst>
            <pc:docMk/>
            <pc:sldMk cId="3822580517" sldId="266"/>
            <ac:inkMk id="208" creationId="{E7323537-7F60-6237-130E-A81747F71B0E}"/>
          </ac:inkMkLst>
        </pc:inkChg>
        <pc:inkChg chg="add del">
          <ac:chgData name="Benoît DE KEYN" userId="49f98b14-d7ba-444f-8e95-98e83ead80a0" providerId="ADAL" clId="{D95B8DFB-F7C7-4215-A7F6-0EB1425B571E}" dt="2026-01-12T19:18:13.618" v="519"/>
          <ac:inkMkLst>
            <pc:docMk/>
            <pc:sldMk cId="3822580517" sldId="266"/>
            <ac:inkMk id="209" creationId="{126B73F6-A577-163B-461D-BB3CD270041C}"/>
          </ac:inkMkLst>
        </pc:inkChg>
        <pc:inkChg chg="add del">
          <ac:chgData name="Benoît DE KEYN" userId="49f98b14-d7ba-444f-8e95-98e83ead80a0" providerId="ADAL" clId="{D95B8DFB-F7C7-4215-A7F6-0EB1425B571E}" dt="2026-01-12T19:18:13.617" v="514"/>
          <ac:inkMkLst>
            <pc:docMk/>
            <pc:sldMk cId="3822580517" sldId="266"/>
            <ac:inkMk id="210" creationId="{B5290E5C-9781-72FC-DBD3-F8ED2C27CA4F}"/>
          </ac:inkMkLst>
        </pc:inkChg>
        <pc:inkChg chg="add del">
          <ac:chgData name="Benoît DE KEYN" userId="49f98b14-d7ba-444f-8e95-98e83ead80a0" providerId="ADAL" clId="{D95B8DFB-F7C7-4215-A7F6-0EB1425B571E}" dt="2026-01-12T19:18:13.618" v="515"/>
          <ac:inkMkLst>
            <pc:docMk/>
            <pc:sldMk cId="3822580517" sldId="266"/>
            <ac:inkMk id="211" creationId="{320754E8-7AC3-C926-DAA3-A22C231F32D1}"/>
          </ac:inkMkLst>
        </pc:inkChg>
        <pc:inkChg chg="add del">
          <ac:chgData name="Benoît DE KEYN" userId="49f98b14-d7ba-444f-8e95-98e83ead80a0" providerId="ADAL" clId="{D95B8DFB-F7C7-4215-A7F6-0EB1425B571E}" dt="2026-01-12T19:18:13.617" v="513"/>
          <ac:inkMkLst>
            <pc:docMk/>
            <pc:sldMk cId="3822580517" sldId="266"/>
            <ac:inkMk id="212" creationId="{F9727E35-16A2-C74D-3F0F-D613592A3D03}"/>
          </ac:inkMkLst>
        </pc:inkChg>
        <pc:inkChg chg="add del">
          <ac:chgData name="Benoît DE KEYN" userId="49f98b14-d7ba-444f-8e95-98e83ead80a0" providerId="ADAL" clId="{D95B8DFB-F7C7-4215-A7F6-0EB1425B571E}" dt="2026-01-12T19:18:13.606" v="511"/>
          <ac:inkMkLst>
            <pc:docMk/>
            <pc:sldMk cId="3822580517" sldId="266"/>
            <ac:inkMk id="213" creationId="{7D34F9A7-1CE5-D8ED-1A1E-DE169E63D367}"/>
          </ac:inkMkLst>
        </pc:inkChg>
        <pc:inkChg chg="add del">
          <ac:chgData name="Benoît DE KEYN" userId="49f98b14-d7ba-444f-8e95-98e83ead80a0" providerId="ADAL" clId="{D95B8DFB-F7C7-4215-A7F6-0EB1425B571E}" dt="2026-01-12T19:18:16.680" v="522"/>
          <ac:inkMkLst>
            <pc:docMk/>
            <pc:sldMk cId="3822580517" sldId="266"/>
            <ac:inkMk id="214" creationId="{7080CB16-941A-C53C-0D5C-AF726BD9059B}"/>
          </ac:inkMkLst>
        </pc:inkChg>
        <pc:inkChg chg="add del">
          <ac:chgData name="Benoît DE KEYN" userId="49f98b14-d7ba-444f-8e95-98e83ead80a0" providerId="ADAL" clId="{D95B8DFB-F7C7-4215-A7F6-0EB1425B571E}" dt="2026-01-12T19:18:16.681" v="523"/>
          <ac:inkMkLst>
            <pc:docMk/>
            <pc:sldMk cId="3822580517" sldId="266"/>
            <ac:inkMk id="215" creationId="{052820A0-939E-B8D5-8D7F-197F6ABE2227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216" creationId="{7718A224-EA42-DD49-BA1C-94F6844BAA8F}"/>
          </ac:inkMkLst>
        </pc:inkChg>
        <pc:inkChg chg="add del">
          <ac:chgData name="Benoît DE KEYN" userId="49f98b14-d7ba-444f-8e95-98e83ead80a0" providerId="ADAL" clId="{D95B8DFB-F7C7-4215-A7F6-0EB1425B571E}" dt="2026-01-12T19:18:22.836" v="533"/>
          <ac:inkMkLst>
            <pc:docMk/>
            <pc:sldMk cId="3822580517" sldId="266"/>
            <ac:inkMk id="217" creationId="{A8328876-6DF5-BC48-CD85-7FBACB599DFA}"/>
          </ac:inkMkLst>
        </pc:inkChg>
        <pc:inkChg chg="add del">
          <ac:chgData name="Benoît DE KEYN" userId="49f98b14-d7ba-444f-8e95-98e83ead80a0" providerId="ADAL" clId="{D95B8DFB-F7C7-4215-A7F6-0EB1425B571E}" dt="2026-01-12T19:18:22.357" v="530"/>
          <ac:inkMkLst>
            <pc:docMk/>
            <pc:sldMk cId="3822580517" sldId="266"/>
            <ac:inkMk id="218" creationId="{54A761F7-D0F5-DC5F-2140-3527C9256AB8}"/>
          </ac:inkMkLst>
        </pc:inkChg>
        <pc:inkChg chg="add del">
          <ac:chgData name="Benoît DE KEYN" userId="49f98b14-d7ba-444f-8e95-98e83ead80a0" providerId="ADAL" clId="{D95B8DFB-F7C7-4215-A7F6-0EB1425B571E}" dt="2026-01-12T19:18:22.833" v="532"/>
          <ac:inkMkLst>
            <pc:docMk/>
            <pc:sldMk cId="3822580517" sldId="266"/>
            <ac:inkMk id="219" creationId="{CA250BC5-77BC-9C82-52EA-613B3657AE66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220" creationId="{8166827F-0979-22D6-53EF-CE5B2F6EFD76}"/>
          </ac:inkMkLst>
        </pc:inkChg>
        <pc:inkChg chg="add del">
          <ac:chgData name="Benoît DE KEYN" userId="49f98b14-d7ba-444f-8e95-98e83ead80a0" providerId="ADAL" clId="{D95B8DFB-F7C7-4215-A7F6-0EB1425B571E}" dt="2026-01-12T19:18:30.257" v="539"/>
          <ac:inkMkLst>
            <pc:docMk/>
            <pc:sldMk cId="3822580517" sldId="266"/>
            <ac:inkMk id="223" creationId="{C1007763-429D-64BE-D9F7-0B3786B4AC91}"/>
          </ac:inkMkLst>
        </pc:inkChg>
        <pc:inkChg chg="add del">
          <ac:chgData name="Benoît DE KEYN" userId="49f98b14-d7ba-444f-8e95-98e83ead80a0" providerId="ADAL" clId="{D95B8DFB-F7C7-4215-A7F6-0EB1425B571E}" dt="2026-01-12T19:18:30.257" v="538"/>
          <ac:inkMkLst>
            <pc:docMk/>
            <pc:sldMk cId="3822580517" sldId="266"/>
            <ac:inkMk id="224" creationId="{5EBA80B1-20E9-E630-C2DF-BA772D6C5453}"/>
          </ac:inkMkLst>
        </pc:inkChg>
        <pc:inkChg chg="add del">
          <ac:chgData name="Benoît DE KEYN" userId="49f98b14-d7ba-444f-8e95-98e83ead80a0" providerId="ADAL" clId="{D95B8DFB-F7C7-4215-A7F6-0EB1425B571E}" dt="2026-01-12T19:18:33.057" v="541"/>
          <ac:inkMkLst>
            <pc:docMk/>
            <pc:sldMk cId="3822580517" sldId="266"/>
            <ac:inkMk id="225" creationId="{069713CE-F4DF-2BF2-B63F-7DC21068734B}"/>
          </ac:inkMkLst>
        </pc:inkChg>
        <pc:inkChg chg="add">
          <ac:chgData name="Benoît DE KEYN" userId="49f98b14-d7ba-444f-8e95-98e83ead80a0" providerId="ADAL" clId="{D95B8DFB-F7C7-4215-A7F6-0EB1425B571E}" dt="2026-01-12T19:18:35.639" v="542" actId="9405"/>
          <ac:inkMkLst>
            <pc:docMk/>
            <pc:sldMk cId="3822580517" sldId="266"/>
            <ac:inkMk id="226" creationId="{4B77019C-663A-EDF9-229D-02DE62BE00D9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27" creationId="{97928AD2-AEE6-4BB8-5114-9E790E4EC4F7}"/>
          </ac:inkMkLst>
        </pc:inkChg>
        <pc:inkChg chg="add">
          <ac:chgData name="Benoît DE KEYN" userId="49f98b14-d7ba-444f-8e95-98e83ead80a0" providerId="ADAL" clId="{D95B8DFB-F7C7-4215-A7F6-0EB1425B571E}" dt="2026-01-12T19:18:38.079" v="544" actId="9405"/>
          <ac:inkMkLst>
            <pc:docMk/>
            <pc:sldMk cId="3822580517" sldId="266"/>
            <ac:inkMk id="228" creationId="{AC99B0EC-0DF9-6506-53AB-10ED54BAF05E}"/>
          </ac:inkMkLst>
        </pc:inkChg>
        <pc:inkChg chg="add del">
          <ac:chgData name="Benoît DE KEYN" userId="49f98b14-d7ba-444f-8e95-98e83ead80a0" providerId="ADAL" clId="{D95B8DFB-F7C7-4215-A7F6-0EB1425B571E}" dt="2026-01-12T19:18:41.677" v="549"/>
          <ac:inkMkLst>
            <pc:docMk/>
            <pc:sldMk cId="3822580517" sldId="266"/>
            <ac:inkMk id="230" creationId="{5B14975D-3875-7F65-5690-8FD2BCC7D348}"/>
          </ac:inkMkLst>
        </pc:inkChg>
        <pc:inkChg chg="add del">
          <ac:chgData name="Benoît DE KEYN" userId="49f98b14-d7ba-444f-8e95-98e83ead80a0" providerId="ADAL" clId="{D95B8DFB-F7C7-4215-A7F6-0EB1425B571E}" dt="2026-01-12T19:18:43.977" v="552"/>
          <ac:inkMkLst>
            <pc:docMk/>
            <pc:sldMk cId="3822580517" sldId="266"/>
            <ac:inkMk id="231" creationId="{C6F459C4-B0FA-F78F-34CB-9F4898900CDC}"/>
          </ac:inkMkLst>
        </pc:inkChg>
        <pc:inkChg chg="add">
          <ac:chgData name="Benoît DE KEYN" userId="49f98b14-d7ba-444f-8e95-98e83ead80a0" providerId="ADAL" clId="{D95B8DFB-F7C7-4215-A7F6-0EB1425B571E}" dt="2026-01-12T19:18:43.587" v="551" actId="9405"/>
          <ac:inkMkLst>
            <pc:docMk/>
            <pc:sldMk cId="3822580517" sldId="266"/>
            <ac:inkMk id="232" creationId="{5CB0DF19-3B20-6D96-6FEF-F9C97B5B5E2D}"/>
          </ac:inkMkLst>
        </pc:inkChg>
        <pc:inkChg chg="add">
          <ac:chgData name="Benoît DE KEYN" userId="49f98b14-d7ba-444f-8e95-98e83ead80a0" providerId="ADAL" clId="{D95B8DFB-F7C7-4215-A7F6-0EB1425B571E}" dt="2026-01-12T19:18:45.307" v="553" actId="9405"/>
          <ac:inkMkLst>
            <pc:docMk/>
            <pc:sldMk cId="3822580517" sldId="266"/>
            <ac:inkMk id="233" creationId="{F4135D23-E7EE-DD97-B0FE-1907F73C960F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234" creationId="{9005B930-4786-9F0C-9A02-1765E04B727E}"/>
          </ac:inkMkLst>
        </pc:inkChg>
        <pc:inkChg chg="add">
          <ac:chgData name="Benoît DE KEYN" userId="49f98b14-d7ba-444f-8e95-98e83ead80a0" providerId="ADAL" clId="{D95B8DFB-F7C7-4215-A7F6-0EB1425B571E}" dt="2026-01-12T19:18:46.727" v="555" actId="9405"/>
          <ac:inkMkLst>
            <pc:docMk/>
            <pc:sldMk cId="3822580517" sldId="266"/>
            <ac:inkMk id="235" creationId="{89668A0A-C42F-D2EB-B997-430B06D1AD5F}"/>
          </ac:inkMkLst>
        </pc:inkChg>
        <pc:inkChg chg="add">
          <ac:chgData name="Benoît DE KEYN" userId="49f98b14-d7ba-444f-8e95-98e83ead80a0" providerId="ADAL" clId="{D95B8DFB-F7C7-4215-A7F6-0EB1425B571E}" dt="2026-01-12T19:18:47.976" v="557" actId="9405"/>
          <ac:inkMkLst>
            <pc:docMk/>
            <pc:sldMk cId="3822580517" sldId="266"/>
            <ac:inkMk id="237" creationId="{C357A557-C6E0-0E50-1596-5EDBEC1ED620}"/>
          </ac:inkMkLst>
        </pc:inkChg>
        <pc:inkChg chg="add">
          <ac:chgData name="Benoît DE KEYN" userId="49f98b14-d7ba-444f-8e95-98e83ead80a0" providerId="ADAL" clId="{D95B8DFB-F7C7-4215-A7F6-0EB1425B571E}" dt="2026-01-12T19:18:48.487" v="558" actId="9405"/>
          <ac:inkMkLst>
            <pc:docMk/>
            <pc:sldMk cId="3822580517" sldId="266"/>
            <ac:inkMk id="238" creationId="{CA58D641-2F81-495F-2D0D-73C76339FAE6}"/>
          </ac:inkMkLst>
        </pc:inkChg>
        <pc:inkChg chg="add">
          <ac:chgData name="Benoît DE KEYN" userId="49f98b14-d7ba-444f-8e95-98e83ead80a0" providerId="ADAL" clId="{D95B8DFB-F7C7-4215-A7F6-0EB1425B571E}" dt="2026-01-12T19:18:48.729" v="559" actId="9405"/>
          <ac:inkMkLst>
            <pc:docMk/>
            <pc:sldMk cId="3822580517" sldId="266"/>
            <ac:inkMk id="239" creationId="{233595C3-E87D-767B-CDC5-D01070397953}"/>
          </ac:inkMkLst>
        </pc:inkChg>
        <pc:inkChg chg="add">
          <ac:chgData name="Benoît DE KEYN" userId="49f98b14-d7ba-444f-8e95-98e83ead80a0" providerId="ADAL" clId="{D95B8DFB-F7C7-4215-A7F6-0EB1425B571E}" dt="2026-01-12T19:18:48.948" v="560" actId="9405"/>
          <ac:inkMkLst>
            <pc:docMk/>
            <pc:sldMk cId="3822580517" sldId="266"/>
            <ac:inkMk id="240" creationId="{AEFEC2A2-A044-9575-E4BA-992F25A91383}"/>
          </ac:inkMkLst>
        </pc:inkChg>
        <pc:inkChg chg="add">
          <ac:chgData name="Benoît DE KEYN" userId="49f98b14-d7ba-444f-8e95-98e83ead80a0" providerId="ADAL" clId="{D95B8DFB-F7C7-4215-A7F6-0EB1425B571E}" dt="2026-01-12T19:18:49.157" v="561" actId="9405"/>
          <ac:inkMkLst>
            <pc:docMk/>
            <pc:sldMk cId="3822580517" sldId="266"/>
            <ac:inkMk id="241" creationId="{399F0529-BED7-8FC9-D3CF-9C438B0C02AD}"/>
          </ac:inkMkLst>
        </pc:inkChg>
        <pc:inkChg chg="add">
          <ac:chgData name="Benoît DE KEYN" userId="49f98b14-d7ba-444f-8e95-98e83ead80a0" providerId="ADAL" clId="{D95B8DFB-F7C7-4215-A7F6-0EB1425B571E}" dt="2026-01-12T19:18:49.927" v="562" actId="9405"/>
          <ac:inkMkLst>
            <pc:docMk/>
            <pc:sldMk cId="3822580517" sldId="266"/>
            <ac:inkMk id="242" creationId="{875157DD-5761-D34D-FD37-D2F058390E7F}"/>
          </ac:inkMkLst>
        </pc:inkChg>
        <pc:inkChg chg="add">
          <ac:chgData name="Benoît DE KEYN" userId="49f98b14-d7ba-444f-8e95-98e83ead80a0" providerId="ADAL" clId="{D95B8DFB-F7C7-4215-A7F6-0EB1425B571E}" dt="2026-01-12T19:18:50.117" v="563" actId="9405"/>
          <ac:inkMkLst>
            <pc:docMk/>
            <pc:sldMk cId="3822580517" sldId="266"/>
            <ac:inkMk id="243" creationId="{CC1CCA68-1D8C-69B6-77DA-2BB096386978}"/>
          </ac:inkMkLst>
        </pc:inkChg>
        <pc:inkChg chg="add">
          <ac:chgData name="Benoît DE KEYN" userId="49f98b14-d7ba-444f-8e95-98e83ead80a0" providerId="ADAL" clId="{D95B8DFB-F7C7-4215-A7F6-0EB1425B571E}" dt="2026-01-12T19:18:50.747" v="564" actId="9405"/>
          <ac:inkMkLst>
            <pc:docMk/>
            <pc:sldMk cId="3822580517" sldId="266"/>
            <ac:inkMk id="244" creationId="{FC707955-4942-49B8-36E3-FAA87BF593EC}"/>
          </ac:inkMkLst>
        </pc:inkChg>
        <pc:inkChg chg="add">
          <ac:chgData name="Benoît DE KEYN" userId="49f98b14-d7ba-444f-8e95-98e83ead80a0" providerId="ADAL" clId="{D95B8DFB-F7C7-4215-A7F6-0EB1425B571E}" dt="2026-01-12T19:18:51.022" v="565" actId="9405"/>
          <ac:inkMkLst>
            <pc:docMk/>
            <pc:sldMk cId="3822580517" sldId="266"/>
            <ac:inkMk id="245" creationId="{78A55564-70A9-47A8-21DD-C33700BE0F07}"/>
          </ac:inkMkLst>
        </pc:inkChg>
        <pc:inkChg chg="add">
          <ac:chgData name="Benoît DE KEYN" userId="49f98b14-d7ba-444f-8e95-98e83ead80a0" providerId="ADAL" clId="{D95B8DFB-F7C7-4215-A7F6-0EB1425B571E}" dt="2026-01-12T19:18:51.607" v="566" actId="9405"/>
          <ac:inkMkLst>
            <pc:docMk/>
            <pc:sldMk cId="3822580517" sldId="266"/>
            <ac:inkMk id="246" creationId="{E48C0596-2E42-958C-B840-2EEEC5E6A2EC}"/>
          </ac:inkMkLst>
        </pc:inkChg>
        <pc:inkChg chg="add">
          <ac:chgData name="Benoît DE KEYN" userId="49f98b14-d7ba-444f-8e95-98e83ead80a0" providerId="ADAL" clId="{D95B8DFB-F7C7-4215-A7F6-0EB1425B571E}" dt="2026-01-12T19:18:52.337" v="567" actId="9405"/>
          <ac:inkMkLst>
            <pc:docMk/>
            <pc:sldMk cId="3822580517" sldId="266"/>
            <ac:inkMk id="247" creationId="{15D7B0AC-51D9-5F73-98D8-4040B74E3065}"/>
          </ac:inkMkLst>
        </pc:inkChg>
        <pc:inkChg chg="add">
          <ac:chgData name="Benoît DE KEYN" userId="49f98b14-d7ba-444f-8e95-98e83ead80a0" providerId="ADAL" clId="{D95B8DFB-F7C7-4215-A7F6-0EB1425B571E}" dt="2026-01-12T19:18:53.068" v="568" actId="9405"/>
          <ac:inkMkLst>
            <pc:docMk/>
            <pc:sldMk cId="3822580517" sldId="266"/>
            <ac:inkMk id="248" creationId="{43A890E8-7848-72F1-2C33-D4E40A6A0C92}"/>
          </ac:inkMkLst>
        </pc:inkChg>
        <pc:inkChg chg="add">
          <ac:chgData name="Benoît DE KEYN" userId="49f98b14-d7ba-444f-8e95-98e83ead80a0" providerId="ADAL" clId="{D95B8DFB-F7C7-4215-A7F6-0EB1425B571E}" dt="2026-01-12T19:18:54.417" v="570" actId="9405"/>
          <ac:inkMkLst>
            <pc:docMk/>
            <pc:sldMk cId="3822580517" sldId="266"/>
            <ac:inkMk id="250" creationId="{A2BA1549-C52F-4885-DEDA-870866E950D6}"/>
          </ac:inkMkLst>
        </pc:inkChg>
        <pc:inkChg chg="add">
          <ac:chgData name="Benoît DE KEYN" userId="49f98b14-d7ba-444f-8e95-98e83ead80a0" providerId="ADAL" clId="{D95B8DFB-F7C7-4215-A7F6-0EB1425B571E}" dt="2026-01-12T19:18:55.166" v="571" actId="9405"/>
          <ac:inkMkLst>
            <pc:docMk/>
            <pc:sldMk cId="3822580517" sldId="266"/>
            <ac:inkMk id="251" creationId="{2DE01F8A-3EDC-6A96-331E-11BA028E7616}"/>
          </ac:inkMkLst>
        </pc:inkChg>
        <pc:inkChg chg="add">
          <ac:chgData name="Benoît DE KEYN" userId="49f98b14-d7ba-444f-8e95-98e83ead80a0" providerId="ADAL" clId="{D95B8DFB-F7C7-4215-A7F6-0EB1425B571E}" dt="2026-01-12T19:18:56.685" v="573" actId="9405"/>
          <ac:inkMkLst>
            <pc:docMk/>
            <pc:sldMk cId="3822580517" sldId="266"/>
            <ac:inkMk id="253" creationId="{E5D65772-D1BA-069B-FF90-9A2B9A21096C}"/>
          </ac:inkMkLst>
        </pc:inkChg>
        <pc:inkChg chg="add">
          <ac:chgData name="Benoît DE KEYN" userId="49f98b14-d7ba-444f-8e95-98e83ead80a0" providerId="ADAL" clId="{D95B8DFB-F7C7-4215-A7F6-0EB1425B571E}" dt="2026-01-12T19:18:57.762" v="574" actId="9405"/>
          <ac:inkMkLst>
            <pc:docMk/>
            <pc:sldMk cId="3822580517" sldId="266"/>
            <ac:inkMk id="254" creationId="{CFB9C20E-A1E9-2EE4-6DAF-E099454E9FCE}"/>
          </ac:inkMkLst>
        </pc:inkChg>
        <pc:inkChg chg="add">
          <ac:chgData name="Benoît DE KEYN" userId="49f98b14-d7ba-444f-8e95-98e83ead80a0" providerId="ADAL" clId="{D95B8DFB-F7C7-4215-A7F6-0EB1425B571E}" dt="2026-01-12T19:18:58.731" v="575" actId="9405"/>
          <ac:inkMkLst>
            <pc:docMk/>
            <pc:sldMk cId="3822580517" sldId="266"/>
            <ac:inkMk id="255" creationId="{81575C24-AD41-EDD4-2F2B-74194D470C7D}"/>
          </ac:inkMkLst>
        </pc:inkChg>
        <pc:inkChg chg="add">
          <ac:chgData name="Benoît DE KEYN" userId="49f98b14-d7ba-444f-8e95-98e83ead80a0" providerId="ADAL" clId="{D95B8DFB-F7C7-4215-A7F6-0EB1425B571E}" dt="2026-01-12T19:18:59.550" v="576" actId="9405"/>
          <ac:inkMkLst>
            <pc:docMk/>
            <pc:sldMk cId="3822580517" sldId="266"/>
            <ac:inkMk id="256" creationId="{F86C66F3-7E96-BBD8-E65E-81F624C884C8}"/>
          </ac:inkMkLst>
        </pc:inkChg>
        <pc:inkChg chg="add">
          <ac:chgData name="Benoît DE KEYN" userId="49f98b14-d7ba-444f-8e95-98e83ead80a0" providerId="ADAL" clId="{D95B8DFB-F7C7-4215-A7F6-0EB1425B571E}" dt="2026-01-12T19:19:07.070" v="578" actId="9405"/>
          <ac:inkMkLst>
            <pc:docMk/>
            <pc:sldMk cId="3822580517" sldId="266"/>
            <ac:inkMk id="258" creationId="{5A57BFD3-5C9F-6B78-D9FD-BA2CCC46D0D4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59" creationId="{CB1F36CA-8020-8008-244E-9A8C9EFF4391}"/>
          </ac:inkMkLst>
        </pc:inkChg>
        <pc:inkChg chg="add">
          <ac:chgData name="Benoît DE KEYN" userId="49f98b14-d7ba-444f-8e95-98e83ead80a0" providerId="ADAL" clId="{D95B8DFB-F7C7-4215-A7F6-0EB1425B571E}" dt="2026-01-12T19:19:09.466" v="580" actId="9405"/>
          <ac:inkMkLst>
            <pc:docMk/>
            <pc:sldMk cId="3822580517" sldId="266"/>
            <ac:inkMk id="260" creationId="{9D9A5A54-FF39-11AC-FA57-9A508AF4C1B2}"/>
          </ac:inkMkLst>
        </pc:inkChg>
        <pc:inkChg chg="add">
          <ac:chgData name="Benoît DE KEYN" userId="49f98b14-d7ba-444f-8e95-98e83ead80a0" providerId="ADAL" clId="{D95B8DFB-F7C7-4215-A7F6-0EB1425B571E}" dt="2026-01-12T19:19:09.797" v="581" actId="9405"/>
          <ac:inkMkLst>
            <pc:docMk/>
            <pc:sldMk cId="3822580517" sldId="266"/>
            <ac:inkMk id="261" creationId="{DB14D0A3-C8A1-C190-7600-86D30BAB763C}"/>
          </ac:inkMkLst>
        </pc:inkChg>
        <pc:inkChg chg="add">
          <ac:chgData name="Benoît DE KEYN" userId="49f98b14-d7ba-444f-8e95-98e83ead80a0" providerId="ADAL" clId="{D95B8DFB-F7C7-4215-A7F6-0EB1425B571E}" dt="2026-01-12T19:19:10.417" v="582" actId="9405"/>
          <ac:inkMkLst>
            <pc:docMk/>
            <pc:sldMk cId="3822580517" sldId="266"/>
            <ac:inkMk id="262" creationId="{E50B3C07-CD48-FE06-B42D-C173836995DA}"/>
          </ac:inkMkLst>
        </pc:inkChg>
        <pc:inkChg chg="add del mod">
          <ac:chgData name="Benoît DE KEYN" userId="49f98b14-d7ba-444f-8e95-98e83ead80a0" providerId="ADAL" clId="{D95B8DFB-F7C7-4215-A7F6-0EB1425B571E}" dt="2026-01-13T17:57:03.093" v="1549" actId="478"/>
          <ac:inkMkLst>
            <pc:docMk/>
            <pc:sldMk cId="3822580517" sldId="266"/>
            <ac:inkMk id="263" creationId="{80FC0754-38BF-39B8-D368-101915A311DD}"/>
          </ac:inkMkLst>
        </pc:inkChg>
      </pc:sldChg>
      <pc:sldChg chg="addSp delSp modSp new mod">
        <pc:chgData name="Benoît DE KEYN" userId="49f98b14-d7ba-444f-8e95-98e83ead80a0" providerId="ADAL" clId="{D95B8DFB-F7C7-4215-A7F6-0EB1425B571E}" dt="2026-01-13T18:07:11.600" v="1979" actId="1076"/>
        <pc:sldMkLst>
          <pc:docMk/>
          <pc:sldMk cId="484454906" sldId="267"/>
        </pc:sldMkLst>
        <pc:spChg chg="add del mod ord">
          <ac:chgData name="Benoît DE KEYN" userId="49f98b14-d7ba-444f-8e95-98e83ead80a0" providerId="ADAL" clId="{D95B8DFB-F7C7-4215-A7F6-0EB1425B571E}" dt="2026-01-13T18:02:55.698" v="1672" actId="478"/>
          <ac:spMkLst>
            <pc:docMk/>
            <pc:sldMk cId="484454906" sldId="267"/>
            <ac:spMk id="183" creationId="{76D7E582-4601-06CA-3732-DCB8A9AF517B}"/>
          </ac:spMkLst>
        </pc:spChg>
        <pc:spChg chg="add mod ord">
          <ac:chgData name="Benoît DE KEYN" userId="49f98b14-d7ba-444f-8e95-98e83ead80a0" providerId="ADAL" clId="{D95B8DFB-F7C7-4215-A7F6-0EB1425B571E}" dt="2026-01-13T18:06:11.876" v="1970" actId="1076"/>
          <ac:spMkLst>
            <pc:docMk/>
            <pc:sldMk cId="484454906" sldId="267"/>
            <ac:spMk id="184" creationId="{5CEA7DBB-CA39-0D37-A9E4-AE0F1BE60A23}"/>
          </ac:spMkLst>
        </pc:spChg>
        <pc:spChg chg="add del mod ord">
          <ac:chgData name="Benoît DE KEYN" userId="49f98b14-d7ba-444f-8e95-98e83ead80a0" providerId="ADAL" clId="{D95B8DFB-F7C7-4215-A7F6-0EB1425B571E}" dt="2026-01-13T18:05:32.608" v="1950" actId="207"/>
          <ac:spMkLst>
            <pc:docMk/>
            <pc:sldMk cId="484454906" sldId="267"/>
            <ac:spMk id="187" creationId="{39C985E5-BD9F-CD21-06CB-AD11E2E4427B}"/>
          </ac:spMkLst>
        </pc:spChg>
        <pc:spChg chg="add mod">
          <ac:chgData name="Benoît DE KEYN" userId="49f98b14-d7ba-444f-8e95-98e83ead80a0" providerId="ADAL" clId="{D95B8DFB-F7C7-4215-A7F6-0EB1425B571E}" dt="2026-01-13T18:07:11.600" v="1979" actId="1076"/>
          <ac:spMkLst>
            <pc:docMk/>
            <pc:sldMk cId="484454906" sldId="267"/>
            <ac:spMk id="188" creationId="{B6B1DE1D-9562-54CB-8F25-DD5C4807AABC}"/>
          </ac:spMkLst>
        </pc:spChg>
        <pc:grpChg chg="del mod">
          <ac:chgData name="Benoît DE KEYN" userId="49f98b14-d7ba-444f-8e95-98e83ead80a0" providerId="ADAL" clId="{D95B8DFB-F7C7-4215-A7F6-0EB1425B571E}" dt="2026-01-13T17:44:01.341" v="600"/>
          <ac:grpSpMkLst>
            <pc:docMk/>
            <pc:sldMk cId="484454906" sldId="267"/>
            <ac:grpSpMk id="11" creationId="{477E2B88-ADAE-D534-3892-0BAE73B6B6D2}"/>
          </ac:grpSpMkLst>
        </pc:grpChg>
        <pc:grpChg chg="del mod">
          <ac:chgData name="Benoît DE KEYN" userId="49f98b14-d7ba-444f-8e95-98e83ead80a0" providerId="ADAL" clId="{D95B8DFB-F7C7-4215-A7F6-0EB1425B571E}" dt="2026-01-13T17:44:04.708" v="607"/>
          <ac:grpSpMkLst>
            <pc:docMk/>
            <pc:sldMk cId="484454906" sldId="267"/>
            <ac:grpSpMk id="17" creationId="{212DF753-343D-A600-0C5B-A79262041BB0}"/>
          </ac:grpSpMkLst>
        </pc:grpChg>
        <pc:grpChg chg="mod ord">
          <ac:chgData name="Benoît DE KEYN" userId="49f98b14-d7ba-444f-8e95-98e83ead80a0" providerId="ADAL" clId="{D95B8DFB-F7C7-4215-A7F6-0EB1425B571E}" dt="2026-01-13T17:51:55.374" v="888" actId="166"/>
          <ac:grpSpMkLst>
            <pc:docMk/>
            <pc:sldMk cId="484454906" sldId="267"/>
            <ac:grpSpMk id="24" creationId="{13400C6D-A683-15EE-09E5-16B73438DE61}"/>
          </ac:grpSpMkLst>
        </pc:grpChg>
        <pc:grpChg chg="del mod">
          <ac:chgData name="Benoît DE KEYN" userId="49f98b14-d7ba-444f-8e95-98e83ead80a0" providerId="ADAL" clId="{D95B8DFB-F7C7-4215-A7F6-0EB1425B571E}" dt="2026-01-13T17:44:10.590" v="611"/>
          <ac:grpSpMkLst>
            <pc:docMk/>
            <pc:sldMk cId="484454906" sldId="267"/>
            <ac:grpSpMk id="27" creationId="{7C21232D-762E-BFFA-328A-7033CDE34D7E}"/>
          </ac:grpSpMkLst>
        </pc:grpChg>
        <pc:grpChg chg="mod ord">
          <ac:chgData name="Benoît DE KEYN" userId="49f98b14-d7ba-444f-8e95-98e83ead80a0" providerId="ADAL" clId="{D95B8DFB-F7C7-4215-A7F6-0EB1425B571E}" dt="2026-01-13T17:51:55.374" v="888" actId="166"/>
          <ac:grpSpMkLst>
            <pc:docMk/>
            <pc:sldMk cId="484454906" sldId="267"/>
            <ac:grpSpMk id="30" creationId="{CE5FCB3B-2245-C313-C6DC-95F8BC7FCDD2}"/>
          </ac:grpSpMkLst>
        </pc:grpChg>
        <pc:grpChg chg="del mod">
          <ac:chgData name="Benoît DE KEYN" userId="49f98b14-d7ba-444f-8e95-98e83ead80a0" providerId="ADAL" clId="{D95B8DFB-F7C7-4215-A7F6-0EB1425B571E}" dt="2026-01-13T17:44:59.835" v="632"/>
          <ac:grpSpMkLst>
            <pc:docMk/>
            <pc:sldMk cId="484454906" sldId="267"/>
            <ac:grpSpMk id="39" creationId="{9887087D-F96E-F5FF-6510-A44A0C0E0206}"/>
          </ac:grpSpMkLst>
        </pc:grpChg>
        <pc:grpChg chg="del mod">
          <ac:chgData name="Benoît DE KEYN" userId="49f98b14-d7ba-444f-8e95-98e83ead80a0" providerId="ADAL" clId="{D95B8DFB-F7C7-4215-A7F6-0EB1425B571E}" dt="2026-01-13T17:45:02.249" v="634"/>
          <ac:grpSpMkLst>
            <pc:docMk/>
            <pc:sldMk cId="484454906" sldId="267"/>
            <ac:grpSpMk id="41" creationId="{0B9B2ED0-5C9D-8E15-4F1A-A6DCCDA42DDB}"/>
          </ac:grpSpMkLst>
        </pc:grpChg>
        <pc:grpChg chg="del mod">
          <ac:chgData name="Benoît DE KEYN" userId="49f98b14-d7ba-444f-8e95-98e83ead80a0" providerId="ADAL" clId="{D95B8DFB-F7C7-4215-A7F6-0EB1425B571E}" dt="2026-01-13T17:45:06.019" v="638"/>
          <ac:grpSpMkLst>
            <pc:docMk/>
            <pc:sldMk cId="484454906" sldId="267"/>
            <ac:grpSpMk id="43" creationId="{14BAD8D6-0B1E-EC0E-3FF7-CFF26635885A}"/>
          </ac:grpSpMkLst>
        </pc:grpChg>
        <pc:grpChg chg="del mod">
          <ac:chgData name="Benoît DE KEYN" userId="49f98b14-d7ba-444f-8e95-98e83ead80a0" providerId="ADAL" clId="{D95B8DFB-F7C7-4215-A7F6-0EB1425B571E}" dt="2026-01-13T17:45:07.358" v="640"/>
          <ac:grpSpMkLst>
            <pc:docMk/>
            <pc:sldMk cId="484454906" sldId="267"/>
            <ac:grpSpMk id="47" creationId="{0F0FB1CC-41FE-6393-45B5-6C119E98AF08}"/>
          </ac:grpSpMkLst>
        </pc:grpChg>
        <pc:grpChg chg="del mod">
          <ac:chgData name="Benoît DE KEYN" userId="49f98b14-d7ba-444f-8e95-98e83ead80a0" providerId="ADAL" clId="{D95B8DFB-F7C7-4215-A7F6-0EB1425B571E}" dt="2026-01-13T17:45:15.092" v="648"/>
          <ac:grpSpMkLst>
            <pc:docMk/>
            <pc:sldMk cId="484454906" sldId="267"/>
            <ac:grpSpMk id="49" creationId="{779DED69-78ED-B44E-632C-C8EA510BEFCC}"/>
          </ac:grpSpMkLst>
        </pc:grpChg>
        <pc:grpChg chg="del mod">
          <ac:chgData name="Benoît DE KEYN" userId="49f98b14-d7ba-444f-8e95-98e83ead80a0" providerId="ADAL" clId="{D95B8DFB-F7C7-4215-A7F6-0EB1425B571E}" dt="2026-01-13T17:45:17.701" v="650"/>
          <ac:grpSpMkLst>
            <pc:docMk/>
            <pc:sldMk cId="484454906" sldId="267"/>
            <ac:grpSpMk id="54" creationId="{290BF477-AF35-13F6-5AB1-B0B5DA0FBD61}"/>
          </ac:grpSpMkLst>
        </pc:grpChg>
        <pc:grpChg chg="del mod">
          <ac:chgData name="Benoît DE KEYN" userId="49f98b14-d7ba-444f-8e95-98e83ead80a0" providerId="ADAL" clId="{D95B8DFB-F7C7-4215-A7F6-0EB1425B571E}" dt="2026-01-13T17:45:21.393" v="654"/>
          <ac:grpSpMkLst>
            <pc:docMk/>
            <pc:sldMk cId="484454906" sldId="267"/>
            <ac:grpSpMk id="56" creationId="{B605D2BC-9531-3A16-6E10-43A53112A59B}"/>
          </ac:grpSpMkLst>
        </pc:grpChg>
        <pc:grpChg chg="del mod">
          <ac:chgData name="Benoît DE KEYN" userId="49f98b14-d7ba-444f-8e95-98e83ead80a0" providerId="ADAL" clId="{D95B8DFB-F7C7-4215-A7F6-0EB1425B571E}" dt="2026-01-13T17:45:23.393" v="656"/>
          <ac:grpSpMkLst>
            <pc:docMk/>
            <pc:sldMk cId="484454906" sldId="267"/>
            <ac:grpSpMk id="60" creationId="{7737E0AB-5FF9-FDF7-6CC4-32BDE2AB3E4E}"/>
          </ac:grpSpMkLst>
        </pc:grpChg>
        <pc:grpChg chg="del mod">
          <ac:chgData name="Benoît DE KEYN" userId="49f98b14-d7ba-444f-8e95-98e83ead80a0" providerId="ADAL" clId="{D95B8DFB-F7C7-4215-A7F6-0EB1425B571E}" dt="2026-01-13T17:45:26.005" v="658"/>
          <ac:grpSpMkLst>
            <pc:docMk/>
            <pc:sldMk cId="484454906" sldId="267"/>
            <ac:grpSpMk id="62" creationId="{70E24576-1087-2D9A-250B-761F750C413E}"/>
          </ac:grpSpMkLst>
        </pc:grpChg>
        <pc:grpChg chg="del mod">
          <ac:chgData name="Benoît DE KEYN" userId="49f98b14-d7ba-444f-8e95-98e83ead80a0" providerId="ADAL" clId="{D95B8DFB-F7C7-4215-A7F6-0EB1425B571E}" dt="2026-01-13T17:45:28.994" v="660"/>
          <ac:grpSpMkLst>
            <pc:docMk/>
            <pc:sldMk cId="484454906" sldId="267"/>
            <ac:grpSpMk id="64" creationId="{FDF6FDCA-733F-4B78-8BD6-E8FAAF35153A}"/>
          </ac:grpSpMkLst>
        </pc:grpChg>
        <pc:grpChg chg="del mod">
          <ac:chgData name="Benoît DE KEYN" userId="49f98b14-d7ba-444f-8e95-98e83ead80a0" providerId="ADAL" clId="{D95B8DFB-F7C7-4215-A7F6-0EB1425B571E}" dt="2026-01-13T17:46:18.919" v="723"/>
          <ac:grpSpMkLst>
            <pc:docMk/>
            <pc:sldMk cId="484454906" sldId="267"/>
            <ac:grpSpMk id="66" creationId="{14072C2E-B1ED-5E1E-099D-574C6D360D1E}"/>
          </ac:grpSpMkLst>
        </pc:grpChg>
        <pc:grpChg chg="del mod">
          <ac:chgData name="Benoît DE KEYN" userId="49f98b14-d7ba-444f-8e95-98e83ead80a0" providerId="ADAL" clId="{D95B8DFB-F7C7-4215-A7F6-0EB1425B571E}" dt="2026-01-13T17:45:43.473" v="665"/>
          <ac:grpSpMkLst>
            <pc:docMk/>
            <pc:sldMk cId="484454906" sldId="267"/>
            <ac:grpSpMk id="69" creationId="{80AABCCD-CE33-6E35-F7FA-C73F103FD6B8}"/>
          </ac:grpSpMkLst>
        </pc:grpChg>
        <pc:grpChg chg="del mod">
          <ac:chgData name="Benoît DE KEYN" userId="49f98b14-d7ba-444f-8e95-98e83ead80a0" providerId="ADAL" clId="{D95B8DFB-F7C7-4215-A7F6-0EB1425B571E}" dt="2026-01-13T17:45:45.593" v="667"/>
          <ac:grpSpMkLst>
            <pc:docMk/>
            <pc:sldMk cId="484454906" sldId="267"/>
            <ac:grpSpMk id="71" creationId="{9DD76685-2DFA-3624-B13F-823E1ADD985A}"/>
          </ac:grpSpMkLst>
        </pc:grpChg>
        <pc:grpChg chg="del mod">
          <ac:chgData name="Benoît DE KEYN" userId="49f98b14-d7ba-444f-8e95-98e83ead80a0" providerId="ADAL" clId="{D95B8DFB-F7C7-4215-A7F6-0EB1425B571E}" dt="2026-01-13T17:45:47.315" v="670"/>
          <ac:grpSpMkLst>
            <pc:docMk/>
            <pc:sldMk cId="484454906" sldId="267"/>
            <ac:grpSpMk id="73" creationId="{6BF4376A-6EA5-DAF7-03D3-5EE8EDB4D013}"/>
          </ac:grpSpMkLst>
        </pc:grpChg>
        <pc:grpChg chg="del mod">
          <ac:chgData name="Benoît DE KEYN" userId="49f98b14-d7ba-444f-8e95-98e83ead80a0" providerId="ADAL" clId="{D95B8DFB-F7C7-4215-A7F6-0EB1425B571E}" dt="2026-01-13T17:45:50.680" v="673"/>
          <ac:grpSpMkLst>
            <pc:docMk/>
            <pc:sldMk cId="484454906" sldId="267"/>
            <ac:grpSpMk id="76" creationId="{3339BFEE-F169-3253-D115-F5041E697CF1}"/>
          </ac:grpSpMkLst>
        </pc:grpChg>
        <pc:grpChg chg="del mod">
          <ac:chgData name="Benoît DE KEYN" userId="49f98b14-d7ba-444f-8e95-98e83ead80a0" providerId="ADAL" clId="{D95B8DFB-F7C7-4215-A7F6-0EB1425B571E}" dt="2026-01-13T17:45:52.450" v="675"/>
          <ac:grpSpMkLst>
            <pc:docMk/>
            <pc:sldMk cId="484454906" sldId="267"/>
            <ac:grpSpMk id="79" creationId="{3CD7D948-83B7-1FB4-57B0-523584BF2CDF}"/>
          </ac:grpSpMkLst>
        </pc:grpChg>
        <pc:grpChg chg="del mod">
          <ac:chgData name="Benoît DE KEYN" userId="49f98b14-d7ba-444f-8e95-98e83ead80a0" providerId="ADAL" clId="{D95B8DFB-F7C7-4215-A7F6-0EB1425B571E}" dt="2026-01-13T17:45:55.055" v="679"/>
          <ac:grpSpMkLst>
            <pc:docMk/>
            <pc:sldMk cId="484454906" sldId="267"/>
            <ac:grpSpMk id="81" creationId="{8498B043-5A2E-8CE2-318D-EDEAB40394E3}"/>
          </ac:grpSpMkLst>
        </pc:grpChg>
        <pc:grpChg chg="del mod">
          <ac:chgData name="Benoît DE KEYN" userId="49f98b14-d7ba-444f-8e95-98e83ead80a0" providerId="ADAL" clId="{D95B8DFB-F7C7-4215-A7F6-0EB1425B571E}" dt="2026-01-13T17:45:57.592" v="681"/>
          <ac:grpSpMkLst>
            <pc:docMk/>
            <pc:sldMk cId="484454906" sldId="267"/>
            <ac:grpSpMk id="85" creationId="{67056CE6-9D16-F32B-A3A5-57B4D02AD523}"/>
          </ac:grpSpMkLst>
        </pc:grpChg>
        <pc:grpChg chg="del mod">
          <ac:chgData name="Benoît DE KEYN" userId="49f98b14-d7ba-444f-8e95-98e83ead80a0" providerId="ADAL" clId="{D95B8DFB-F7C7-4215-A7F6-0EB1425B571E}" dt="2026-01-13T17:46:00.024" v="683"/>
          <ac:grpSpMkLst>
            <pc:docMk/>
            <pc:sldMk cId="484454906" sldId="267"/>
            <ac:grpSpMk id="87" creationId="{D4956F4E-3006-1C6E-7290-77C0B3D68755}"/>
          </ac:grpSpMkLst>
        </pc:grpChg>
        <pc:grpChg chg="del mod">
          <ac:chgData name="Benoît DE KEYN" userId="49f98b14-d7ba-444f-8e95-98e83ead80a0" providerId="ADAL" clId="{D95B8DFB-F7C7-4215-A7F6-0EB1425B571E}" dt="2026-01-13T17:46:02.339" v="685"/>
          <ac:grpSpMkLst>
            <pc:docMk/>
            <pc:sldMk cId="484454906" sldId="267"/>
            <ac:grpSpMk id="89" creationId="{0A8FA182-CEAB-08FC-32C4-88D8F990F9C8}"/>
          </ac:grpSpMkLst>
        </pc:grpChg>
        <pc:grpChg chg="del mod">
          <ac:chgData name="Benoît DE KEYN" userId="49f98b14-d7ba-444f-8e95-98e83ead80a0" providerId="ADAL" clId="{D95B8DFB-F7C7-4215-A7F6-0EB1425B571E}" dt="2026-01-13T17:46:07.409" v="687"/>
          <ac:grpSpMkLst>
            <pc:docMk/>
            <pc:sldMk cId="484454906" sldId="267"/>
            <ac:grpSpMk id="91" creationId="{2915336F-A92F-F9AA-C105-56369A0E3F77}"/>
          </ac:grpSpMkLst>
        </pc:grpChg>
        <pc:grpChg chg="del mod">
          <ac:chgData name="Benoît DE KEYN" userId="49f98b14-d7ba-444f-8e95-98e83ead80a0" providerId="ADAL" clId="{D95B8DFB-F7C7-4215-A7F6-0EB1425B571E}" dt="2026-01-13T17:46:10.010" v="689"/>
          <ac:grpSpMkLst>
            <pc:docMk/>
            <pc:sldMk cId="484454906" sldId="267"/>
            <ac:grpSpMk id="93" creationId="{28E71A0D-EBBB-1136-EB2D-C0848CD467EA}"/>
          </ac:grpSpMkLst>
        </pc:grpChg>
        <pc:grpChg chg="del mod">
          <ac:chgData name="Benoît DE KEYN" userId="49f98b14-d7ba-444f-8e95-98e83ead80a0" providerId="ADAL" clId="{D95B8DFB-F7C7-4215-A7F6-0EB1425B571E}" dt="2026-01-13T17:46:13.193" v="691"/>
          <ac:grpSpMkLst>
            <pc:docMk/>
            <pc:sldMk cId="484454906" sldId="267"/>
            <ac:grpSpMk id="95" creationId="{281B5190-3E18-C705-F9C6-3C904B7CFF60}"/>
          </ac:grpSpMkLst>
        </pc:grpChg>
        <pc:grpChg chg="del mod">
          <ac:chgData name="Benoît DE KEYN" userId="49f98b14-d7ba-444f-8e95-98e83ead80a0" providerId="ADAL" clId="{D95B8DFB-F7C7-4215-A7F6-0EB1425B571E}" dt="2026-01-13T17:46:14.427" v="693"/>
          <ac:grpSpMkLst>
            <pc:docMk/>
            <pc:sldMk cId="484454906" sldId="267"/>
            <ac:grpSpMk id="97" creationId="{0DD5F542-366A-1CDE-CF11-86CD623B3DA6}"/>
          </ac:grpSpMkLst>
        </pc:grpChg>
        <pc:grpChg chg="del mod">
          <ac:chgData name="Benoît DE KEYN" userId="49f98b14-d7ba-444f-8e95-98e83ead80a0" providerId="ADAL" clId="{D95B8DFB-F7C7-4215-A7F6-0EB1425B571E}" dt="2026-01-13T17:46:18.919" v="727"/>
          <ac:grpSpMkLst>
            <pc:docMk/>
            <pc:sldMk cId="484454906" sldId="267"/>
            <ac:grpSpMk id="99" creationId="{1CCCFA5A-AD82-768F-E14B-D40FDD8DA66D}"/>
          </ac:grpSpMkLst>
        </pc:grpChg>
        <pc:grpChg chg="del mod">
          <ac:chgData name="Benoît DE KEYN" userId="49f98b14-d7ba-444f-8e95-98e83ead80a0" providerId="ADAL" clId="{D95B8DFB-F7C7-4215-A7F6-0EB1425B571E}" dt="2026-01-13T17:46:31.384" v="734"/>
          <ac:grpSpMkLst>
            <pc:docMk/>
            <pc:sldMk cId="484454906" sldId="267"/>
            <ac:grpSpMk id="103" creationId="{E0A7538C-8930-881E-73EB-A357D2D61A25}"/>
          </ac:grpSpMkLst>
        </pc:grpChg>
        <pc:grpChg chg="del mod">
          <ac:chgData name="Benoît DE KEYN" userId="49f98b14-d7ba-444f-8e95-98e83ead80a0" providerId="ADAL" clId="{D95B8DFB-F7C7-4215-A7F6-0EB1425B571E}" dt="2026-01-13T17:46:34.046" v="736"/>
          <ac:grpSpMkLst>
            <pc:docMk/>
            <pc:sldMk cId="484454906" sldId="267"/>
            <ac:grpSpMk id="105" creationId="{71E809B1-7B8E-045F-342E-321C37C9D747}"/>
          </ac:grpSpMkLst>
        </pc:grpChg>
        <pc:grpChg chg="del mod">
          <ac:chgData name="Benoît DE KEYN" userId="49f98b14-d7ba-444f-8e95-98e83ead80a0" providerId="ADAL" clId="{D95B8DFB-F7C7-4215-A7F6-0EB1425B571E}" dt="2026-01-13T17:46:38.219" v="739"/>
          <ac:grpSpMkLst>
            <pc:docMk/>
            <pc:sldMk cId="484454906" sldId="267"/>
            <ac:grpSpMk id="107" creationId="{97653EE0-8106-83FD-DE58-B3851DA39B9C}"/>
          </ac:grpSpMkLst>
        </pc:grpChg>
        <pc:grpChg chg="del mod">
          <ac:chgData name="Benoît DE KEYN" userId="49f98b14-d7ba-444f-8e95-98e83ead80a0" providerId="ADAL" clId="{D95B8DFB-F7C7-4215-A7F6-0EB1425B571E}" dt="2026-01-13T17:46:40.715" v="741"/>
          <ac:grpSpMkLst>
            <pc:docMk/>
            <pc:sldMk cId="484454906" sldId="267"/>
            <ac:grpSpMk id="110" creationId="{40C0170C-0EF8-0185-F8B2-417C3A84FA11}"/>
          </ac:grpSpMkLst>
        </pc:grpChg>
        <pc:grpChg chg="del mod">
          <ac:chgData name="Benoît DE KEYN" userId="49f98b14-d7ba-444f-8e95-98e83ead80a0" providerId="ADAL" clId="{D95B8DFB-F7C7-4215-A7F6-0EB1425B571E}" dt="2026-01-13T17:46:47.484" v="746"/>
          <ac:grpSpMkLst>
            <pc:docMk/>
            <pc:sldMk cId="484454906" sldId="267"/>
            <ac:grpSpMk id="112" creationId="{61E96BBE-B167-21EB-D810-B777E8C4E853}"/>
          </ac:grpSpMkLst>
        </pc:grpChg>
        <pc:grpChg chg="del mod">
          <ac:chgData name="Benoît DE KEYN" userId="49f98b14-d7ba-444f-8e95-98e83ead80a0" providerId="ADAL" clId="{D95B8DFB-F7C7-4215-A7F6-0EB1425B571E}" dt="2026-01-13T17:46:48.931" v="757"/>
          <ac:grpSpMkLst>
            <pc:docMk/>
            <pc:sldMk cId="484454906" sldId="267"/>
            <ac:grpSpMk id="117" creationId="{2320FF97-B32C-51D1-1A24-B576F931A7BA}"/>
          </ac:grpSpMkLst>
        </pc:grpChg>
        <pc:grpChg chg="del mod">
          <ac:chgData name="Benoît DE KEYN" userId="49f98b14-d7ba-444f-8e95-98e83ead80a0" providerId="ADAL" clId="{D95B8DFB-F7C7-4215-A7F6-0EB1425B571E}" dt="2026-01-13T17:47:18.326" v="772"/>
          <ac:grpSpMkLst>
            <pc:docMk/>
            <pc:sldMk cId="484454906" sldId="267"/>
            <ac:grpSpMk id="126" creationId="{29E0D900-CDEF-3798-8294-2C37119D7E82}"/>
          </ac:grpSpMkLst>
        </pc:grpChg>
        <pc:grpChg chg="del mod">
          <ac:chgData name="Benoît DE KEYN" userId="49f98b14-d7ba-444f-8e95-98e83ead80a0" providerId="ADAL" clId="{D95B8DFB-F7C7-4215-A7F6-0EB1425B571E}" dt="2026-01-13T17:47:23.295" v="776"/>
          <ac:grpSpMkLst>
            <pc:docMk/>
            <pc:sldMk cId="484454906" sldId="267"/>
            <ac:grpSpMk id="131" creationId="{BAB3D706-89F0-AA29-3CA6-3D60B495F24C}"/>
          </ac:grpSpMkLst>
        </pc:grpChg>
        <pc:grpChg chg="del mod">
          <ac:chgData name="Benoît DE KEYN" userId="49f98b14-d7ba-444f-8e95-98e83ead80a0" providerId="ADAL" clId="{D95B8DFB-F7C7-4215-A7F6-0EB1425B571E}" dt="2026-01-13T17:47:27.627" v="778"/>
          <ac:grpSpMkLst>
            <pc:docMk/>
            <pc:sldMk cId="484454906" sldId="267"/>
            <ac:grpSpMk id="135" creationId="{FEB3512E-87F7-32C9-FDAF-F5B676711857}"/>
          </ac:grpSpMkLst>
        </pc:grpChg>
        <pc:grpChg chg="del mod">
          <ac:chgData name="Benoît DE KEYN" userId="49f98b14-d7ba-444f-8e95-98e83ead80a0" providerId="ADAL" clId="{D95B8DFB-F7C7-4215-A7F6-0EB1425B571E}" dt="2026-01-13T17:47:33.245" v="785"/>
          <ac:grpSpMkLst>
            <pc:docMk/>
            <pc:sldMk cId="484454906" sldId="267"/>
            <ac:grpSpMk id="137" creationId="{AFB99270-344A-6017-577B-A0491C8DEE94}"/>
          </ac:grpSpMkLst>
        </pc:grpChg>
        <pc:grpChg chg="del mod">
          <ac:chgData name="Benoît DE KEYN" userId="49f98b14-d7ba-444f-8e95-98e83ead80a0" providerId="ADAL" clId="{D95B8DFB-F7C7-4215-A7F6-0EB1425B571E}" dt="2026-01-13T17:47:36.179" v="789"/>
          <ac:grpSpMkLst>
            <pc:docMk/>
            <pc:sldMk cId="484454906" sldId="267"/>
            <ac:grpSpMk id="144" creationId="{B8472999-3B4B-A8F1-0718-1440438DCB56}"/>
          </ac:grpSpMkLst>
        </pc:grpChg>
        <pc:grpChg chg="del mod">
          <ac:chgData name="Benoît DE KEYN" userId="49f98b14-d7ba-444f-8e95-98e83ead80a0" providerId="ADAL" clId="{D95B8DFB-F7C7-4215-A7F6-0EB1425B571E}" dt="2026-01-13T17:47:37.464" v="791"/>
          <ac:grpSpMkLst>
            <pc:docMk/>
            <pc:sldMk cId="484454906" sldId="267"/>
            <ac:grpSpMk id="148" creationId="{BC1B3AF4-913B-4F92-C13C-00A8D3BDF961}"/>
          </ac:grpSpMkLst>
        </pc:grpChg>
        <pc:grpChg chg="del mod">
          <ac:chgData name="Benoît DE KEYN" userId="49f98b14-d7ba-444f-8e95-98e83ead80a0" providerId="ADAL" clId="{D95B8DFB-F7C7-4215-A7F6-0EB1425B571E}" dt="2026-01-13T17:47:38.864" v="793"/>
          <ac:grpSpMkLst>
            <pc:docMk/>
            <pc:sldMk cId="484454906" sldId="267"/>
            <ac:grpSpMk id="150" creationId="{7FFBB832-258F-5348-1F20-C2741A23B6FD}"/>
          </ac:grpSpMkLst>
        </pc:grpChg>
        <pc:grpChg chg="del mod">
          <ac:chgData name="Benoît DE KEYN" userId="49f98b14-d7ba-444f-8e95-98e83ead80a0" providerId="ADAL" clId="{D95B8DFB-F7C7-4215-A7F6-0EB1425B571E}" dt="2026-01-13T17:47:40.542" v="795"/>
          <ac:grpSpMkLst>
            <pc:docMk/>
            <pc:sldMk cId="484454906" sldId="267"/>
            <ac:grpSpMk id="152" creationId="{3CB8E1D1-1D67-6BBA-C768-2F6C8AD440B6}"/>
          </ac:grpSpMkLst>
        </pc:grpChg>
        <pc:grpChg chg="del mod">
          <ac:chgData name="Benoît DE KEYN" userId="49f98b14-d7ba-444f-8e95-98e83ead80a0" providerId="ADAL" clId="{D95B8DFB-F7C7-4215-A7F6-0EB1425B571E}" dt="2026-01-13T17:47:43.560" v="798"/>
          <ac:grpSpMkLst>
            <pc:docMk/>
            <pc:sldMk cId="484454906" sldId="267"/>
            <ac:grpSpMk id="154" creationId="{3BAD2F93-6D8B-1E16-14E9-F5D5F8D803C3}"/>
          </ac:grpSpMkLst>
        </pc:grpChg>
        <pc:grpChg chg="del mod">
          <ac:chgData name="Benoît DE KEYN" userId="49f98b14-d7ba-444f-8e95-98e83ead80a0" providerId="ADAL" clId="{D95B8DFB-F7C7-4215-A7F6-0EB1425B571E}" dt="2026-01-13T17:47:57.195" v="800"/>
          <ac:grpSpMkLst>
            <pc:docMk/>
            <pc:sldMk cId="484454906" sldId="267"/>
            <ac:grpSpMk id="157" creationId="{669DD4AD-A06F-88FF-FC15-1AF43F3E8B18}"/>
          </ac:grpSpMkLst>
        </pc:grpChg>
        <pc:grpChg chg="del mod">
          <ac:chgData name="Benoît DE KEYN" userId="49f98b14-d7ba-444f-8e95-98e83ead80a0" providerId="ADAL" clId="{D95B8DFB-F7C7-4215-A7F6-0EB1425B571E}" dt="2026-01-13T17:48:00.635" v="802"/>
          <ac:grpSpMkLst>
            <pc:docMk/>
            <pc:sldMk cId="484454906" sldId="267"/>
            <ac:grpSpMk id="159" creationId="{DBF6BDAF-157D-37F2-EA89-ED04DC390F0E}"/>
          </ac:grpSpMkLst>
        </pc:grpChg>
        <pc:grpChg chg="del mod">
          <ac:chgData name="Benoît DE KEYN" userId="49f98b14-d7ba-444f-8e95-98e83ead80a0" providerId="ADAL" clId="{D95B8DFB-F7C7-4215-A7F6-0EB1425B571E}" dt="2026-01-13T17:49:30.303" v="855"/>
          <ac:grpSpMkLst>
            <pc:docMk/>
            <pc:sldMk cId="484454906" sldId="267"/>
            <ac:grpSpMk id="161" creationId="{1E07A77D-6F05-4790-4AF0-CBF66E1C427E}"/>
          </ac:grpSpMkLst>
        </pc:grpChg>
        <pc:grpChg chg="add del mod">
          <ac:chgData name="Benoît DE KEYN" userId="49f98b14-d7ba-444f-8e95-98e83ead80a0" providerId="ADAL" clId="{D95B8DFB-F7C7-4215-A7F6-0EB1425B571E}" dt="2026-01-13T17:48:25.729" v="816"/>
          <ac:grpSpMkLst>
            <pc:docMk/>
            <pc:sldMk cId="484454906" sldId="267"/>
            <ac:grpSpMk id="166" creationId="{D6B38FC8-35F0-1100-62BB-BF9F61841A99}"/>
          </ac:grpSpMkLst>
        </pc:grpChg>
        <pc:grpChg chg="mod">
          <ac:chgData name="Benoît DE KEYN" userId="49f98b14-d7ba-444f-8e95-98e83ead80a0" providerId="ADAL" clId="{D95B8DFB-F7C7-4215-A7F6-0EB1425B571E}" dt="2026-01-13T17:48:25.021" v="813"/>
          <ac:grpSpMkLst>
            <pc:docMk/>
            <pc:sldMk cId="484454906" sldId="267"/>
            <ac:grpSpMk id="169" creationId="{A51A3947-5774-181C-6EAA-D6450FE2E17B}"/>
          </ac:grpSpMkLst>
        </pc:grpChg>
        <pc:grpChg chg="mod">
          <ac:chgData name="Benoît DE KEYN" userId="49f98b14-d7ba-444f-8e95-98e83ead80a0" providerId="ADAL" clId="{D95B8DFB-F7C7-4215-A7F6-0EB1425B571E}" dt="2026-01-13T17:48:34.778" v="823"/>
          <ac:grpSpMkLst>
            <pc:docMk/>
            <pc:sldMk cId="484454906" sldId="267"/>
            <ac:grpSpMk id="172" creationId="{C7E2B28A-36FF-DAFB-41AD-390F8656519C}"/>
          </ac:grpSpMkLst>
        </pc:grpChg>
        <pc:grpChg chg="del mod">
          <ac:chgData name="Benoît DE KEYN" userId="49f98b14-d7ba-444f-8e95-98e83ead80a0" providerId="ADAL" clId="{D95B8DFB-F7C7-4215-A7F6-0EB1425B571E}" dt="2026-01-13T17:50:08.040" v="874"/>
          <ac:grpSpMkLst>
            <pc:docMk/>
            <pc:sldMk cId="484454906" sldId="267"/>
            <ac:grpSpMk id="177" creationId="{9205CBE8-DA01-2C91-9375-0932C4FAE72D}"/>
          </ac:grpSpMkLst>
        </pc:grpChg>
        <pc:picChg chg="add mod ord">
          <ac:chgData name="Benoît DE KEYN" userId="49f98b14-d7ba-444f-8e95-98e83ead80a0" providerId="ADAL" clId="{D95B8DFB-F7C7-4215-A7F6-0EB1425B571E}" dt="2026-01-13T18:02:45.115" v="1670" actId="167"/>
          <ac:picMkLst>
            <pc:docMk/>
            <pc:sldMk cId="484454906" sldId="267"/>
            <ac:picMk id="186" creationId="{3D886423-4A45-FCE3-B2D7-8C8EF304E17A}"/>
          </ac:picMkLst>
        </pc:picChg>
        <pc:inkChg chg="add mod ord">
          <ac:chgData name="Benoît DE KEYN" userId="49f98b14-d7ba-444f-8e95-98e83ead80a0" providerId="ADAL" clId="{D95B8DFB-F7C7-4215-A7F6-0EB1425B571E}" dt="2026-01-13T17:51:55.374" v="888" actId="166"/>
          <ac:inkMkLst>
            <pc:docMk/>
            <pc:sldMk cId="484454906" sldId="267"/>
            <ac:inkMk id="2" creationId="{08C1BECF-2387-EA50-8154-9421ED4D20C2}"/>
          </ac:inkMkLst>
        </pc:inkChg>
        <pc:inkChg chg="add mod ord">
          <ac:chgData name="Benoît DE KEYN" userId="49f98b14-d7ba-444f-8e95-98e83ead80a0" providerId="ADAL" clId="{D95B8DFB-F7C7-4215-A7F6-0EB1425B571E}" dt="2026-01-13T17:51:55.374" v="888" actId="166"/>
          <ac:inkMkLst>
            <pc:docMk/>
            <pc:sldMk cId="484454906" sldId="267"/>
            <ac:inkMk id="3" creationId="{CBB62F68-F22C-8ABA-87A1-76798F9F5106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4" creationId="{8EB5E850-0285-4603-6E29-EF0652507030}"/>
          </ac:inkMkLst>
        </pc:inkChg>
        <pc:inkChg chg="add mod">
          <ac:chgData name="Benoît DE KEYN" userId="49f98b14-d7ba-444f-8e95-98e83ead80a0" providerId="ADAL" clId="{D95B8DFB-F7C7-4215-A7F6-0EB1425B571E}" dt="2026-01-13T17:44:01.341" v="600"/>
          <ac:inkMkLst>
            <pc:docMk/>
            <pc:sldMk cId="484454906" sldId="267"/>
            <ac:inkMk id="5" creationId="{8ED3B6AF-1043-52D7-C4A5-80B45D6C69CA}"/>
          </ac:inkMkLst>
        </pc:inkChg>
        <pc:inkChg chg="add mod">
          <ac:chgData name="Benoît DE KEYN" userId="49f98b14-d7ba-444f-8e95-98e83ead80a0" providerId="ADAL" clId="{D95B8DFB-F7C7-4215-A7F6-0EB1425B571E}" dt="2026-01-13T17:44:01.341" v="600"/>
          <ac:inkMkLst>
            <pc:docMk/>
            <pc:sldMk cId="484454906" sldId="267"/>
            <ac:inkMk id="6" creationId="{99429ED7-140A-F02F-1607-6A3DD98B1BEE}"/>
          </ac:inkMkLst>
        </pc:inkChg>
        <pc:inkChg chg="add mod">
          <ac:chgData name="Benoît DE KEYN" userId="49f98b14-d7ba-444f-8e95-98e83ead80a0" providerId="ADAL" clId="{D95B8DFB-F7C7-4215-A7F6-0EB1425B571E}" dt="2026-01-13T17:44:01.341" v="600"/>
          <ac:inkMkLst>
            <pc:docMk/>
            <pc:sldMk cId="484454906" sldId="267"/>
            <ac:inkMk id="7" creationId="{FD7AEE47-CD4B-3BDC-C4EB-441828D69B4A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8" creationId="{3100703B-3962-5D71-7CDB-34A6307CC14C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9" creationId="{F946F342-5CB9-D9DD-D05B-3F25C6404C66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10" creationId="{8140885A-4595-4256-F82D-A0B29132A9AA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12" creationId="{F207D871-9E0F-08C5-FB59-694B940C9D38}"/>
          </ac:inkMkLst>
        </pc:inkChg>
        <pc:inkChg chg="add mod">
          <ac:chgData name="Benoît DE KEYN" userId="49f98b14-d7ba-444f-8e95-98e83ead80a0" providerId="ADAL" clId="{D95B8DFB-F7C7-4215-A7F6-0EB1425B571E}" dt="2026-01-13T17:44:01.341" v="600"/>
          <ac:inkMkLst>
            <pc:docMk/>
            <pc:sldMk cId="484454906" sldId="267"/>
            <ac:inkMk id="13" creationId="{6F6D7EE0-96F3-185B-1720-223A03EFFAF2}"/>
          </ac:inkMkLst>
        </pc:inkChg>
        <pc:inkChg chg="add">
          <ac:chgData name="Benoît DE KEYN" userId="49f98b14-d7ba-444f-8e95-98e83ead80a0" providerId="ADAL" clId="{D95B8DFB-F7C7-4215-A7F6-0EB1425B571E}" dt="2026-01-13T17:43:59.517" v="597" actId="9405"/>
          <ac:inkMkLst>
            <pc:docMk/>
            <pc:sldMk cId="484454906" sldId="267"/>
            <ac:inkMk id="14" creationId="{70A2D56F-48A6-FC4F-FE55-60D7701CDC40}"/>
          </ac:inkMkLst>
        </pc:inkChg>
        <pc:inkChg chg="add">
          <ac:chgData name="Benoît DE KEYN" userId="49f98b14-d7ba-444f-8e95-98e83ead80a0" providerId="ADAL" clId="{D95B8DFB-F7C7-4215-A7F6-0EB1425B571E}" dt="2026-01-13T17:44:00.078" v="598" actId="9405"/>
          <ac:inkMkLst>
            <pc:docMk/>
            <pc:sldMk cId="484454906" sldId="267"/>
            <ac:inkMk id="15" creationId="{BC523DBC-23A9-B0E7-11E1-2A9BB2F0D903}"/>
          </ac:inkMkLst>
        </pc:inkChg>
        <pc:inkChg chg="add mod">
          <ac:chgData name="Benoît DE KEYN" userId="49f98b14-d7ba-444f-8e95-98e83ead80a0" providerId="ADAL" clId="{D95B8DFB-F7C7-4215-A7F6-0EB1425B571E}" dt="2026-01-13T17:44:01.341" v="600"/>
          <ac:inkMkLst>
            <pc:docMk/>
            <pc:sldMk cId="484454906" sldId="267"/>
            <ac:inkMk id="16" creationId="{2425F303-B7E7-ABBF-A985-BB41378FC5A4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18" creationId="{73CB5CF4-4E59-27A1-7D7D-D475541E69ED}"/>
          </ac:inkMkLst>
        </pc:inkChg>
        <pc:inkChg chg="add">
          <ac:chgData name="Benoît DE KEYN" userId="49f98b14-d7ba-444f-8e95-98e83ead80a0" providerId="ADAL" clId="{D95B8DFB-F7C7-4215-A7F6-0EB1425B571E}" dt="2026-01-13T17:44:02.640" v="602" actId="9405"/>
          <ac:inkMkLst>
            <pc:docMk/>
            <pc:sldMk cId="484454906" sldId="267"/>
            <ac:inkMk id="19" creationId="{6A5B1A78-2140-5774-AFFC-7706299B290E}"/>
          </ac:inkMkLst>
        </pc:inkChg>
        <pc:inkChg chg="add">
          <ac:chgData name="Benoît DE KEYN" userId="49f98b14-d7ba-444f-8e95-98e83ead80a0" providerId="ADAL" clId="{D95B8DFB-F7C7-4215-A7F6-0EB1425B571E}" dt="2026-01-13T17:44:02.738" v="603" actId="9405"/>
          <ac:inkMkLst>
            <pc:docMk/>
            <pc:sldMk cId="484454906" sldId="267"/>
            <ac:inkMk id="20" creationId="{28495145-2C5B-9592-D9AD-22AED9524C3C}"/>
          </ac:inkMkLst>
        </pc:inkChg>
        <pc:inkChg chg="add">
          <ac:chgData name="Benoît DE KEYN" userId="49f98b14-d7ba-444f-8e95-98e83ead80a0" providerId="ADAL" clId="{D95B8DFB-F7C7-4215-A7F6-0EB1425B571E}" dt="2026-01-13T17:44:02.871" v="604" actId="9405"/>
          <ac:inkMkLst>
            <pc:docMk/>
            <pc:sldMk cId="484454906" sldId="267"/>
            <ac:inkMk id="21" creationId="{4974DA9E-D1C1-451D-68A2-D9BE3EBC8E1A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22" creationId="{932CAC47-2754-99F7-1E22-371407CBBD05}"/>
          </ac:inkMkLst>
        </pc:inkChg>
        <pc:inkChg chg="add mod">
          <ac:chgData name="Benoît DE KEYN" userId="49f98b14-d7ba-444f-8e95-98e83ead80a0" providerId="ADAL" clId="{D95B8DFB-F7C7-4215-A7F6-0EB1425B571E}" dt="2026-01-13T17:44:04.708" v="607"/>
          <ac:inkMkLst>
            <pc:docMk/>
            <pc:sldMk cId="484454906" sldId="267"/>
            <ac:inkMk id="23" creationId="{066C2CD6-802E-44CB-489C-AAFE7D1C08CD}"/>
          </ac:inkMkLst>
        </pc:inkChg>
        <pc:inkChg chg="add del mod">
          <ac:chgData name="Benoît DE KEYN" userId="49f98b14-d7ba-444f-8e95-98e83ead80a0" providerId="ADAL" clId="{D95B8DFB-F7C7-4215-A7F6-0EB1425B571E}" dt="2026-01-13T17:44:10.590" v="612"/>
          <ac:inkMkLst>
            <pc:docMk/>
            <pc:sldMk cId="484454906" sldId="267"/>
            <ac:inkMk id="25" creationId="{6E4ED6E0-F36F-1AE3-3CA9-00561B3426AF}"/>
          </ac:inkMkLst>
        </pc:inkChg>
        <pc:inkChg chg="add del mod">
          <ac:chgData name="Benoît DE KEYN" userId="49f98b14-d7ba-444f-8e95-98e83ead80a0" providerId="ADAL" clId="{D95B8DFB-F7C7-4215-A7F6-0EB1425B571E}" dt="2026-01-13T17:44:10.590" v="611"/>
          <ac:inkMkLst>
            <pc:docMk/>
            <pc:sldMk cId="484454906" sldId="267"/>
            <ac:inkMk id="26" creationId="{08DA0F9A-D381-ACF3-075F-6EA3B9BB03F9}"/>
          </ac:inkMkLst>
        </pc:inkChg>
        <pc:inkChg chg="add mod">
          <ac:chgData name="Benoît DE KEYN" userId="49f98b14-d7ba-444f-8e95-98e83ead80a0" providerId="ADAL" clId="{D95B8DFB-F7C7-4215-A7F6-0EB1425B571E}" dt="2026-01-13T17:44:19.725" v="616"/>
          <ac:inkMkLst>
            <pc:docMk/>
            <pc:sldMk cId="484454906" sldId="267"/>
            <ac:inkMk id="28" creationId="{1B339541-160F-B5F0-D762-D72513D41D17}"/>
          </ac:inkMkLst>
        </pc:inkChg>
        <pc:inkChg chg="add mod">
          <ac:chgData name="Benoît DE KEYN" userId="49f98b14-d7ba-444f-8e95-98e83ead80a0" providerId="ADAL" clId="{D95B8DFB-F7C7-4215-A7F6-0EB1425B571E}" dt="2026-01-13T17:44:19.725" v="616"/>
          <ac:inkMkLst>
            <pc:docMk/>
            <pc:sldMk cId="484454906" sldId="267"/>
            <ac:inkMk id="29" creationId="{C0AA5979-0513-7CD3-F705-3E2F25E4E48D}"/>
          </ac:inkMkLst>
        </pc:inkChg>
        <pc:inkChg chg="add del">
          <ac:chgData name="Benoît DE KEYN" userId="49f98b14-d7ba-444f-8e95-98e83ead80a0" providerId="ADAL" clId="{D95B8DFB-F7C7-4215-A7F6-0EB1425B571E}" dt="2026-01-13T17:44:25.141" v="618"/>
          <ac:inkMkLst>
            <pc:docMk/>
            <pc:sldMk cId="484454906" sldId="267"/>
            <ac:inkMk id="31" creationId="{8CE3D1F3-2527-1AE8-9238-23357E8DBFF4}"/>
          </ac:inkMkLst>
        </pc:inkChg>
        <pc:inkChg chg="add del">
          <ac:chgData name="Benoît DE KEYN" userId="49f98b14-d7ba-444f-8e95-98e83ead80a0" providerId="ADAL" clId="{D95B8DFB-F7C7-4215-A7F6-0EB1425B571E}" dt="2026-01-13T17:44:35.139" v="620"/>
          <ac:inkMkLst>
            <pc:docMk/>
            <pc:sldMk cId="484454906" sldId="267"/>
            <ac:inkMk id="32" creationId="{F1FBD777-85D5-0C3B-916E-DBF2C62BDB68}"/>
          </ac:inkMkLst>
        </pc:inkChg>
        <pc:inkChg chg="add del">
          <ac:chgData name="Benoît DE KEYN" userId="49f98b14-d7ba-444f-8e95-98e83ead80a0" providerId="ADAL" clId="{D95B8DFB-F7C7-4215-A7F6-0EB1425B571E}" dt="2026-01-13T17:44:39.094" v="622"/>
          <ac:inkMkLst>
            <pc:docMk/>
            <pc:sldMk cId="484454906" sldId="267"/>
            <ac:inkMk id="33" creationId="{6386FD51-E015-750A-5B15-CB593422AA83}"/>
          </ac:inkMkLst>
        </pc:inkChg>
        <pc:inkChg chg="add del">
          <ac:chgData name="Benoît DE KEYN" userId="49f98b14-d7ba-444f-8e95-98e83ead80a0" providerId="ADAL" clId="{D95B8DFB-F7C7-4215-A7F6-0EB1425B571E}" dt="2026-01-13T17:44:45.084" v="624"/>
          <ac:inkMkLst>
            <pc:docMk/>
            <pc:sldMk cId="484454906" sldId="267"/>
            <ac:inkMk id="34" creationId="{E3855064-E8EF-874F-236A-D36E2C0096BA}"/>
          </ac:inkMkLst>
        </pc:inkChg>
        <pc:inkChg chg="add del">
          <ac:chgData name="Benoît DE KEYN" userId="49f98b14-d7ba-444f-8e95-98e83ead80a0" providerId="ADAL" clId="{D95B8DFB-F7C7-4215-A7F6-0EB1425B571E}" dt="2026-01-13T17:46:18.919" v="719"/>
          <ac:inkMkLst>
            <pc:docMk/>
            <pc:sldMk cId="484454906" sldId="267"/>
            <ac:inkMk id="35" creationId="{7E89284C-0DC3-F565-0586-927A7066C00F}"/>
          </ac:inkMkLst>
        </pc:inkChg>
        <pc:inkChg chg="add del">
          <ac:chgData name="Benoît DE KEYN" userId="49f98b14-d7ba-444f-8e95-98e83ead80a0" providerId="ADAL" clId="{D95B8DFB-F7C7-4215-A7F6-0EB1425B571E}" dt="2026-01-13T17:44:52.077" v="627"/>
          <ac:inkMkLst>
            <pc:docMk/>
            <pc:sldMk cId="484454906" sldId="267"/>
            <ac:inkMk id="36" creationId="{B5676F4A-D014-B9A4-9C02-8857ED238299}"/>
          </ac:inkMkLst>
        </pc:inkChg>
        <pc:inkChg chg="add del mod">
          <ac:chgData name="Benoît DE KEYN" userId="49f98b14-d7ba-444f-8e95-98e83ead80a0" providerId="ADAL" clId="{D95B8DFB-F7C7-4215-A7F6-0EB1425B571E}" dt="2026-01-13T17:46:18.917" v="710"/>
          <ac:inkMkLst>
            <pc:docMk/>
            <pc:sldMk cId="484454906" sldId="267"/>
            <ac:inkMk id="37" creationId="{1F372314-494B-694C-048F-0D82A5E63F6F}"/>
          </ac:inkMkLst>
        </pc:inkChg>
        <pc:inkChg chg="add del mod">
          <ac:chgData name="Benoît DE KEYN" userId="49f98b14-d7ba-444f-8e95-98e83ead80a0" providerId="ADAL" clId="{D95B8DFB-F7C7-4215-A7F6-0EB1425B571E}" dt="2026-01-13T17:46:18.918" v="712"/>
          <ac:inkMkLst>
            <pc:docMk/>
            <pc:sldMk cId="484454906" sldId="267"/>
            <ac:inkMk id="38" creationId="{5864FE8E-D932-9D21-5D22-F1E79346CC82}"/>
          </ac:inkMkLst>
        </pc:inkChg>
        <pc:inkChg chg="add del mod">
          <ac:chgData name="Benoît DE KEYN" userId="49f98b14-d7ba-444f-8e95-98e83ead80a0" providerId="ADAL" clId="{D95B8DFB-F7C7-4215-A7F6-0EB1425B571E}" dt="2026-01-13T17:46:18.916" v="707"/>
          <ac:inkMkLst>
            <pc:docMk/>
            <pc:sldMk cId="484454906" sldId="267"/>
            <ac:inkMk id="40" creationId="{3069603C-6EB0-4192-C4FE-5DACAEFFBE64}"/>
          </ac:inkMkLst>
        </pc:inkChg>
        <pc:inkChg chg="add del mod">
          <ac:chgData name="Benoît DE KEYN" userId="49f98b14-d7ba-444f-8e95-98e83ead80a0" providerId="ADAL" clId="{D95B8DFB-F7C7-4215-A7F6-0EB1425B571E}" dt="2026-01-13T17:46:18.914" v="698"/>
          <ac:inkMkLst>
            <pc:docMk/>
            <pc:sldMk cId="484454906" sldId="267"/>
            <ac:inkMk id="42" creationId="{C85872AA-1B06-DCA0-E394-06C66A3A6077}"/>
          </ac:inkMkLst>
        </pc:inkChg>
        <pc:inkChg chg="add del mod">
          <ac:chgData name="Benoît DE KEYN" userId="49f98b14-d7ba-444f-8e95-98e83ead80a0" providerId="ADAL" clId="{D95B8DFB-F7C7-4215-A7F6-0EB1425B571E}" dt="2026-01-13T17:46:18.919" v="723"/>
          <ac:inkMkLst>
            <pc:docMk/>
            <pc:sldMk cId="484454906" sldId="267"/>
            <ac:inkMk id="44" creationId="{9B7235C9-9836-7414-493F-FBB0499E8BBB}"/>
          </ac:inkMkLst>
        </pc:inkChg>
        <pc:inkChg chg="add del mod">
          <ac:chgData name="Benoît DE KEYN" userId="49f98b14-d7ba-444f-8e95-98e83ead80a0" providerId="ADAL" clId="{D95B8DFB-F7C7-4215-A7F6-0EB1425B571E}" dt="2026-01-13T17:45:08.208" v="641"/>
          <ac:inkMkLst>
            <pc:docMk/>
            <pc:sldMk cId="484454906" sldId="267"/>
            <ac:inkMk id="45" creationId="{6EC4A0BA-2E9D-0D7F-A618-65AEBDCF5D88}"/>
          </ac:inkMkLst>
        </pc:inkChg>
        <pc:inkChg chg="add del mod">
          <ac:chgData name="Benoît DE KEYN" userId="49f98b14-d7ba-444f-8e95-98e83ead80a0" providerId="ADAL" clId="{D95B8DFB-F7C7-4215-A7F6-0EB1425B571E}" dt="2026-01-13T17:45:08.210" v="642"/>
          <ac:inkMkLst>
            <pc:docMk/>
            <pc:sldMk cId="484454906" sldId="267"/>
            <ac:inkMk id="46" creationId="{504B4334-CBCB-4659-B846-A066F7BDE51F}"/>
          </ac:inkMkLst>
        </pc:inkChg>
        <pc:inkChg chg="add del mod">
          <ac:chgData name="Benoît DE KEYN" userId="49f98b14-d7ba-444f-8e95-98e83ead80a0" providerId="ADAL" clId="{D95B8DFB-F7C7-4215-A7F6-0EB1425B571E}" dt="2026-01-13T17:45:09.158" v="643"/>
          <ac:inkMkLst>
            <pc:docMk/>
            <pc:sldMk cId="484454906" sldId="267"/>
            <ac:inkMk id="48" creationId="{D916A74A-C826-2208-B423-FC30B37EF0D1}"/>
          </ac:inkMkLst>
        </pc:inkChg>
        <pc:inkChg chg="add del mod">
          <ac:chgData name="Benoît DE KEYN" userId="49f98b14-d7ba-444f-8e95-98e83ead80a0" providerId="ADAL" clId="{D95B8DFB-F7C7-4215-A7F6-0EB1425B571E}" dt="2026-01-13T17:46:18.918" v="715"/>
          <ac:inkMkLst>
            <pc:docMk/>
            <pc:sldMk cId="484454906" sldId="267"/>
            <ac:inkMk id="50" creationId="{53109477-8028-1FFA-6DB0-9664A5235679}"/>
          </ac:inkMkLst>
        </pc:inkChg>
        <pc:inkChg chg="add del mod">
          <ac:chgData name="Benoît DE KEYN" userId="49f98b14-d7ba-444f-8e95-98e83ead80a0" providerId="ADAL" clId="{D95B8DFB-F7C7-4215-A7F6-0EB1425B571E}" dt="2026-01-13T17:46:18.914" v="697"/>
          <ac:inkMkLst>
            <pc:docMk/>
            <pc:sldMk cId="484454906" sldId="267"/>
            <ac:inkMk id="51" creationId="{557982AD-96E9-54F9-9777-832A585533E8}"/>
          </ac:inkMkLst>
        </pc:inkChg>
        <pc:inkChg chg="add del mod">
          <ac:chgData name="Benoît DE KEYN" userId="49f98b14-d7ba-444f-8e95-98e83ead80a0" providerId="ADAL" clId="{D95B8DFB-F7C7-4215-A7F6-0EB1425B571E}" dt="2026-01-13T17:46:18.918" v="716"/>
          <ac:inkMkLst>
            <pc:docMk/>
            <pc:sldMk cId="484454906" sldId="267"/>
            <ac:inkMk id="52" creationId="{AE8A58C7-455E-C77C-FEBF-9252D163F335}"/>
          </ac:inkMkLst>
        </pc:inkChg>
        <pc:inkChg chg="add del mod">
          <ac:chgData name="Benoît DE KEYN" userId="49f98b14-d7ba-444f-8e95-98e83ead80a0" providerId="ADAL" clId="{D95B8DFB-F7C7-4215-A7F6-0EB1425B571E}" dt="2026-01-13T17:46:18.917" v="711"/>
          <ac:inkMkLst>
            <pc:docMk/>
            <pc:sldMk cId="484454906" sldId="267"/>
            <ac:inkMk id="53" creationId="{3694F453-B15C-EEE5-33F1-D53B828EA522}"/>
          </ac:inkMkLst>
        </pc:inkChg>
        <pc:inkChg chg="add del mod">
          <ac:chgData name="Benoît DE KEYN" userId="49f98b14-d7ba-444f-8e95-98e83ead80a0" providerId="ADAL" clId="{D95B8DFB-F7C7-4215-A7F6-0EB1425B571E}" dt="2026-01-13T17:46:18.916" v="704"/>
          <ac:inkMkLst>
            <pc:docMk/>
            <pc:sldMk cId="484454906" sldId="267"/>
            <ac:inkMk id="55" creationId="{9D0511B3-9308-4638-2104-80F625AE89E2}"/>
          </ac:inkMkLst>
        </pc:inkChg>
        <pc:inkChg chg="add del mod">
          <ac:chgData name="Benoît DE KEYN" userId="49f98b14-d7ba-444f-8e95-98e83ead80a0" providerId="ADAL" clId="{D95B8DFB-F7C7-4215-A7F6-0EB1425B571E}" dt="2026-01-13T17:46:18.919" v="721"/>
          <ac:inkMkLst>
            <pc:docMk/>
            <pc:sldMk cId="484454906" sldId="267"/>
            <ac:inkMk id="57" creationId="{4189E18B-40E2-5F46-D76F-B9551F481162}"/>
          </ac:inkMkLst>
        </pc:inkChg>
        <pc:inkChg chg="add mod">
          <ac:chgData name="Benoît DE KEYN" userId="49f98b14-d7ba-444f-8e95-98e83ead80a0" providerId="ADAL" clId="{D95B8DFB-F7C7-4215-A7F6-0EB1425B571E}" dt="2026-01-13T17:46:18.919" v="723"/>
          <ac:inkMkLst>
            <pc:docMk/>
            <pc:sldMk cId="484454906" sldId="267"/>
            <ac:inkMk id="58" creationId="{D667A8CB-F829-1C78-E8E6-EECBF1DBDCDD}"/>
          </ac:inkMkLst>
        </pc:inkChg>
        <pc:inkChg chg="add del mod">
          <ac:chgData name="Benoît DE KEYN" userId="49f98b14-d7ba-444f-8e95-98e83ead80a0" providerId="ADAL" clId="{D95B8DFB-F7C7-4215-A7F6-0EB1425B571E}" dt="2026-01-13T17:46:18.918" v="714"/>
          <ac:inkMkLst>
            <pc:docMk/>
            <pc:sldMk cId="484454906" sldId="267"/>
            <ac:inkMk id="59" creationId="{9FA3DAED-42C2-8ABC-19CA-3161BEEE1229}"/>
          </ac:inkMkLst>
        </pc:inkChg>
        <pc:inkChg chg="add del mod">
          <ac:chgData name="Benoît DE KEYN" userId="49f98b14-d7ba-444f-8e95-98e83ead80a0" providerId="ADAL" clId="{D95B8DFB-F7C7-4215-A7F6-0EB1425B571E}" dt="2026-01-13T17:46:18.919" v="720"/>
          <ac:inkMkLst>
            <pc:docMk/>
            <pc:sldMk cId="484454906" sldId="267"/>
            <ac:inkMk id="61" creationId="{BA155788-2C2E-A658-D403-DB9306F16EC3}"/>
          </ac:inkMkLst>
        </pc:inkChg>
        <pc:inkChg chg="add del mod">
          <ac:chgData name="Benoît DE KEYN" userId="49f98b14-d7ba-444f-8e95-98e83ead80a0" providerId="ADAL" clId="{D95B8DFB-F7C7-4215-A7F6-0EB1425B571E}" dt="2026-01-13T17:46:18.910" v="694"/>
          <ac:inkMkLst>
            <pc:docMk/>
            <pc:sldMk cId="484454906" sldId="267"/>
            <ac:inkMk id="63" creationId="{1820A047-9F51-13E7-7725-8D0826E20EBA}"/>
          </ac:inkMkLst>
        </pc:inkChg>
        <pc:inkChg chg="add del mod">
          <ac:chgData name="Benoît DE KEYN" userId="49f98b14-d7ba-444f-8e95-98e83ead80a0" providerId="ADAL" clId="{D95B8DFB-F7C7-4215-A7F6-0EB1425B571E}" dt="2026-01-13T17:46:18.913" v="695"/>
          <ac:inkMkLst>
            <pc:docMk/>
            <pc:sldMk cId="484454906" sldId="267"/>
            <ac:inkMk id="65" creationId="{C0467A95-FA28-8C29-16D0-A54A09DCB1FC}"/>
          </ac:inkMkLst>
        </pc:inkChg>
        <pc:inkChg chg="add del mod">
          <ac:chgData name="Benoît DE KEYN" userId="49f98b14-d7ba-444f-8e95-98e83ead80a0" providerId="ADAL" clId="{D95B8DFB-F7C7-4215-A7F6-0EB1425B571E}" dt="2026-01-13T17:46:18.918" v="717"/>
          <ac:inkMkLst>
            <pc:docMk/>
            <pc:sldMk cId="484454906" sldId="267"/>
            <ac:inkMk id="67" creationId="{65B393DB-B912-D012-96D2-D99FAB1E7F56}"/>
          </ac:inkMkLst>
        </pc:inkChg>
        <pc:inkChg chg="add del mod">
          <ac:chgData name="Benoît DE KEYN" userId="49f98b14-d7ba-444f-8e95-98e83ead80a0" providerId="ADAL" clId="{D95B8DFB-F7C7-4215-A7F6-0EB1425B571E}" dt="2026-01-13T17:46:18.915" v="702"/>
          <ac:inkMkLst>
            <pc:docMk/>
            <pc:sldMk cId="484454906" sldId="267"/>
            <ac:inkMk id="68" creationId="{88E51FD1-1631-9DFE-8F1E-FD2AC4F612D8}"/>
          </ac:inkMkLst>
        </pc:inkChg>
        <pc:inkChg chg="add mod">
          <ac:chgData name="Benoît DE KEYN" userId="49f98b14-d7ba-444f-8e95-98e83ead80a0" providerId="ADAL" clId="{D95B8DFB-F7C7-4215-A7F6-0EB1425B571E}" dt="2026-01-13T17:46:07.409" v="687"/>
          <ac:inkMkLst>
            <pc:docMk/>
            <pc:sldMk cId="484454906" sldId="267"/>
            <ac:inkMk id="70" creationId="{FAFFBCB3-14A2-E0BE-8EB7-695DD7F0F584}"/>
          </ac:inkMkLst>
        </pc:inkChg>
        <pc:inkChg chg="add del mod">
          <ac:chgData name="Benoît DE KEYN" userId="49f98b14-d7ba-444f-8e95-98e83ead80a0" providerId="ADAL" clId="{D95B8DFB-F7C7-4215-A7F6-0EB1425B571E}" dt="2026-01-13T17:46:18.919" v="727"/>
          <ac:inkMkLst>
            <pc:docMk/>
            <pc:sldMk cId="484454906" sldId="267"/>
            <ac:inkMk id="72" creationId="{9B5C28E2-9E7F-DD38-293E-C173B9CE2A60}"/>
          </ac:inkMkLst>
        </pc:inkChg>
        <pc:inkChg chg="add del mod">
          <ac:chgData name="Benoît DE KEYN" userId="49f98b14-d7ba-444f-8e95-98e83ead80a0" providerId="ADAL" clId="{D95B8DFB-F7C7-4215-A7F6-0EB1425B571E}" dt="2026-01-13T17:46:18.919" v="726"/>
          <ac:inkMkLst>
            <pc:docMk/>
            <pc:sldMk cId="484454906" sldId="267"/>
            <ac:inkMk id="74" creationId="{21B7C826-6C54-1A64-7192-89C4443C4572}"/>
          </ac:inkMkLst>
        </pc:inkChg>
        <pc:inkChg chg="add del mod">
          <ac:chgData name="Benoît DE KEYN" userId="49f98b14-d7ba-444f-8e95-98e83ead80a0" providerId="ADAL" clId="{D95B8DFB-F7C7-4215-A7F6-0EB1425B571E}" dt="2026-01-13T17:46:18.918" v="713"/>
          <ac:inkMkLst>
            <pc:docMk/>
            <pc:sldMk cId="484454906" sldId="267"/>
            <ac:inkMk id="75" creationId="{90E8EA6F-5BA0-19FF-0DA7-CD8DAAF0E90A}"/>
          </ac:inkMkLst>
        </pc:inkChg>
        <pc:inkChg chg="add del mod">
          <ac:chgData name="Benoît DE KEYN" userId="49f98b14-d7ba-444f-8e95-98e83ead80a0" providerId="ADAL" clId="{D95B8DFB-F7C7-4215-A7F6-0EB1425B571E}" dt="2026-01-13T17:46:18.919" v="722"/>
          <ac:inkMkLst>
            <pc:docMk/>
            <pc:sldMk cId="484454906" sldId="267"/>
            <ac:inkMk id="77" creationId="{FBF99A08-3CE4-0BE3-6A1D-614EF5B4E648}"/>
          </ac:inkMkLst>
        </pc:inkChg>
        <pc:inkChg chg="add del mod">
          <ac:chgData name="Benoît DE KEYN" userId="49f98b14-d7ba-444f-8e95-98e83ead80a0" providerId="ADAL" clId="{D95B8DFB-F7C7-4215-A7F6-0EB1425B571E}" dt="2026-01-13T17:46:18.918" v="718"/>
          <ac:inkMkLst>
            <pc:docMk/>
            <pc:sldMk cId="484454906" sldId="267"/>
            <ac:inkMk id="78" creationId="{BCF7FAE7-0490-3FD3-9F3D-67AAB1C02C54}"/>
          </ac:inkMkLst>
        </pc:inkChg>
        <pc:inkChg chg="add del mod">
          <ac:chgData name="Benoît DE KEYN" userId="49f98b14-d7ba-444f-8e95-98e83ead80a0" providerId="ADAL" clId="{D95B8DFB-F7C7-4215-A7F6-0EB1425B571E}" dt="2026-01-13T17:46:18.916" v="705"/>
          <ac:inkMkLst>
            <pc:docMk/>
            <pc:sldMk cId="484454906" sldId="267"/>
            <ac:inkMk id="80" creationId="{592BE9FF-9139-67AF-9E0B-7FBC628CE8B2}"/>
          </ac:inkMkLst>
        </pc:inkChg>
        <pc:inkChg chg="add del mod">
          <ac:chgData name="Benoît DE KEYN" userId="49f98b14-d7ba-444f-8e95-98e83ead80a0" providerId="ADAL" clId="{D95B8DFB-F7C7-4215-A7F6-0EB1425B571E}" dt="2026-01-13T17:46:18.917" v="708"/>
          <ac:inkMkLst>
            <pc:docMk/>
            <pc:sldMk cId="484454906" sldId="267"/>
            <ac:inkMk id="82" creationId="{2CE4EC71-699F-55AB-BD1A-9D0369BF178B}"/>
          </ac:inkMkLst>
        </pc:inkChg>
        <pc:inkChg chg="add del mod">
          <ac:chgData name="Benoît DE KEYN" userId="49f98b14-d7ba-444f-8e95-98e83ead80a0" providerId="ADAL" clId="{D95B8DFB-F7C7-4215-A7F6-0EB1425B571E}" dt="2026-01-13T17:46:18.919" v="725"/>
          <ac:inkMkLst>
            <pc:docMk/>
            <pc:sldMk cId="484454906" sldId="267"/>
            <ac:inkMk id="83" creationId="{2A7FA786-A491-FE89-682E-54B99ACBA881}"/>
          </ac:inkMkLst>
        </pc:inkChg>
        <pc:inkChg chg="add del mod">
          <ac:chgData name="Benoît DE KEYN" userId="49f98b14-d7ba-444f-8e95-98e83ead80a0" providerId="ADAL" clId="{D95B8DFB-F7C7-4215-A7F6-0EB1425B571E}" dt="2026-01-13T17:46:18.915" v="701"/>
          <ac:inkMkLst>
            <pc:docMk/>
            <pc:sldMk cId="484454906" sldId="267"/>
            <ac:inkMk id="84" creationId="{A8DA973B-EA3D-5DC0-D692-FDD91E7807A1}"/>
          </ac:inkMkLst>
        </pc:inkChg>
        <pc:inkChg chg="add del mod">
          <ac:chgData name="Benoît DE KEYN" userId="49f98b14-d7ba-444f-8e95-98e83ead80a0" providerId="ADAL" clId="{D95B8DFB-F7C7-4215-A7F6-0EB1425B571E}" dt="2026-01-13T17:46:18.919" v="728"/>
          <ac:inkMkLst>
            <pc:docMk/>
            <pc:sldMk cId="484454906" sldId="267"/>
            <ac:inkMk id="86" creationId="{0CEAF80A-4B4B-D98E-CEAB-5BD211FE8750}"/>
          </ac:inkMkLst>
        </pc:inkChg>
        <pc:inkChg chg="add mod">
          <ac:chgData name="Benoît DE KEYN" userId="49f98b14-d7ba-444f-8e95-98e83ead80a0" providerId="ADAL" clId="{D95B8DFB-F7C7-4215-A7F6-0EB1425B571E}" dt="2026-01-13T17:46:07.409" v="687"/>
          <ac:inkMkLst>
            <pc:docMk/>
            <pc:sldMk cId="484454906" sldId="267"/>
            <ac:inkMk id="88" creationId="{619155C2-022D-E319-A74F-D776ECD78CAC}"/>
          </ac:inkMkLst>
        </pc:inkChg>
        <pc:inkChg chg="add del mod">
          <ac:chgData name="Benoît DE KEYN" userId="49f98b14-d7ba-444f-8e95-98e83ead80a0" providerId="ADAL" clId="{D95B8DFB-F7C7-4215-A7F6-0EB1425B571E}" dt="2026-01-13T17:46:18.919" v="724"/>
          <ac:inkMkLst>
            <pc:docMk/>
            <pc:sldMk cId="484454906" sldId="267"/>
            <ac:inkMk id="90" creationId="{6DAA8F12-52EA-0DE8-776F-69FC785CD13A}"/>
          </ac:inkMkLst>
        </pc:inkChg>
        <pc:inkChg chg="add del mod">
          <ac:chgData name="Benoît DE KEYN" userId="49f98b14-d7ba-444f-8e95-98e83ead80a0" providerId="ADAL" clId="{D95B8DFB-F7C7-4215-A7F6-0EB1425B571E}" dt="2026-01-13T17:46:18.915" v="703"/>
          <ac:inkMkLst>
            <pc:docMk/>
            <pc:sldMk cId="484454906" sldId="267"/>
            <ac:inkMk id="92" creationId="{DB72D312-A7BF-8CDE-ABE8-DAFB670BB3DE}"/>
          </ac:inkMkLst>
        </pc:inkChg>
        <pc:inkChg chg="add del mod">
          <ac:chgData name="Benoît DE KEYN" userId="49f98b14-d7ba-444f-8e95-98e83ead80a0" providerId="ADAL" clId="{D95B8DFB-F7C7-4215-A7F6-0EB1425B571E}" dt="2026-01-13T17:46:18.917" v="709"/>
          <ac:inkMkLst>
            <pc:docMk/>
            <pc:sldMk cId="484454906" sldId="267"/>
            <ac:inkMk id="94" creationId="{F57686E8-698C-6FAC-1018-17CB41C5115E}"/>
          </ac:inkMkLst>
        </pc:inkChg>
        <pc:inkChg chg="add">
          <ac:chgData name="Benoît DE KEYN" userId="49f98b14-d7ba-444f-8e95-98e83ead80a0" providerId="ADAL" clId="{D95B8DFB-F7C7-4215-A7F6-0EB1425B571E}" dt="2026-01-13T17:46:12.669" v="690" actId="9405"/>
          <ac:inkMkLst>
            <pc:docMk/>
            <pc:sldMk cId="484454906" sldId="267"/>
            <ac:inkMk id="96" creationId="{4FE827AC-A9FD-6BC4-4D99-044637E2731C}"/>
          </ac:inkMkLst>
        </pc:inkChg>
        <pc:inkChg chg="add">
          <ac:chgData name="Benoît DE KEYN" userId="49f98b14-d7ba-444f-8e95-98e83ead80a0" providerId="ADAL" clId="{D95B8DFB-F7C7-4215-A7F6-0EB1425B571E}" dt="2026-01-13T17:46:13.932" v="692" actId="9405"/>
          <ac:inkMkLst>
            <pc:docMk/>
            <pc:sldMk cId="484454906" sldId="267"/>
            <ac:inkMk id="98" creationId="{45D546F0-F9DE-1DD0-AD4D-91B3E3A3E64D}"/>
          </ac:inkMkLst>
        </pc:inkChg>
        <pc:inkChg chg="add del">
          <ac:chgData name="Benoît DE KEYN" userId="49f98b14-d7ba-444f-8e95-98e83ead80a0" providerId="ADAL" clId="{D95B8DFB-F7C7-4215-A7F6-0EB1425B571E}" dt="2026-01-13T17:46:48.928" v="747"/>
          <ac:inkMkLst>
            <pc:docMk/>
            <pc:sldMk cId="484454906" sldId="267"/>
            <ac:inkMk id="100" creationId="{06E8CD78-F8B5-8C08-D09F-A645B08D872C}"/>
          </ac:inkMkLst>
        </pc:inkChg>
        <pc:inkChg chg="add del mod">
          <ac:chgData name="Benoît DE KEYN" userId="49f98b14-d7ba-444f-8e95-98e83ead80a0" providerId="ADAL" clId="{D95B8DFB-F7C7-4215-A7F6-0EB1425B571E}" dt="2026-01-13T17:46:48.934" v="758"/>
          <ac:inkMkLst>
            <pc:docMk/>
            <pc:sldMk cId="484454906" sldId="267"/>
            <ac:inkMk id="101" creationId="{F90A3880-32F5-F4B5-EFE0-4A0B43C56C5B}"/>
          </ac:inkMkLst>
        </pc:inkChg>
        <pc:inkChg chg="add del mod">
          <ac:chgData name="Benoît DE KEYN" userId="49f98b14-d7ba-444f-8e95-98e83ead80a0" providerId="ADAL" clId="{D95B8DFB-F7C7-4215-A7F6-0EB1425B571E}" dt="2026-01-13T17:46:48.928" v="749"/>
          <ac:inkMkLst>
            <pc:docMk/>
            <pc:sldMk cId="484454906" sldId="267"/>
            <ac:inkMk id="102" creationId="{138CD79A-FEA4-E124-3362-D08E5FD16878}"/>
          </ac:inkMkLst>
        </pc:inkChg>
        <pc:inkChg chg="add del mod">
          <ac:chgData name="Benoît DE KEYN" userId="49f98b14-d7ba-444f-8e95-98e83ead80a0" providerId="ADAL" clId="{D95B8DFB-F7C7-4215-A7F6-0EB1425B571E}" dt="2026-01-13T17:46:48.928" v="748"/>
          <ac:inkMkLst>
            <pc:docMk/>
            <pc:sldMk cId="484454906" sldId="267"/>
            <ac:inkMk id="104" creationId="{E40885BB-81B5-C1D7-2ACD-2A0812F8AF38}"/>
          </ac:inkMkLst>
        </pc:inkChg>
        <pc:inkChg chg="add del mod">
          <ac:chgData name="Benoît DE KEYN" userId="49f98b14-d7ba-444f-8e95-98e83ead80a0" providerId="ADAL" clId="{D95B8DFB-F7C7-4215-A7F6-0EB1425B571E}" dt="2026-01-13T17:46:48.931" v="755"/>
          <ac:inkMkLst>
            <pc:docMk/>
            <pc:sldMk cId="484454906" sldId="267"/>
            <ac:inkMk id="106" creationId="{E0B4A699-31D6-3B05-9652-6E9A0FD5C1FA}"/>
          </ac:inkMkLst>
        </pc:inkChg>
        <pc:inkChg chg="add del mod">
          <ac:chgData name="Benoît DE KEYN" userId="49f98b14-d7ba-444f-8e95-98e83ead80a0" providerId="ADAL" clId="{D95B8DFB-F7C7-4215-A7F6-0EB1425B571E}" dt="2026-01-13T17:46:48.928" v="750"/>
          <ac:inkMkLst>
            <pc:docMk/>
            <pc:sldMk cId="484454906" sldId="267"/>
            <ac:inkMk id="108" creationId="{EF3DD3FD-19CA-1D0A-7FB4-78EF5B634783}"/>
          </ac:inkMkLst>
        </pc:inkChg>
        <pc:inkChg chg="add del mod">
          <ac:chgData name="Benoît DE KEYN" userId="49f98b14-d7ba-444f-8e95-98e83ead80a0" providerId="ADAL" clId="{D95B8DFB-F7C7-4215-A7F6-0EB1425B571E}" dt="2026-01-13T17:46:48.931" v="754"/>
          <ac:inkMkLst>
            <pc:docMk/>
            <pc:sldMk cId="484454906" sldId="267"/>
            <ac:inkMk id="109" creationId="{70D5FE1C-8E33-982F-E704-EA97072FEC58}"/>
          </ac:inkMkLst>
        </pc:inkChg>
        <pc:inkChg chg="add del mod">
          <ac:chgData name="Benoît DE KEYN" userId="49f98b14-d7ba-444f-8e95-98e83ead80a0" providerId="ADAL" clId="{D95B8DFB-F7C7-4215-A7F6-0EB1425B571E}" dt="2026-01-13T17:46:48.929" v="751"/>
          <ac:inkMkLst>
            <pc:docMk/>
            <pc:sldMk cId="484454906" sldId="267"/>
            <ac:inkMk id="111" creationId="{50888277-2EBD-068B-7D37-3E91795484E2}"/>
          </ac:inkMkLst>
        </pc:inkChg>
        <pc:inkChg chg="add del mod">
          <ac:chgData name="Benoît DE KEYN" userId="49f98b14-d7ba-444f-8e95-98e83ead80a0" providerId="ADAL" clId="{D95B8DFB-F7C7-4215-A7F6-0EB1425B571E}" dt="2026-01-13T17:46:48.931" v="756"/>
          <ac:inkMkLst>
            <pc:docMk/>
            <pc:sldMk cId="484454906" sldId="267"/>
            <ac:inkMk id="113" creationId="{F0CA8C9D-D90B-30ED-BD31-6E8257AD0617}"/>
          </ac:inkMkLst>
        </pc:inkChg>
        <pc:inkChg chg="add del mod">
          <ac:chgData name="Benoît DE KEYN" userId="49f98b14-d7ba-444f-8e95-98e83ead80a0" providerId="ADAL" clId="{D95B8DFB-F7C7-4215-A7F6-0EB1425B571E}" dt="2026-01-13T17:46:48.930" v="753"/>
          <ac:inkMkLst>
            <pc:docMk/>
            <pc:sldMk cId="484454906" sldId="267"/>
            <ac:inkMk id="114" creationId="{F8B921EE-3D06-FCE8-EBFC-3E04EDE7216A}"/>
          </ac:inkMkLst>
        </pc:inkChg>
        <pc:inkChg chg="add del mod">
          <ac:chgData name="Benoît DE KEYN" userId="49f98b14-d7ba-444f-8e95-98e83ead80a0" providerId="ADAL" clId="{D95B8DFB-F7C7-4215-A7F6-0EB1425B571E}" dt="2026-01-13T17:46:48.931" v="757"/>
          <ac:inkMkLst>
            <pc:docMk/>
            <pc:sldMk cId="484454906" sldId="267"/>
            <ac:inkMk id="115" creationId="{061A3FC8-C8BE-1A99-4458-05B7FE06D46E}"/>
          </ac:inkMkLst>
        </pc:inkChg>
        <pc:inkChg chg="add del mod">
          <ac:chgData name="Benoît DE KEYN" userId="49f98b14-d7ba-444f-8e95-98e83ead80a0" providerId="ADAL" clId="{D95B8DFB-F7C7-4215-A7F6-0EB1425B571E}" dt="2026-01-13T17:46:48.930" v="752"/>
          <ac:inkMkLst>
            <pc:docMk/>
            <pc:sldMk cId="484454906" sldId="267"/>
            <ac:inkMk id="116" creationId="{1E8D536A-2188-FE75-51EF-DCD8FEDDDCF1}"/>
          </ac:inkMkLst>
        </pc:inkChg>
        <pc:inkChg chg="add del">
          <ac:chgData name="Benoît DE KEYN" userId="49f98b14-d7ba-444f-8e95-98e83ead80a0" providerId="ADAL" clId="{D95B8DFB-F7C7-4215-A7F6-0EB1425B571E}" dt="2026-01-13T17:49:30.302" v="849"/>
          <ac:inkMkLst>
            <pc:docMk/>
            <pc:sldMk cId="484454906" sldId="267"/>
            <ac:inkMk id="118" creationId="{7951D78C-D6E3-6E67-F1DE-006ED78BA831}"/>
          </ac:inkMkLst>
        </pc:inkChg>
        <pc:inkChg chg="add del mod">
          <ac:chgData name="Benoît DE KEYN" userId="49f98b14-d7ba-444f-8e95-98e83ead80a0" providerId="ADAL" clId="{D95B8DFB-F7C7-4215-A7F6-0EB1425B571E}" dt="2026-01-13T17:49:30.302" v="845"/>
          <ac:inkMkLst>
            <pc:docMk/>
            <pc:sldMk cId="484454906" sldId="267"/>
            <ac:inkMk id="119" creationId="{5F788F21-5E7D-8D2C-9723-55D5BEF36A94}"/>
          </ac:inkMkLst>
        </pc:inkChg>
        <pc:inkChg chg="add mod">
          <ac:chgData name="Benoît DE KEYN" userId="49f98b14-d7ba-444f-8e95-98e83ead80a0" providerId="ADAL" clId="{D95B8DFB-F7C7-4215-A7F6-0EB1425B571E}" dt="2026-01-13T17:47:08.185" v="767"/>
          <ac:inkMkLst>
            <pc:docMk/>
            <pc:sldMk cId="484454906" sldId="267"/>
            <ac:inkMk id="120" creationId="{FFE500CB-03E9-B878-BE67-AF56D69C859B}"/>
          </ac:inkMkLst>
        </pc:inkChg>
        <pc:inkChg chg="add del mod">
          <ac:chgData name="Benoît DE KEYN" userId="49f98b14-d7ba-444f-8e95-98e83ead80a0" providerId="ADAL" clId="{D95B8DFB-F7C7-4215-A7F6-0EB1425B571E}" dt="2026-01-13T17:49:30.303" v="851"/>
          <ac:inkMkLst>
            <pc:docMk/>
            <pc:sldMk cId="484454906" sldId="267"/>
            <ac:inkMk id="121" creationId="{C4422B61-270B-2276-4CD2-6142663249F8}"/>
          </ac:inkMkLst>
        </pc:inkChg>
        <pc:inkChg chg="add del mod">
          <ac:chgData name="Benoît DE KEYN" userId="49f98b14-d7ba-444f-8e95-98e83ead80a0" providerId="ADAL" clId="{D95B8DFB-F7C7-4215-A7F6-0EB1425B571E}" dt="2026-01-13T17:49:30.299" v="828"/>
          <ac:inkMkLst>
            <pc:docMk/>
            <pc:sldMk cId="484454906" sldId="267"/>
            <ac:inkMk id="122" creationId="{768FA029-D6CD-F6AA-D165-7BE8C7FD93DE}"/>
          </ac:inkMkLst>
        </pc:inkChg>
        <pc:inkChg chg="add del mod">
          <ac:chgData name="Benoît DE KEYN" userId="49f98b14-d7ba-444f-8e95-98e83ead80a0" providerId="ADAL" clId="{D95B8DFB-F7C7-4215-A7F6-0EB1425B571E}" dt="2026-01-13T17:49:30.300" v="832"/>
          <ac:inkMkLst>
            <pc:docMk/>
            <pc:sldMk cId="484454906" sldId="267"/>
            <ac:inkMk id="123" creationId="{F2143740-E722-EE93-24AE-916AE639FED0}"/>
          </ac:inkMkLst>
        </pc:inkChg>
        <pc:inkChg chg="add del mod">
          <ac:chgData name="Benoît DE KEYN" userId="49f98b14-d7ba-444f-8e95-98e83ead80a0" providerId="ADAL" clId="{D95B8DFB-F7C7-4215-A7F6-0EB1425B571E}" dt="2026-01-13T17:49:30.300" v="835"/>
          <ac:inkMkLst>
            <pc:docMk/>
            <pc:sldMk cId="484454906" sldId="267"/>
            <ac:inkMk id="124" creationId="{1767F765-7BED-D161-CF7D-B868FD3D9345}"/>
          </ac:inkMkLst>
        </pc:inkChg>
        <pc:inkChg chg="add del mod">
          <ac:chgData name="Benoît DE KEYN" userId="49f98b14-d7ba-444f-8e95-98e83ead80a0" providerId="ADAL" clId="{D95B8DFB-F7C7-4215-A7F6-0EB1425B571E}" dt="2026-01-13T17:49:30.303" v="854"/>
          <ac:inkMkLst>
            <pc:docMk/>
            <pc:sldMk cId="484454906" sldId="267"/>
            <ac:inkMk id="125" creationId="{425C752E-7D0F-9068-A7F3-AF8EF82F4F39}"/>
          </ac:inkMkLst>
        </pc:inkChg>
        <pc:inkChg chg="add del mod">
          <ac:chgData name="Benoît DE KEYN" userId="49f98b14-d7ba-444f-8e95-98e83ead80a0" providerId="ADAL" clId="{D95B8DFB-F7C7-4215-A7F6-0EB1425B571E}" dt="2026-01-13T17:49:30.301" v="840"/>
          <ac:inkMkLst>
            <pc:docMk/>
            <pc:sldMk cId="484454906" sldId="267"/>
            <ac:inkMk id="127" creationId="{A5814C99-A342-D6C5-CDF9-EB1ABEDBA267}"/>
          </ac:inkMkLst>
        </pc:inkChg>
        <pc:inkChg chg="add del mod">
          <ac:chgData name="Benoît DE KEYN" userId="49f98b14-d7ba-444f-8e95-98e83ead80a0" providerId="ADAL" clId="{D95B8DFB-F7C7-4215-A7F6-0EB1425B571E}" dt="2026-01-13T17:49:30.300" v="831"/>
          <ac:inkMkLst>
            <pc:docMk/>
            <pc:sldMk cId="484454906" sldId="267"/>
            <ac:inkMk id="128" creationId="{BFBC8464-9DCE-06B1-F662-A13BFFBEF1A7}"/>
          </ac:inkMkLst>
        </pc:inkChg>
        <pc:inkChg chg="add del mod">
          <ac:chgData name="Benoît DE KEYN" userId="49f98b14-d7ba-444f-8e95-98e83ead80a0" providerId="ADAL" clId="{D95B8DFB-F7C7-4215-A7F6-0EB1425B571E}" dt="2026-01-13T17:49:30.302" v="850"/>
          <ac:inkMkLst>
            <pc:docMk/>
            <pc:sldMk cId="484454906" sldId="267"/>
            <ac:inkMk id="129" creationId="{10E58D82-F203-3160-BC07-8D4C5EB91B04}"/>
          </ac:inkMkLst>
        </pc:inkChg>
        <pc:inkChg chg="add del mod">
          <ac:chgData name="Benoît DE KEYN" userId="49f98b14-d7ba-444f-8e95-98e83ead80a0" providerId="ADAL" clId="{D95B8DFB-F7C7-4215-A7F6-0EB1425B571E}" dt="2026-01-13T17:49:30.297" v="825"/>
          <ac:inkMkLst>
            <pc:docMk/>
            <pc:sldMk cId="484454906" sldId="267"/>
            <ac:inkMk id="130" creationId="{7C5BD116-2D93-4ACF-DA1C-3F3C594FC9D7}"/>
          </ac:inkMkLst>
        </pc:inkChg>
        <pc:inkChg chg="add del mod">
          <ac:chgData name="Benoît DE KEYN" userId="49f98b14-d7ba-444f-8e95-98e83ead80a0" providerId="ADAL" clId="{D95B8DFB-F7C7-4215-A7F6-0EB1425B571E}" dt="2026-01-13T17:49:30.301" v="839"/>
          <ac:inkMkLst>
            <pc:docMk/>
            <pc:sldMk cId="484454906" sldId="267"/>
            <ac:inkMk id="132" creationId="{F2EFEFD6-576B-7691-9538-147C38F40EED}"/>
          </ac:inkMkLst>
        </pc:inkChg>
        <pc:inkChg chg="add del mod">
          <ac:chgData name="Benoît DE KEYN" userId="49f98b14-d7ba-444f-8e95-98e83ead80a0" providerId="ADAL" clId="{D95B8DFB-F7C7-4215-A7F6-0EB1425B571E}" dt="2026-01-13T17:49:30.298" v="826"/>
          <ac:inkMkLst>
            <pc:docMk/>
            <pc:sldMk cId="484454906" sldId="267"/>
            <ac:inkMk id="133" creationId="{85B05825-D291-75BE-5033-E58D29885AC1}"/>
          </ac:inkMkLst>
        </pc:inkChg>
        <pc:inkChg chg="add del mod">
          <ac:chgData name="Benoît DE KEYN" userId="49f98b14-d7ba-444f-8e95-98e83ead80a0" providerId="ADAL" clId="{D95B8DFB-F7C7-4215-A7F6-0EB1425B571E}" dt="2026-01-13T17:49:30.303" v="853"/>
          <ac:inkMkLst>
            <pc:docMk/>
            <pc:sldMk cId="484454906" sldId="267"/>
            <ac:inkMk id="134" creationId="{FDEBEF48-46C2-D38B-9B7F-B5DE9405D191}"/>
          </ac:inkMkLst>
        </pc:inkChg>
        <pc:inkChg chg="add del mod">
          <ac:chgData name="Benoît DE KEYN" userId="49f98b14-d7ba-444f-8e95-98e83ead80a0" providerId="ADAL" clId="{D95B8DFB-F7C7-4215-A7F6-0EB1425B571E}" dt="2026-01-13T17:49:30.299" v="827"/>
          <ac:inkMkLst>
            <pc:docMk/>
            <pc:sldMk cId="484454906" sldId="267"/>
            <ac:inkMk id="136" creationId="{C20F734D-796C-2221-605B-8DF77CA60AED}"/>
          </ac:inkMkLst>
        </pc:inkChg>
        <pc:inkChg chg="add">
          <ac:chgData name="Benoît DE KEYN" userId="49f98b14-d7ba-444f-8e95-98e83ead80a0" providerId="ADAL" clId="{D95B8DFB-F7C7-4215-A7F6-0EB1425B571E}" dt="2026-01-13T17:47:29.790" v="779" actId="9405"/>
          <ac:inkMkLst>
            <pc:docMk/>
            <pc:sldMk cId="484454906" sldId="267"/>
            <ac:inkMk id="138" creationId="{CC2F9A7B-2547-D1BE-C0E7-B0FB6F154DBF}"/>
          </ac:inkMkLst>
        </pc:inkChg>
        <pc:inkChg chg="add del mod">
          <ac:chgData name="Benoît DE KEYN" userId="49f98b14-d7ba-444f-8e95-98e83ead80a0" providerId="ADAL" clId="{D95B8DFB-F7C7-4215-A7F6-0EB1425B571E}" dt="2026-01-13T17:49:30.303" v="852"/>
          <ac:inkMkLst>
            <pc:docMk/>
            <pc:sldMk cId="484454906" sldId="267"/>
            <ac:inkMk id="139" creationId="{25EF4ADF-13F1-052D-DD66-C946586BF1FF}"/>
          </ac:inkMkLst>
        </pc:inkChg>
        <pc:inkChg chg="add del mod">
          <ac:chgData name="Benoît DE KEYN" userId="49f98b14-d7ba-444f-8e95-98e83ead80a0" providerId="ADAL" clId="{D95B8DFB-F7C7-4215-A7F6-0EB1425B571E}" dt="2026-01-13T17:49:30.302" v="847"/>
          <ac:inkMkLst>
            <pc:docMk/>
            <pc:sldMk cId="484454906" sldId="267"/>
            <ac:inkMk id="140" creationId="{3192BA83-EA3F-8E00-33F7-A21FDA5F5A35}"/>
          </ac:inkMkLst>
        </pc:inkChg>
        <pc:inkChg chg="add">
          <ac:chgData name="Benoît DE KEYN" userId="49f98b14-d7ba-444f-8e95-98e83ead80a0" providerId="ADAL" clId="{D95B8DFB-F7C7-4215-A7F6-0EB1425B571E}" dt="2026-01-13T17:47:31.248" v="782" actId="9405"/>
          <ac:inkMkLst>
            <pc:docMk/>
            <pc:sldMk cId="484454906" sldId="267"/>
            <ac:inkMk id="141" creationId="{79DBD849-3B94-3ED5-9841-373116A9BF92}"/>
          </ac:inkMkLst>
        </pc:inkChg>
        <pc:inkChg chg="add del mod">
          <ac:chgData name="Benoît DE KEYN" userId="49f98b14-d7ba-444f-8e95-98e83ead80a0" providerId="ADAL" clId="{D95B8DFB-F7C7-4215-A7F6-0EB1425B571E}" dt="2026-01-13T17:49:30.299" v="830"/>
          <ac:inkMkLst>
            <pc:docMk/>
            <pc:sldMk cId="484454906" sldId="267"/>
            <ac:inkMk id="142" creationId="{17D7C251-EA42-DC7F-8914-720EC24BE0AE}"/>
          </ac:inkMkLst>
        </pc:inkChg>
        <pc:inkChg chg="add">
          <ac:chgData name="Benoît DE KEYN" userId="49f98b14-d7ba-444f-8e95-98e83ead80a0" providerId="ADAL" clId="{D95B8DFB-F7C7-4215-A7F6-0EB1425B571E}" dt="2026-01-13T17:47:32.652" v="784" actId="9405"/>
          <ac:inkMkLst>
            <pc:docMk/>
            <pc:sldMk cId="484454906" sldId="267"/>
            <ac:inkMk id="143" creationId="{9673338D-A6F2-D9CF-B064-75C337B414E9}"/>
          </ac:inkMkLst>
        </pc:inkChg>
        <pc:inkChg chg="add mod">
          <ac:chgData name="Benoît DE KEYN" userId="49f98b14-d7ba-444f-8e95-98e83ead80a0" providerId="ADAL" clId="{D95B8DFB-F7C7-4215-A7F6-0EB1425B571E}" dt="2026-01-13T17:49:30.300" v="833"/>
          <ac:inkMkLst>
            <pc:docMk/>
            <pc:sldMk cId="484454906" sldId="267"/>
            <ac:inkMk id="145" creationId="{C5DEF9A4-D94A-A502-24AA-73E0C9B848F9}"/>
          </ac:inkMkLst>
        </pc:inkChg>
        <pc:inkChg chg="add del mod">
          <ac:chgData name="Benoît DE KEYN" userId="49f98b14-d7ba-444f-8e95-98e83ead80a0" providerId="ADAL" clId="{D95B8DFB-F7C7-4215-A7F6-0EB1425B571E}" dt="2026-01-13T17:49:30.301" v="838"/>
          <ac:inkMkLst>
            <pc:docMk/>
            <pc:sldMk cId="484454906" sldId="267"/>
            <ac:inkMk id="146" creationId="{1B77DBFA-AB99-5F43-FB9F-7CC15AF4B116}"/>
          </ac:inkMkLst>
        </pc:inkChg>
        <pc:inkChg chg="add del mod">
          <ac:chgData name="Benoît DE KEYN" userId="49f98b14-d7ba-444f-8e95-98e83ead80a0" providerId="ADAL" clId="{D95B8DFB-F7C7-4215-A7F6-0EB1425B571E}" dt="2026-01-13T17:49:30.301" v="842"/>
          <ac:inkMkLst>
            <pc:docMk/>
            <pc:sldMk cId="484454906" sldId="267"/>
            <ac:inkMk id="147" creationId="{89A00322-3DE0-07EF-DE79-BACE26A69E83}"/>
          </ac:inkMkLst>
        </pc:inkChg>
        <pc:inkChg chg="add mod">
          <ac:chgData name="Benoît DE KEYN" userId="49f98b14-d7ba-444f-8e95-98e83ead80a0" providerId="ADAL" clId="{D95B8DFB-F7C7-4215-A7F6-0EB1425B571E}" dt="2026-01-13T17:49:30.299" v="829"/>
          <ac:inkMkLst>
            <pc:docMk/>
            <pc:sldMk cId="484454906" sldId="267"/>
            <ac:inkMk id="149" creationId="{DA74883D-99AC-BBF3-AD2F-254E69B76FFC}"/>
          </ac:inkMkLst>
        </pc:inkChg>
        <pc:inkChg chg="add del mod">
          <ac:chgData name="Benoît DE KEYN" userId="49f98b14-d7ba-444f-8e95-98e83ead80a0" providerId="ADAL" clId="{D95B8DFB-F7C7-4215-A7F6-0EB1425B571E}" dt="2026-01-13T17:49:30.302" v="846"/>
          <ac:inkMkLst>
            <pc:docMk/>
            <pc:sldMk cId="484454906" sldId="267"/>
            <ac:inkMk id="151" creationId="{A7B34ECC-1736-E35F-DB96-0AA6F4301D4B}"/>
          </ac:inkMkLst>
        </pc:inkChg>
        <pc:inkChg chg="add del mod">
          <ac:chgData name="Benoît DE KEYN" userId="49f98b14-d7ba-444f-8e95-98e83ead80a0" providerId="ADAL" clId="{D95B8DFB-F7C7-4215-A7F6-0EB1425B571E}" dt="2026-01-13T17:49:30.303" v="855"/>
          <ac:inkMkLst>
            <pc:docMk/>
            <pc:sldMk cId="484454906" sldId="267"/>
            <ac:inkMk id="153" creationId="{C16C5F84-FC18-7A21-95F7-89DCEA1DC6BD}"/>
          </ac:inkMkLst>
        </pc:inkChg>
        <pc:inkChg chg="add del mod">
          <ac:chgData name="Benoît DE KEYN" userId="49f98b14-d7ba-444f-8e95-98e83ead80a0" providerId="ADAL" clId="{D95B8DFB-F7C7-4215-A7F6-0EB1425B571E}" dt="2026-01-13T17:49:30.302" v="843"/>
          <ac:inkMkLst>
            <pc:docMk/>
            <pc:sldMk cId="484454906" sldId="267"/>
            <ac:inkMk id="155" creationId="{F6B01E0E-A960-2325-A94B-157DB1FAADA4}"/>
          </ac:inkMkLst>
        </pc:inkChg>
        <pc:inkChg chg="add del mod">
          <ac:chgData name="Benoît DE KEYN" userId="49f98b14-d7ba-444f-8e95-98e83ead80a0" providerId="ADAL" clId="{D95B8DFB-F7C7-4215-A7F6-0EB1425B571E}" dt="2026-01-13T17:49:30.303" v="856"/>
          <ac:inkMkLst>
            <pc:docMk/>
            <pc:sldMk cId="484454906" sldId="267"/>
            <ac:inkMk id="156" creationId="{AFB2704F-0688-87DD-BE97-2AA2BFD36A12}"/>
          </ac:inkMkLst>
        </pc:inkChg>
        <pc:inkChg chg="add del">
          <ac:chgData name="Benoît DE KEYN" userId="49f98b14-d7ba-444f-8e95-98e83ead80a0" providerId="ADAL" clId="{D95B8DFB-F7C7-4215-A7F6-0EB1425B571E}" dt="2026-01-13T17:49:30.302" v="848"/>
          <ac:inkMkLst>
            <pc:docMk/>
            <pc:sldMk cId="484454906" sldId="267"/>
            <ac:inkMk id="158" creationId="{DD16FE5B-BEB9-542A-2799-5F7288A6225C}"/>
          </ac:inkMkLst>
        </pc:inkChg>
        <pc:inkChg chg="add del mod">
          <ac:chgData name="Benoît DE KEYN" userId="49f98b14-d7ba-444f-8e95-98e83ead80a0" providerId="ADAL" clId="{D95B8DFB-F7C7-4215-A7F6-0EB1425B571E}" dt="2026-01-13T17:49:30.302" v="844"/>
          <ac:inkMkLst>
            <pc:docMk/>
            <pc:sldMk cId="484454906" sldId="267"/>
            <ac:inkMk id="160" creationId="{9FE4ADC9-0FF1-3D6D-15E1-28351BD9380B}"/>
          </ac:inkMkLst>
        </pc:inkChg>
        <pc:inkChg chg="add del">
          <ac:chgData name="Benoît DE KEYN" userId="49f98b14-d7ba-444f-8e95-98e83ead80a0" providerId="ADAL" clId="{D95B8DFB-F7C7-4215-A7F6-0EB1425B571E}" dt="2026-01-13T17:48:11.898" v="804" actId="9405"/>
          <ac:inkMkLst>
            <pc:docMk/>
            <pc:sldMk cId="484454906" sldId="267"/>
            <ac:inkMk id="162" creationId="{283DA629-3A01-EA50-AF1D-C26DDBF67D98}"/>
          </ac:inkMkLst>
        </pc:inkChg>
        <pc:inkChg chg="add del mod">
          <ac:chgData name="Benoît DE KEYN" userId="49f98b14-d7ba-444f-8e95-98e83ead80a0" providerId="ADAL" clId="{D95B8DFB-F7C7-4215-A7F6-0EB1425B571E}" dt="2026-01-13T17:48:26.457" v="818" actId="9405"/>
          <ac:inkMkLst>
            <pc:docMk/>
            <pc:sldMk cId="484454906" sldId="267"/>
            <ac:inkMk id="163" creationId="{BF6A0DDB-2A6F-D310-DF8F-3B1C7F092300}"/>
          </ac:inkMkLst>
        </pc:inkChg>
        <pc:inkChg chg="add del mod">
          <ac:chgData name="Benoît DE KEYN" userId="49f98b14-d7ba-444f-8e95-98e83ead80a0" providerId="ADAL" clId="{D95B8DFB-F7C7-4215-A7F6-0EB1425B571E}" dt="2026-01-13T17:48:26.082" v="817" actId="9405"/>
          <ac:inkMkLst>
            <pc:docMk/>
            <pc:sldMk cId="484454906" sldId="267"/>
            <ac:inkMk id="164" creationId="{D0C087C0-B50B-8A45-AF65-51E573EF925B}"/>
          </ac:inkMkLst>
        </pc:inkChg>
        <pc:inkChg chg="add del mod">
          <ac:chgData name="Benoît DE KEYN" userId="49f98b14-d7ba-444f-8e95-98e83ead80a0" providerId="ADAL" clId="{D95B8DFB-F7C7-4215-A7F6-0EB1425B571E}" dt="2026-01-13T17:48:25.729" v="816"/>
          <ac:inkMkLst>
            <pc:docMk/>
            <pc:sldMk cId="484454906" sldId="267"/>
            <ac:inkMk id="165" creationId="{90C35504-8340-897F-9000-8A007A54C4E5}"/>
          </ac:inkMkLst>
        </pc:inkChg>
        <pc:inkChg chg="add del mod">
          <ac:chgData name="Benoît DE KEYN" userId="49f98b14-d7ba-444f-8e95-98e83ead80a0" providerId="ADAL" clId="{D95B8DFB-F7C7-4215-A7F6-0EB1425B571E}" dt="2026-01-13T17:48:25.377" v="814" actId="9405"/>
          <ac:inkMkLst>
            <pc:docMk/>
            <pc:sldMk cId="484454906" sldId="267"/>
            <ac:inkMk id="167" creationId="{2FFE103B-0B36-675E-F184-9748D345A22C}"/>
          </ac:inkMkLst>
        </pc:inkChg>
        <pc:inkChg chg="add del mod">
          <ac:chgData name="Benoît DE KEYN" userId="49f98b14-d7ba-444f-8e95-98e83ead80a0" providerId="ADAL" clId="{D95B8DFB-F7C7-4215-A7F6-0EB1425B571E}" dt="2026-01-13T17:48:25.021" v="813"/>
          <ac:inkMkLst>
            <pc:docMk/>
            <pc:sldMk cId="484454906" sldId="267"/>
            <ac:inkMk id="168" creationId="{6245E0EB-BAF5-E05D-6785-29BFC6B1005A}"/>
          </ac:inkMkLst>
        </pc:inkChg>
        <pc:inkChg chg="add del mod">
          <ac:chgData name="Benoît DE KEYN" userId="49f98b14-d7ba-444f-8e95-98e83ead80a0" providerId="ADAL" clId="{D95B8DFB-F7C7-4215-A7F6-0EB1425B571E}" dt="2026-01-13T17:48:35.193" v="824" actId="9405"/>
          <ac:inkMkLst>
            <pc:docMk/>
            <pc:sldMk cId="484454906" sldId="267"/>
            <ac:inkMk id="170" creationId="{101896D9-5B34-5514-9F65-61AF5C7899E1}"/>
          </ac:inkMkLst>
        </pc:inkChg>
        <pc:inkChg chg="add del mod">
          <ac:chgData name="Benoît DE KEYN" userId="49f98b14-d7ba-444f-8e95-98e83ead80a0" providerId="ADAL" clId="{D95B8DFB-F7C7-4215-A7F6-0EB1425B571E}" dt="2026-01-13T17:48:34.778" v="823"/>
          <ac:inkMkLst>
            <pc:docMk/>
            <pc:sldMk cId="484454906" sldId="267"/>
            <ac:inkMk id="171" creationId="{B7E1BFBB-19BD-28BE-45CA-6F3BE37EAC84}"/>
          </ac:inkMkLst>
        </pc:inkChg>
        <pc:inkChg chg="add del mod">
          <ac:chgData name="Benoît DE KEYN" userId="49f98b14-d7ba-444f-8e95-98e83ead80a0" providerId="ADAL" clId="{D95B8DFB-F7C7-4215-A7F6-0EB1425B571E}" dt="2026-01-13T17:50:08.040" v="874"/>
          <ac:inkMkLst>
            <pc:docMk/>
            <pc:sldMk cId="484454906" sldId="267"/>
            <ac:inkMk id="173" creationId="{81D5AC36-4085-649F-CCEF-9E89AD826D02}"/>
          </ac:inkMkLst>
        </pc:inkChg>
        <pc:inkChg chg="add del mod">
          <ac:chgData name="Benoît DE KEYN" userId="49f98b14-d7ba-444f-8e95-98e83ead80a0" providerId="ADAL" clId="{D95B8DFB-F7C7-4215-A7F6-0EB1425B571E}" dt="2026-01-13T17:50:08.039" v="873"/>
          <ac:inkMkLst>
            <pc:docMk/>
            <pc:sldMk cId="484454906" sldId="267"/>
            <ac:inkMk id="174" creationId="{4D46D4D9-ABF4-AC54-1B71-A72331168E7A}"/>
          </ac:inkMkLst>
        </pc:inkChg>
        <pc:inkChg chg="add del mod">
          <ac:chgData name="Benoît DE KEYN" userId="49f98b14-d7ba-444f-8e95-98e83ead80a0" providerId="ADAL" clId="{D95B8DFB-F7C7-4215-A7F6-0EB1425B571E}" dt="2026-01-13T17:50:08.040" v="875"/>
          <ac:inkMkLst>
            <pc:docMk/>
            <pc:sldMk cId="484454906" sldId="267"/>
            <ac:inkMk id="175" creationId="{36E45540-8E1B-9935-1E51-82A6D4FBA89C}"/>
          </ac:inkMkLst>
        </pc:inkChg>
        <pc:inkChg chg="add del mod">
          <ac:chgData name="Benoît DE KEYN" userId="49f98b14-d7ba-444f-8e95-98e83ead80a0" providerId="ADAL" clId="{D95B8DFB-F7C7-4215-A7F6-0EB1425B571E}" dt="2026-01-13T17:50:08.037" v="870"/>
          <ac:inkMkLst>
            <pc:docMk/>
            <pc:sldMk cId="484454906" sldId="267"/>
            <ac:inkMk id="176" creationId="{20DAB44F-4335-C930-2180-5159A3FAA9D7}"/>
          </ac:inkMkLst>
        </pc:inkChg>
        <pc:inkChg chg="add del">
          <ac:chgData name="Benoît DE KEYN" userId="49f98b14-d7ba-444f-8e95-98e83ead80a0" providerId="ADAL" clId="{D95B8DFB-F7C7-4215-A7F6-0EB1425B571E}" dt="2026-01-13T17:50:08.039" v="872"/>
          <ac:inkMkLst>
            <pc:docMk/>
            <pc:sldMk cId="484454906" sldId="267"/>
            <ac:inkMk id="178" creationId="{A08A17AA-7DEB-AA98-D075-076AC0FD9650}"/>
          </ac:inkMkLst>
        </pc:inkChg>
        <pc:inkChg chg="add del">
          <ac:chgData name="Benoît DE KEYN" userId="49f98b14-d7ba-444f-8e95-98e83ead80a0" providerId="ADAL" clId="{D95B8DFB-F7C7-4215-A7F6-0EB1425B571E}" dt="2026-01-13T17:50:05.662" v="867"/>
          <ac:inkMkLst>
            <pc:docMk/>
            <pc:sldMk cId="484454906" sldId="267"/>
            <ac:inkMk id="179" creationId="{F3A33CBC-7596-4797-7375-674BFF950A6A}"/>
          </ac:inkMkLst>
        </pc:inkChg>
        <pc:inkChg chg="add del">
          <ac:chgData name="Benoît DE KEYN" userId="49f98b14-d7ba-444f-8e95-98e83ead80a0" providerId="ADAL" clId="{D95B8DFB-F7C7-4215-A7F6-0EB1425B571E}" dt="2026-01-13T17:50:05.662" v="868"/>
          <ac:inkMkLst>
            <pc:docMk/>
            <pc:sldMk cId="484454906" sldId="267"/>
            <ac:inkMk id="180" creationId="{C7AF389A-DB98-5A50-ED98-980B067C6B36}"/>
          </ac:inkMkLst>
        </pc:inkChg>
        <pc:inkChg chg="add del">
          <ac:chgData name="Benoît DE KEYN" userId="49f98b14-d7ba-444f-8e95-98e83ead80a0" providerId="ADAL" clId="{D95B8DFB-F7C7-4215-A7F6-0EB1425B571E}" dt="2026-01-13T17:50:05.661" v="866"/>
          <ac:inkMkLst>
            <pc:docMk/>
            <pc:sldMk cId="484454906" sldId="267"/>
            <ac:inkMk id="181" creationId="{7AFAF322-10E6-2EB8-3197-DB4F4EBECAAF}"/>
          </ac:inkMkLst>
        </pc:inkChg>
        <pc:inkChg chg="add del">
          <ac:chgData name="Benoît DE KEYN" userId="49f98b14-d7ba-444f-8e95-98e83ead80a0" providerId="ADAL" clId="{D95B8DFB-F7C7-4215-A7F6-0EB1425B571E}" dt="2026-01-13T17:50:08.039" v="871"/>
          <ac:inkMkLst>
            <pc:docMk/>
            <pc:sldMk cId="484454906" sldId="267"/>
            <ac:inkMk id="182" creationId="{CED0AC1E-D432-8350-05CD-1FCBB5ED86CE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48.46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583.19141"/>
      <inkml:brushProperty name="anchorY" value="-100884.53906"/>
      <inkml:brushProperty name="scaleFactor" value="0.5"/>
    </inkml:brush>
  </inkml:definitions>
  <inkml:trace contextRef="#ctx0" brushRef="#br0">62 438 88 0 0,'0'0'0'0'0,"-1"0"88"0"0,-3 0 383 0 0,-2 0-343 0 0,-2 4 233 0 0,-3 1 299 0 0,0 4-386 0 0,1 2 295 0 0,4 2-143 0 0,2 1-74 0 0,4-1 5 0 0,3-1 205 0 0,3-1-354 0 0,3-1 486 0 0,3-2-240 0 0,2-2-89 0 0,3-1 26 0 0,2-4 165 0 0,3-2-334 0 0,3-3 414 0 0,2-1-194 0 0,2-3-67 0 0,1-1-65 0 0,2-1 259 0 0,1 0-458 0 0,3-1 534 0 0,1 1-277 0 0,2 1-89 0 0,2 0-50 0 0,2 1 93 0 0,4 0-208 0 0,4 0 147 0 0,3 2-87 0 0,4 0-98 0 0,9 0 151 0 0,4 2-6 0 0,8 1-61 0 0,7 1 82 0 0,6 1-92 0 0,5 1 19 0 0,9 0-64 0 0,7 0 99 0 0,7 0-144 0 0,6 0 221 0 0,2 0-169 0 0,2 2 8 0 0,5-1-48 0 0,5 0 16 0 0,6 0 0 0 0,6 0 46 0 0,5 2-32 0 0,6 0-6 0 0,7 1 31 0 0,6-1-20 0 0,6 0 16 0 0,8 1 5 0 0,8-2-67 0 0,11 0 48 0 0,13-1-82 0 0,16-3 4 0 0,17-3 33 0 0,16-3 80 0 0,15-3-96 0 0,9-3 34 0 0,10-2-66 0 0,10-1 63 0 0,12-2-59 0 0,12 0 64 0 0,13-3 19 0 0,12 0-14 0 0,13 0-104 0 0,12-2 31 0 0,8 1-34 0 0,9 0 182 0 0,8 1-91 0 0,6-1 37 0 0,13-2-193 0 0,7 1 138 0 0,9 2-98 0 0,4 1 147 0 0,3 4-32 0 0,4 1-23 0 0,8 4-90 0 0,8 3 98 0 0,6 4-110 0 0,3 2 200 0 0,3 1-87 0 0,4 0 69 0 0,9 1-108 0 0,8-1 14 0 0,7 2 29 0 0,6 2 43 0 0,4-1-21 0 0,6 1-16 0 0,8-1 71 0 0,8 2-172 0 0,6-2 193 0 0,10 1-118 0 0,6-1-2 0 0,5 0 60 0 0,7-1-88 0 0,8 0 37 0 0,10 0 7 0 0,8 1 88 0 0,4 1-32 0 0,0 1 6 0 0,6 0-139 0 0,6 1 151 0 0,6 2-164 0 0,3 2 151 0 0,-3 0-27 0 0,-5 1 0 0 0,1 2-107 0 0,-1 2 143 0 0,1 3-160 0 0,-1 1 197 0 0,-4-1-133 0 0,-4 1-50 0 0,-2-2 71 0 0,-5-1-66 0 0,-1 2 93 0 0,-4 1 10 0 0,-5 2-92 0 0,-12-1 31 0 0,-7 2-32 0 0,-8-1-13 0 0,-6-1 40 0 0,-7 2 99 0 0,-14-1-102 0 0,-16 0 38 0 0,-13 0-30 0 0,-10-1 25 0 0,-9-3-9 0 0,-11-2-15 0 0,-17-2-14 0 0,-22-2-16 0 0,-16-2-54 0 0,-13-2 70 0 0,-11 0-42 0 0,-8-2 87 0 0,-14-1 14 0 0,-16-1-75 0 0,-18 1 8 0 0,-21 1 50 0 0,-19-1-74 0 0,-17 0 43 0 0,-15 2-14 0 0,-15 0 3 0 0,-14 0-18 0 0,-12-2-14 0 0,-16 2 21 0 0,-14-1 48 0 0,-18 1-50 0 0,-18 0 0 0 0,-17-1-113 0 0,-18-1-26 0 0,-16-1 0 0 0,-15-1-269 0 0,-15 0 111 0 0,-12-1-38 0 0,-11-2-6 0 0,-9-2-249 0 0,-10-3 117 0 0,-8-1-1645 0 0,-9-2 61 0 0,-8-3-243 0 0,-7-2-2467 0 0,-9-3 4424 0 0,-4 3-5722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75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588.07813"/>
      <inkml:brushProperty name="anchorY" value="-148512.875"/>
      <inkml:brushProperty name="scaleFactor" value="0.5"/>
    </inkml:brush>
  </inkml:definitions>
  <inkml:trace contextRef="#ctx0" brushRef="#br0">2335 1 160 0 0,'0'0'0'0'0,"-3"3"280"0"0,-8 10 598 0 0,-8 9-769 0 0,-9 12 592 0 0,-7 14-330 0 0,-6 12 203 0 0,-4 11-232 0 0,-6 14 49 0 0,-3 10-67 0 0,-5 11-92 0 0,-8 15-70 0 0,-6 10 76 0 0,-8 9-171 0 0,-8 12 86 0 0,-5 5-77 0 0,-4 5-46 0 0,-7 6-54 0 0,-3 1 56 0 0,-1 0-70 0 0,-4 4 114 0 0,-2-2-70 0 0,1 1-5 0 0,-3 4-25 0 0,4-2 4 0 0,6-4-4 0 0,7-5-37 0 0,9-12-18 0 0,14-13-6 0 0,9-13-105 0 0,14-14-55 0 0,13-14 102 0 0,12-13-561 0 0,11-14-211 0 0,15-58 506 0 0,-1 29 1 0 0,4-4-1582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10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2.13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4397 482 88 0 0,'46'-70'1256'0'0,"-2"2"4003"0"0,-42 66-5069 0 0,-1 0 0 0 0,1-1 0 0 0,-1 1 0 0 0,0 0 0 0 0,0 0 0 0 0,0-1 0 0 0,0 1 1 0 0,0 0-1 0 0,0-1 0 0 0,-1 1 0 0 0,1-1 0 0 0,-1 1 0 0 0,1-1 0 0 0,-1 0 0 0 0,0 1 0 0 0,0-1 0 0 0,0 1 1 0 0,-1-1-1 0 0,1 1 0 0 0,-2-4 0 0 0,1 2-17 0 0,0 1 0 0 0,-1 0 1 0 0,0 0-1 0 0,0 0 0 0 0,0 0 0 0 0,0 0 1 0 0,-1 1-1 0 0,1-1 0 0 0,-1 0 0 0 0,1 1 1 0 0,-1 0-1 0 0,0 0 0 0 0,0 0 0 0 0,-4-2 0 0 0,-64-34 2196 0 0,-136-51 0 0 0,186 81-2116 0 0,-183-65 1539 0 0,164 62-1520 0 0,-1 2 0 0 0,1 1 0 0 0,-56-2 1 0 0,12 9-2 0 0,0 3 1 0 0,0 4-1 0 0,-119 23 1 0 0,75-1 87 0 0,-187 68 0 0 0,187-48-168 0 0,-121 65 1 0 0,163-67-85 0 0,2 4 0 0 0,-94 74 0 0 0,126-83-57 0 0,2 2 0 0 0,-73 81-1 0 0,64-51-15 0 0,3 3 0 0 0,3 2-1 0 0,-48 96 1 0 0,-1 41 135 0 0,87-178-82 0 0,3 1 0 0 0,1 1-1 0 0,-12 76 1 0 0,19-78-22 0 0,2-1 0 0 0,2 0 0 0 0,1 1 0 0 0,11 70 0 0 0,-7-80-15 0 0,2 0 1 0 0,1 0-1 0 0,1-1 0 0 0,1-1 1 0 0,1 1-1 0 0,1-2 1 0 0,19 29-1 0 0,-7-18 5 0 0,3-2 0 0 0,1-1-1 0 0,1 0 1 0 0,2-3-1 0 0,0 0 1 0 0,3-2-1 0 0,0-1 1 0 0,1-2 0 0 0,53 26-1 0 0,-20-16 25 0 0,2-4 0 0 0,2-2 0 0 0,0-4 0 0 0,104 20 0 0 0,372 53 163 0 0,-17-5 86 0 0,-383-59-176 0 0,222 80 0 0 0,-275-74-90 0 0,-2 4-1 0 0,116 72 0 0 0,-86-35 210 0 0,114 98 0 0 0,-180-130-98 0 0,-4 3 0 0 0,-1 3 0 0 0,60 79 0 0 0,-84-92 1 0 0,40 75 0 0 0,-64-109-167 0 0,8 17 88 0 0,0 0 1 0 0,-2 1 0 0 0,0 0-1 0 0,-2 1 1 0 0,-1 0-1 0 0,-1 0 1 0 0,-1 0-1 0 0,-2 1 1 0 0,0-1 0 0 0,-2 1-1 0 0,-1 0 1 0 0,-1 0-1 0 0,-1 0 1 0 0,-1-1-1 0 0,-2 1 1 0 0,0-1 0 0 0,-12 31-1 0 0,2-19 112 0 0,-1-2 0 0 0,-2 1 1 0 0,-1-2-1 0 0,-2-1 0 0 0,-47 60 0 0 0,27-47 72 0 0,-1-3 0 0 0,-3-1-1 0 0,-57 43 1 0 0,30-31-279 0 0,-2-2 0 0 0,-2-4 0 0 0,-140 66 0 0 0,122-77 0 0 0,-2-4 0 0 0,-2-5 0 0 0,-128 22 0 0 0,-308 13 0 0 0,-70-49 0 0 0,1-45 0 0 0,93-16 0 0 0,-69-4 0 0 0,457 43-23 0 0,-172-14-244 0 0,200 11-46 0 0,-100-26 0 0 0,167 30-368 0 0,-1-1 0 0 0,1-2 1 0 0,1-1-1 0 0,-27-14 0 0 0,45 20-17 0 0,0-1-1 0 0,0 0 0 0 0,1 0 1 0 0,-1 0-1 0 0,1-1 0 0 0,1 0 1 0 0,-1-1-1 0 0,1 0 0 0 0,0 0 1 0 0,0 0-1 0 0,1 0 0 0 0,0-1 1 0 0,0 0-1 0 0,1 0 1 0 0,0 0-1 0 0,-4-13 0 0 0,0-42-6909 0 0,14-6 4335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2.7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342 287 88 0 0,'-17'-18'-70'0'0,"-16"-15"3338"0"0,-47-37-1 0 0,79 69-3137 0 0,0 0 0 0 0,-1 0 0 0 0,1 0 0 0 0,-1 0-1 0 0,1 0 1 0 0,-1 0 0 0 0,1 1 0 0 0,-1-1 0 0 0,1 1-1 0 0,-1-1 1 0 0,0 1 0 0 0,1-1 0 0 0,-1 1 0 0 0,0 0-1 0 0,0 0 1 0 0,1 0 0 0 0,-1 0 0 0 0,0 0-1 0 0,1 0 1 0 0,-1 0 0 0 0,0 0 0 0 0,0 1 0 0 0,1-1-1 0 0,-1 1 1 0 0,1-1 0 0 0,-1 1 0 0 0,0 0 0 0 0,1 0-1 0 0,0 0 1 0 0,-1 0 0 0 0,1 0 0 0 0,-1 0 0 0 0,1 0-1 0 0,0 0 1 0 0,0 0 0 0 0,-1 0 0 0 0,1 1 0 0 0,0-1-1 0 0,-1 3 1 0 0,-9 21 491 0 0,1 0 0 0 0,1 1 0 0 0,-11 48-1 0 0,-19 200 1460 0 0,34-222-1756 0 0,-51 871 2224 0 0,82-300-1776 0 0,-6-453-478 0 0,69 274 0 0 0,88 98 331 0 0,-126-414-278 0 0,114 203 0 0 0,-125-263-150 0 0,3-3 0 0 0,3-1 0 0 0,87 94-1 0 0,-101-126-75 0 0,2-1-1 0 0,2-1 0 0 0,0-2 1 0 0,2-2-1 0 0,1-1 0 0 0,1-2 1 0 0,70 30-1 0 0,-68-38-42 0 0,0-2 1 0 0,2-1-1 0 0,-1-2 0 0 0,1-2 1 0 0,1-2-1 0 0,-1-2 0 0 0,1-2 0 0 0,0-2 1 0 0,0-2-1 0 0,52-9 0 0 0,-41 1-38 0 0,-2-2-1 0 0,0-3 0 0 0,0-2 1 0 0,-2-3-1 0 0,0-1 1 0 0,-1-3-1 0 0,85-55 0 0 0,-76 38-67 0 0,-2-3 0 0 0,-2-3 0 0 0,82-88 1 0 0,-68 54 8 0 0,112-168 0 0 0,91-229 117 0 0,-222 369-74 0 0,-5-2-1 0 0,51-187 1 0 0,-64 153-40 0 0,-6-2 0 0 0,-6-1 0 0 0,2-196 0 0 0,-25 210-109 0 0,-6 1 0 0 0,-39-213-1 0 0,-36-5-37 0 0,-22 5-137 0 0,31 130-53 0 0,53 163-4 0 0,-54-96 1 0 0,64 131 134 0 0,-1 0 1 0 0,0 1-1 0 0,-1 1 1 0 0,-27-27 0 0 0,33 37-64 0 0,0 0 0 0 0,0 0 0 0 0,0 1 0 0 0,-1 0 1 0 0,0 1-1 0 0,1 0 0 0 0,-2 0 0 0 0,1 1 0 0 0,0 0 0 0 0,-1 0 1 0 0,1 0-1 0 0,-1 2 0 0 0,-13-3 0 0 0,18 4-133 0 0,0 0 0 0 0,0 0 0 0 0,0 0 0 0 0,0 1 0 0 0,0-1 0 0 0,0 1 0 0 0,0 0 0 0 0,0 0 0 0 0,0 0 0 0 0,0 1-1 0 0,0-1 1 0 0,1 1 0 0 0,-1 0 0 0 0,0 0 0 0 0,1 0 0 0 0,-17 16-1672 0 0,2 4 162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3.1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36 104 704 0 0,'-3'-3'367'0'0,"0"0"1"0"0,0 0-1 0 0,0 0 0 0 0,0 0 0 0 0,1-1 1 0 0,-1 1-1 0 0,1-1 0 0 0,0 1 0 0 0,0-1 0 0 0,0 0 1 0 0,1 0-1 0 0,-1 0 0 0 0,1 0 0 0 0,0 0 1 0 0,0 0-1 0 0,1 0 0 0 0,-1 0 0 0 0,1-1 1 0 0,0 1-1 0 0,0 0 0 0 0,1-9 0 0 0,-1 13-305 0 0,0-1-1 0 0,0 1 1 0 0,0-1 0 0 0,0 0-1 0 0,5-6 863 0 0,-4 7-863 0 0,-1-1 1 0 0,1 1-1 0 0,-1 0 1 0 0,2-1 0 0 0,-1 1 25 0 0,0-1 0 0 0,0 1 1 0 0,1 0-1 0 0,-1 0 0 0 0,0 0 1 0 0,1 0-1 0 0,-1 0 0 0 0,0 0 1 0 0,0 0-1 0 0,0 1 0 0 0,3 0 0 0 0,0 0 96 0 0,1 1-1 0 0,0 0 0 0 0,-1 1 0 0 0,1-1 1 0 0,6 5-1 0 0,-2 2 103 0 0,1 0-1 0 0,-2 0 1 0 0,1 1 0 0 0,-1 0-1 0 0,-1 0 1 0 0,11 21 0 0 0,-7-14-43 0 0,9 19 352 0 0,-1 1 0 0 0,-2 1 1 0 0,17 56-1 0 0,102 379 2125 0 0,-49 39-1125 0 0,-59-300-1002 0 0,17 146 17 0 0,66 541 391 0 0,-9-240-1028 0 0,-62-412-1455 0 0,-39-240 1381 0 0,0 2-219 0 0,0 0 0 0 0,1 0 0 0 0,0 0 0 0 0,1 0-1 0 0,0 0 1 0 0,0 0 0 0 0,7 13 0 0 0,-10-171-14758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3.5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718 1131 584 0 0,'-536'-200'7382'0'0,"527"197"-7226"0"0,-19-6 749 0 0,-33-16 0 0 0,54 22-661 0 0,0-1-1 0 0,0 0 1 0 0,1 0 0 0 0,0-1-1 0 0,-1 1 1 0 0,2-1-1 0 0,-1-1 1 0 0,0 1-1 0 0,-8-12 1 0 0,13 14-136 0 0,-1 1-1 0 0,0-1 1 0 0,1 0 0 0 0,0 0 0 0 0,0 1-1 0 0,0-1 1 0 0,0 0 0 0 0,0 0 0 0 0,0 0-1 0 0,1 0 1 0 0,0 0 0 0 0,-1 0 0 0 0,1 0-1 0 0,1-6 1 0 0,0 4-5 0 0,0 1 0 0 0,0 0 1 0 0,0-1-1 0 0,1 1 0 0 0,0 0 0 0 0,0 0 0 0 0,0 0 0 0 0,0 0 1 0 0,3-4-1 0 0,5-4 137 0 0,0 1 0 0 0,1 0 0 0 0,0 1 1 0 0,23-17-1 0 0,15-6 355 0 0,0 1 1 0 0,93-41-1 0 0,117-32 491 0 0,-182 75-822 0 0,451-154 1046 0 0,20 53-471 0 0,169 53-406 0 0,-291 73-238 0 0,-292 13-19 0 0,161 29 0 0 0,-185-14-92 0 0,-1 4 0 0 0,167 66 0 0 0,377 211 648 0 0,-508-222-367 0 0,-4 6 0 0 0,173 143 0 0 0,-226-154-38 0 0,-4 3-1 0 0,88 110 0 0 0,121 199 702 0 0,-68-77 241 0 0,-183-250-943 0 0,-2 1 0 0 0,-3 3 0 0 0,-3 1 0 0 0,-3 1 0 0 0,-4 2 0 0 0,-2 1 0 0 0,21 95 0 0 0,-38-120-128 0 0,-2 0 1 0 0,-1 0-1 0 0,-3 1 0 0 0,-1 0 0 0 0,-3-1 0 0 0,-2 1 0 0 0,-2-1 1 0 0,-1 0-1 0 0,-25 79 0 0 0,12-68-133 0 0,-2-1 0 0 0,-2-1 1 0 0,-55 88-1 0 0,20-53-26 0 0,-85 98 1 0 0,86-122-40 0 0,-3-2 0 0 0,-3-3 0 0 0,-2-3 0 0 0,-3-3 0 0 0,-123 75 0 0 0,57-54 0 0 0,-3-5 0 0 0,-198 71 0 0 0,-245 40 0 0 0,506-161 0 0 0,-68 20 0 0 0,-308 85 0 0 0,-6-23 0 0 0,-57-28-259 0 0,-4-19-380 0 0,-99 13-334 0 0,27 24-8286 0 0,409-54 2089 0 0,-211 76 1 0 0,237-59 4928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47.9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5521 4 88 0 0,'0'0'88'0'0,"0"-1"-47"0"0,-1 0-135 0 0,-1-1 82 0 0,-1 3-109 0 0,-1-1 148 0 0,-1 2-25 0 0,0 1 39 0 0,-1-1 4 0 0,2 2 2 0 0,0-1 38 0 0,2-1-47 0 0,1 0 90 0 0,0-1-36 0 0,1-1-34 0 0,0 0-15 0 0,0 0 85 0 0,1 0 62 0 0,-1 0 4 0 0,0 1-103 0 0,0 1 54 0 0,0 3-91 0 0,0 3 140 0 0,0 1-51 0 0,-1 1-19 0 0,-1 2-9 0 0,-1 1 65 0 0,-2 0-96 0 0,0 3 87 0 0,-3-1-27 0 0,0 3-48 0 0,-2 1-31 0 0,0 2 80 0 0,-1 2-111 0 0,0 2 108 0 0,0 1-42 0 0,0 1-24 0 0,0 3 0 0 0,1 0 35 0 0,-1 3-78 0 0,0 0 99 0 0,1 2-68 0 0,0-1 12 0 0,1 1-40 0 0,-2 2 38 0 0,0 0-24 0 0,0 2 45 0 0,-1 1-31 0 0,-1 1-8 0 0,-1 1-34 0 0,-1 0 35 0 0,-2 1-32 0 0,0 2 38 0 0,0 1-30 0 0,-1 1-9 0 0,-1 1-25 0 0,-2 0 52 0 0,-1 2-46 0 0,-3 2 90 0 0,0 1-35 0 0,-1 1-34 0 0,-2 2-24 0 0,0 2 50 0 0,-1 2-66 0 0,1 2 86 0 0,-2 2-34 0 0,0 3-8 0 0,-1 3-23 0 0,-1 3 24 0 0,-1 2-29 0 0,-1 2 46 0 0,0 2-22 0 0,-1 1 7 0 0,0 1-38 0 0,-1 1 47 0 0,-1 3-34 0 0,0 0 58 0 0,0 2-26 0 0,0 2 9 0 0,-1 2-66 0 0,-3 1 83 0 0,0 1-74 0 0,-2 1 135 0 0,-1 1-48 0 0,0 1-38 0 0,-2 2-32 0 0,-1 0 81 0 0,-2 0-94 0 0,-1 0 113 0 0,-1 0-42 0 0,0-1-51 0 0,-1 2-11 0 0,-1 2 37 0 0,-1 1-62 0 0,-1 4 74 0 0,0 0-12 0 0,0 2-24 0 0,0 3-55 0 0,0 3 89 0 0,0 2-77 0 0,0 3 135 0 0,0-1-38 0 0,0-1-40 0 0,0-1-68 0 0,-3 0 100 0 0,2-2-110 0 0,-2 0 154 0 0,2 1-55 0 0,-1-1-45 0 0,0 2-1 0 0,-2 0 61 0 0,0 0-78 0 0,0 1 129 0 0,0-2-66 0 0,-1-2-33 0 0,0-1-44 0 0,1 0 102 0 0,1-1-101 0 0,1 2 135 0 0,1 2-76 0 0,0 1-31 0 0,0 2-7 0 0,0 2 34 0 0,-1 2-23 0 0,-1-1 64 0 0,1-1-45 0 0,0-2-21 0 0,-1-2-3 0 0,0 0 44 0 0,-1-1-43 0 0,0-2 71 0 0,-1-1-20 0 0,1-3-29 0 0,2-2-55 0 0,0 0 107 0 0,2-2-102 0 0,2 0 154 0 0,1-4-63 0 0,2-2-52 0 0,1-2-28 0 0,1-2 59 0 0,1 0-70 0 0,-1-3 106 0 0,1-2-41 0 0,-1-3-3 0 0,1 0-43 0 0,-1-2 11 0 0,0 1-17 0 0,2 1 60 0 0,0 1-28 0 0,2 1 30 0 0,0-1-81 0 0,2 1 80 0 0,1-1-74 0 0,2-2 106 0 0,2-2-50 0 0,3-5-29 0 0,1-3-36 0 0,3-3 44 0 0,2-3-36 0 0,2-4 57 0 0,2-4-25 0 0,2-4-18 0 0,1-4-78 0 0,3-4 10 0 0,0-2-8 0 0,1-3-58 0 0,1-2-41 0 0,1-1-19 0 0,-1-1-233 0 0,0-3-199 0 0,1-2 144 0 0,0-3-982 0 0,0-2 370 0 0,1-4 10 0 0,2-7-537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9.5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502.3125"/>
      <inkml:brushProperty name="anchorY" value="-339652.625"/>
      <inkml:brushProperty name="scaleFactor" value="0.5"/>
    </inkml:brush>
  </inkml:definitions>
  <inkml:trace contextRef="#ctx0" brushRef="#br0">1148 48 88 0 0,'0'0'0'0'0,"0"-1"88"0"0,-1 0-37 0 0,0-2-139 0 0,-2 1 214 0 0,0 1-99 0 0,1-1 164 0 0,-1 2 89 0 0,1 0-65 0 0,0 1-34 0 0,-1 0-16 0 0,1 0 55 0 0,-1 0-94 0 0,-1-1 122 0 0,0 0-28 0 0,-1 1-55 0 0,-3 0 21 0 0,-1-1 148 0 0,-1-1-203 0 0,0-2 348 0 0,-2 0-131 0 0,0-2-27 0 0,-3 0 18 0 0,-2 1 120 0 0,-2 0-197 0 0,-1 0 289 0 0,-6 0 296 0 0,-3 0-638 0 0,-2 1 290 0 0,-2 1-251 0 0,-1 0 203 0 0,0 3-176 0 0,-1 0 6 0 0,-2 3-133 0 0,-2 1 134 0 0,0 2-198 0 0,-2 2 206 0 0,-1 0-91 0 0,1 1-83 0 0,-3-1-47 0 0,0 1 34 0 0,1-1-94 0 0,0-1 45 0 0,3 0-54 0 0,4-2 4 0 0,3-1-106 0 0,2-2 38 0 0,2-1-26 0 0,2-1-44 0 0,3-2-34 0 0,0-2-21 0 0,4-2-270 0 0,0-3-150 0 0,4-2 6 0 0,1-3-1670 0 0,3-2 2092 0 0,3-2-914 0 0,3 2-3337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23.7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8293"/>
      <inkml:brushProperty name="anchorY" value="-396194.59375"/>
      <inkml:brushProperty name="scaleFactor" value="0.5"/>
    </inkml:brush>
  </inkml:definitions>
  <inkml:trace contextRef="#ctx0" brushRef="#br0">28 202 88 0 0,'0'0'0'0'0,"-1"0"88"0"0,-1 0-47 0 0,-2 1 23 0 0,0 0-93 0 0,0 0 249 0 0,-1 0 195 0 0,2 0-288 0 0,1-1 443 0 0,0 0 1012 0 0,2 1-1413 0 0,0 0 402 0 0,0 2-171 0 0,0-1-66 0 0,1-1-10 0 0,4 2 199 0 0,1-1-354 0 0,3-2 364 0 0,2 0-197 0 0,1 0-70 0 0,3-2-31 0 0,0 1 165 0 0,2-2-327 0 0,0 1 456 0 0,2-1-242 0 0,-1-1-32 0 0,1 1-39 0 0,0 1 131 0 0,-1-1-261 0 0,0 1 389 0 0,1 0-222 0 0,0 2-38 0 0,0 0-76 0 0,1 2 160 0 0,2 0-253 0 0,1 0 284 0 0,4-1-144 0 0,0 0-122 0 0,2 0 59 0 0,0-1 101 0 0,-1 0-184 0 0,1-1 174 0 0,-3-1-73 0 0,1-1-34 0 0,-2-2-118 0 0,2 1 132 0 0,0-2-131 0 0,1 1 178 0 0,1 0-99 0 0,0 1 6 0 0,1-1-9 0 0,-1 0 84 0 0,1 0-73 0 0,0 2 91 0 0,0-1-16 0 0,-1 1-77 0 0,-1 1-3 0 0,1 1 99 0 0,0 0-137 0 0,0 1 148 0 0,-1 1-54 0 0,2 0-11 0 0,0 0 26 0 0,-1 0-57 0 0,1 0 64 0 0,-1-1-58 0 0,1 1 17 0 0,-1-2-5 0 0,1-1-103 0 0,-1-1 86 0 0,0 0-78 0 0,0 0 172 0 0,1-2-88 0 0,-1 0-24 0 0,0 0 2 0 0,1 0 13 0 0,-1-2-25 0 0,0 1 45 0 0,-1 0-70 0 0,-2 1 4 0 0,0 1 43 0 0,0 1-72 0 0,-1-1 107 0 0,-1 1-41 0 0,-3 0-4 0 0,1 2 22 0 0,-3-1-101 0 0,0 0 48 0 0,1 2-19 0 0,-2 1 106 0 0,3-1-123 0 0,-2 2 4 0 0,2 0 109 0 0,1-1-55 0 0,0 0 67 0 0,1 1-146 0 0,0 0 81 0 0,-1-1-57 0 0,0 0 134 0 0,1-1-104 0 0,0-2 65 0 0,0-1-102 0 0,2 0-10 0 0,-1-2-28 0 0,1 0 39 0 0,2-1-5 0 0,-1-1 31 0 0,1 0 123 0 0,-1 0-116 0 0,-2 1 14 0 0,-3 0-51 0 0,0 1-9 0 0,-3 1 17 0 0,0 2 39 0 0,-2 1-38 0 0,-1 1 23 0 0,0 0 31 0 0,1 0-47 0 0,0 0 54 0 0,0 1-35 0 0,0 1-27 0 0,0-1 18 0 0,0 1 20 0 0,2 0-26 0 0,-1 0 47 0 0,1 1-32 0 0,0-2-8 0 0,1 2-25 0 0,1-1 5 0 0,0-1 61 0 0,1 0-46 0 0,2 0-21 0 0,1-1 8 0 0,0 0 31 0 0,1-1-104 0 0,1 0 89 0 0,0-1-77 0 0,0 0 171 0 0,0-1-49 0 0,0 1-35 0 0,-1-1-50 0 0,0-1 12 0 0,0 1-38 0 0,-1-1 73 0 0,-1 2-13 0 0,-1-1 35 0 0,-1 2-45 0 0,-2 0 25 0 0,-1 2 1 0 0,1 1 64 0 0,-2 1-55 0 0,0 1 58 0 0,1 1-166 0 0,0 1 77 0 0,0-1-96 0 0,0 0 136 0 0,0-1-33 0 0,1-1 14 0 0,0 1 47 0 0,0-2-152 0 0,1 0 158 0 0,0 1-108 0 0,0-2-6 0 0,0 1 79 0 0,0-1-37 0 0,0-1-24 0 0,-1 2 28 0 0,1-1-30 0 0,-1 0 28 0 0,0 0 56 0 0,0-2-90 0 0,-1 0 40 0 0,0-1-32 0 0,0 1 16 0 0,1-1-5 0 0,-1 0-18 0 0,1 2 43 0 0,-1-1-32 0 0,0 1 39 0 0,-1 0-20 0 0,0 1-13 0 0,0 0 5 0 0,0 0 81 0 0,0 0-108 0 0,0 0 101 0 0,0-1-95 0 0,-1 0-20 0 0,1 2 5 0 0,0-1 49 0 0,1 0 12 0 0,1 0 9 0 0,0 0-26 0 0,0 1 9 0 0,1-1-4 0 0,-1 1-19 0 0,1 0 25 0 0,0-1-28 0 0,0 0 56 0 0,1 0-26 0 0,-2-1-10 0 0,2 1-70 0 0,0-1 94 0 0,-1 0-70 0 0,0-1 58 0 0,1 1 13 0 0,0 0-50 0 0,0 0 93 0 0,1 0-85 0 0,0 0 74 0 0,0-1-87 0 0,-1 0 25 0 0,0-1 19 0 0,0 0-45 0 0,1-1 23 0 0,0 1-44 0 0,0-1 86 0 0,-1 0-64 0 0,-2 0 30 0 0,0 1 40 0 0,-2-1-88 0 0,-1 0 85 0 0,0 0-64 0 0,0 1-1 0 0,0-1 20 0 0,1 1-93 0 0,-1 0 55 0 0,0 1-67 0 0,-1 0-75 0 0,-3 0-75 0 0,-1 1-23 0 0,0 1-404 0 0,-1 2-460 0 0,-1 0 86 0 0,-1 2-4621 0 0,-3 3 5561 0 0,-3 2-2400 0 0,-2-2-4773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6.9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2252.5625"/>
      <inkml:brushProperty name="anchorY" value="-404259.5625"/>
      <inkml:brushProperty name="scaleFactor" value="0.5"/>
    </inkml:brush>
  </inkml:definitions>
  <inkml:trace contextRef="#ctx0" brushRef="#br0">0 70 88 0 0,'0'0'0'0'0,"0"2"88"0"0,0 1 112 0 0,1 2 43 0 0,2 0 13 0 0,0 0 89 0 0,2 1-114 0 0,5-1 384 0 0,4 1-439 0 0,3-2 124 0 0,3 1-88 0 0,1-2-17 0 0,1-1 103 0 0,2 0-163 0 0,3-2 154 0 0,1-2-75 0 0,2-3-62 0 0,1 0-64 0 0,1-1 87 0 0,3-1-137 0 0,2-1 106 0 0,4 1-52 0 0,1 1-41 0 0,3-2-15 0 0,-1 1 37 0 0,0 1-70 0 0,-2-1 68 0 0,-2 2-13 0 0,-4 1-23 0 0,-2-1-38 0 0,-4 0 94 0 0,-3 0-115 0 0,-3 0 167 0 0,-4 1-69 0 0,-2 0-22 0 0,-2 1 11 0 0,-1 1-7 0 0,-2 1-9 0 0,0 0 12 0 0,-2 1-5 0 0,1-1-7 0 0,0 1-44 0 0,-1-1 95 0 0,0 0-114 0 0,-1 0 139 0 0,0 1-79 0 0,0 0-3 0 0,-1 0 31 0 0,-2 0-2 0 0,0 0 0 0 0,-1 0 30 0 0,0 0-8 0 0,-2 1-5 0 0,1 0-26 0 0,-2 0 54 0 0,-1 0-55 0 0,-1 0 83 0 0,0-1-34 0 0,-1 0-25 0 0,1 3 0 0 0,0 0 72 0 0,0 2-78 0 0,1 1 82 0 0,-1 1-24 0 0,1-1-58 0 0,-1 2-36 0 0,-1 0 118 0 0,1 1-134 0 0,0-1 165 0 0,0 1-76 0 0,0 1-31 0 0,0 0-63 0 0,0 0 98 0 0,-1 0-101 0 0,0 1 125 0 0,0-1-55 0 0,0 1-37 0 0,0 1 4 0 0,1 1 3 0 0,0 0-12 0 0,1 2 50 0 0,1 2-15 0 0,0 1-30 0 0,1 1-18 0 0,-2 1 40 0 0,1 1-61 0 0,-2 2 66 0 0,0 0-12 0 0,0 1-23 0 0,-1 0-28 0 0,0 2 62 0 0,0-2-77 0 0,0 1 71 0 0,-1-1-41 0 0,1 0-6 0 0,-1 0-53 0 0,0 0 88 0 0,-1 1-86 0 0,0 0 92 0 0,0 0 2 0 0,0-1-64 0 0,0 0 3 0 0,0-2 25 0 0,2 0-48 0 0,1 0 51 0 0,0-2-6 0 0,2-1-34 0 0,-1-2-36 0 0,1-1 65 0 0,0-1-60 0 0,2-2 121 0 0,0 0-72 0 0,1-2-31 0 0,-1-1-17 0 0,0 0 47 0 0,0-1-37 0 0,-1-1 106 0 0,0-2-48 0 0,-2 1-37 0 0,1-2-43 0 0,-1 2 83 0 0,0-2-77 0 0,-1 1 146 0 0,-1 0-41 0 0,-1 1-30 0 0,0 1-23 0 0,0 0 12 0 0,0 1-16 0 0,0-1 12 0 0,1-1 6 0 0,0 1-20 0 0,-1-1 7 0 0,1-1 25 0 0,0-1-36 0 0,1 0 31 0 0,0-1 0 0 0,1-1-10 0 0,0-1-24 0 0,0 0 17 0 0,1 0-17 0 0,1-2 51 0 0,1-1-24 0 0,0 0-19 0 0,2 0-11 0 0,0 0 19 0 0,0 0-17 0 0,0-2 61 0 0,0 0-35 0 0,1-1 3 0 0,2 0-46 0 0,0 0 49 0 0,3 1-36 0 0,-1-1 29 0 0,1 1 2 0 0,2-1-10 0 0,1 2-52 0 0,0-1 53 0 0,2 1-66 0 0,1 1 102 0 0,1 1-48 0 0,1 0-12 0 0,0 2-12 0 0,-1 1 28 0 0,-1 0-10 0 0,-1-1 107 0 0,0 1-86 0 0,-2 0-15 0 0,-1-2 4 0 0,0 1 13 0 0,0-2 4 0 0,1 1 46 0 0,0-1-58 0 0,0-1-9 0 0,2 0 12 0 0,-1-2-17 0 0,2 1 32 0 0,0-1 1 0 0,0 0-9 0 0,-2 0 4 0 0,-1-1-57 0 0,-2 1 72 0 0,-2 0-70 0 0,1 0 39 0 0,-1 0 26 0 0,-2 1-46 0 0,0 0-30 0 0,-1 0 110 0 0,0-1-110 0 0,-2 0 91 0 0,1 1-16 0 0,-2 1-24 0 0,0 0-8 0 0,-1 0 0 0 0,1 1-2 0 0,-1 0 0 0 0,0 0 19 0 0,-1 0-34 0 0,0 0 11 0 0,-1 0 34 0 0,0 0-30 0 0,-2 1 76 0 0,1-1-96 0 0,0 1 30 0 0,0 0-47 0 0,0 1 38 0 0,1 1-3 0 0,0 2 66 0 0,1 0-27 0 0,0 0-25 0 0,1 1-9 0 0,-1-1-1 0 0,0-1-11 0 0,0-1 30 0 0,1 0 1 0 0,0 1 0 0 0,-1-2-100 0 0,0 0 112 0 0,-1 0-112 0 0,0 0 172 0 0,1-1-106 0 0,-1 1-10 0 0,0 0 23 0 0,0-1-2 0 0,0 1 9 0 0,-1 0 54 0 0,0 0-14 0 0,0-1-20 0 0,-2-1-1 0 0,1 2-11 0 0,-1-1 11 0 0,0 1 14 0 0,0 1 6 0 0,0 1-10 0 0,-1 0-24 0 0,1 1 101 0 0,0 1-125 0 0,0 0 106 0 0,0 1-23 0 0,0-1-59 0 0,0 1 11 0 0,0-2 31 0 0,1-1-50 0 0,0 1 63 0 0,1-2-65 0 0,-1 1 1 0 0,1 0-1 0 0,1-1-3 0 0,-1 0 28 0 0,1 0 1 0 0,0-1 11 0 0,0-1-20 0 0,0 0-31 0 0,0-1 18 0 0,0 0-8 0 0,1 0 10 0 0,0 0 35 0 0,0 0-28 0 0,0 0-45 0 0,0 0 97 0 0,0 0-116 0 0,0 0 138 0 0,0 0-59 0 0,-1 0-27 0 0,1-2 1 0 0,1-2 6 0 0,1 1-14 0 0,1 0 51 0 0,-2 1-52 0 0,1 1-1 0 0,-1-1 28 0 0,0 0-11 0 0,0 1 41 0 0,-1 0-66 0 0,0 1 67 0 0,0-1-48 0 0,0 1-33 0 0,0 0 84 0 0,0 1-111 0 0,-2 1 99 0 0,1 0 7 0 0,-2 0-20 0 0,0 0-36 0 0,-1 0 67 0 0,0 0-79 0 0,0 1 70 0 0,0 0-2 0 0,0 2-26 0 0,0 2-18 0 0,-1 0 78 0 0,0 0-99 0 0,-1 1 125 0 0,1 0-37 0 0,1 2-25 0 0,-1 0-26 0 0,1 0-41 0 0,-1-1 26 0 0,0 1 17 0 0,0 1-16 0 0,1 0 54 0 0,3 1-98 0 0,1 1 67 0 0,1 2-41 0 0,0 1 67 0 0,1 0-19 0 0,-1 3-20 0 0,0 1-20 0 0,-1 1-15 0 0,1 2 11 0 0,-1 2 60 0 0,-1 2-55 0 0,0 3 11 0 0,0 2 7 0 0,-1 1-23 0 0,1 1 44 0 0,-1-1-13 0 0,2-2-14 0 0,-1-1 25 0 0,0-1-9 0 0,0-1-25 0 0,-1-2 36 0 0,1-2-31 0 0,-2-1 29 0 0,1-2-9 0 0,1-1-81 0 0,1-2 71 0 0,0-3-63 0 0,1 0 148 0 0,0-2-108 0 0,-1-2-10 0 0,1-1 5 0 0,1-3 12 0 0,0-2 13 0 0,-1-3 16 0 0,1 0 34 0 0,-1-2-72 0 0,2 0-33 0 0,1-1 54 0 0,0 1-97 0 0,2-1 188 0 0,0 1-132 0 0,0-1 26 0 0,0 0 14 0 0,-1-2-37 0 0,1 1 76 0 0,0 1-59 0 0,0-1 0 0 0,1 2-27 0 0,-1-1 42 0 0,2 1-5 0 0,-1 0 31 0 0,2 0-44 0 0,1 0 14 0 0,-1 1-14 0 0,1 0-35 0 0,1 0 46 0 0,0 0-43 0 0,0 0 106 0 0,1-1-39 0 0,0 0 15 0 0,0-1-104 0 0,0-1 86 0 0,1 2-59 0 0,0-1 44 0 0,0 0 53 0 0,1 1-61 0 0,0 0-80 0 0,0 0 163 0 0,0 0-186 0 0,0 0 179 0 0,-1-1-90 0 0,0-1-1 0 0,0-1 22 0 0,0-1 27 0 0,0-1-7 0 0,0 1-32 0 0,-1-2 38 0 0,1 1-4 0 0,-1 0-54 0 0,0 0 26 0 0,0 1-38 0 0,0-1 46 0 0,-1 0 23 0 0,-1 1-5 0 0,-2 1-79 0 0,-1 1 71 0 0,-1 1-82 0 0,0 0 107 0 0,-2-1 5 0 0,1 1-45 0 0,-1 1 0 0 0,0-1 46 0 0,0 1-82 0 0,0 0 81 0 0,-1 0-44 0 0,0 0 5 0 0,1 0-20 0 0,0 0-14 0 0,1 0 3 0 0,1 0 25 0 0,0 0 11 0 0,0 1-11 0 0,0 0 5 0 0,-1 0-48 0 0,1 0 51 0 0,0 0 39 0 0,0 0-67 0 0,0 1 24 0 0,1-1-8 0 0,-1 0 0 0 0,1-1 0 0 0,-2 1 9 0 0,1-1 17 0 0,-1-1 14 0 0,-1 0-115 0 0,0 0 100 0 0,0 0-90 0 0,0 0 137 0 0,-1 0-49 0 0,1-1-29 0 0,-1 0-15 0 0,0-1 29 0 0,2-1-49 0 0,0 0 33 0 0,0-2 26 0 0,0 0 12 0 0,0 2-94 0 0,1 0 85 0 0,0 1-94 0 0,0 0 157 0 0,1 2-84 0 0,-1 0 1 0 0,0 1 12 0 0,0 0-15 0 0,-1 0 31 0 0,-2 1-46 0 0,0-1-14 0 0,-1 1 22 0 0,0 0 46 0 0,-1 1-50 0 0,0 0 74 0 0,0 0-86 0 0,0 0 45 0 0,-1 0-24 0 0,0 1-4 0 0,1 0 57 0 0,-2 0-73 0 0,1 1 33 0 0,-2-2-1 0 0,0 2-10 0 0,1-2-72 0 0,-1 1 96 0 0,0 0-89 0 0,0 0 186 0 0,1 0-138 0 0,-1 1 28 0 0,0-1 3 0 0,0 1-5 0 0,0 0 57 0 0,0 1-81 0 0,0 0 54 0 0,-1 2-36 0 0,2 0-74 0 0,-1 1 133 0 0,1 0-147 0 0,0 0 177 0 0,0-1-53 0 0,1 0-74 0 0,-2-1 54 0 0,2 1-2 0 0,-2-1-11 0 0,0 0 24 0 0,0 2 12 0 0,-1-2-22 0 0,1 1-19 0 0,-1 1 14 0 0,0 1-25 0 0,0 1 16 0 0,1 2 4 0 0,-1 0-10 0 0,0 0 50 0 0,1 0 22 0 0,-1 1-31 0 0,1 1 60 0 0,0 1-37 0 0,1 1-15 0 0,0 1 33 0 0,-1-2-31 0 0,2 0 19 0 0,0 0 4 0 0,1-1-38 0 0,0 0 39 0 0,0 0-50 0 0,0 0 61 0 0,1-1-56 0 0,-1 0 8 0 0,0-1-12 0 0,1-2 1 0 0,-1 0-29 0 0,1-2 36 0 0,0 1-21 0 0,0 1-3 0 0,0 1 39 0 0,-1 1-59 0 0,-1 1 18 0 0,-1 1 88 0 0,1 1-102 0 0,-1 0 81 0 0,0 1-5 0 0,0 1-36 0 0,-1-1-33 0 0,0 0 35 0 0,0 0-60 0 0,0 0 82 0 0,-1-1-35 0 0,-1-2 31 0 0,1 0-44 0 0,-1-2-5 0 0,0-1 9 0 0,1-2-15 0 0,0 0 4 0 0,0-2-1 0 0,-1-1 19 0 0,2-1-15 0 0,0 0 24 0 0,0 0-16 0 0,1-1-13 0 0,1 1-25 0 0,1 0 34 0 0,0-1-12 0 0,0 1 4 0 0,0-1-18 0 0,1-1 14 0 0,-1-1-15 0 0,2 0 23 0 0,-1 0-7 0 0,1-1 3 0 0,0 0 0 0 0,0-1 0 0 0,0 1-9 0 0,0-1 12 0 0,0-1-5 0 0,1-1 2 0 0,0-2 0 0 0,0 2 0 0 0,0-1 0 0 0,1-1 0 0 0,1 2 0 0 0,0-1 10 0 0,1 0 34 0 0,0 1-19 0 0,0-1-10 0 0,1 0-43 0 0,0 0 38 0 0,-1-1-42 0 0,2 0 40 0 0,0-1-12 0 0,1 0 4 0 0,0-2-28 0 0,0 0 46 0 0,0-1-34 0 0,0-2 57 0 0,1-2-6 0 0,-1-1-25 0 0,0-1-83 0 0,-1 0 97 0 0,0 0-119 0 0,0 0 175 0 0,0 1-108 0 0,-1-1 18 0 0,-1 3 71 0 0,1 1-80 0 0,-2 1 102 0 0,1 2-104 0 0,0 1 3 0 0,-1 0 8 0 0,2 2 2 0 0,-1 0-48 0 0,1 0 70 0 0,0 0 34 0 0,-1 0-36 0 0,0 0 35 0 0,0 0-84 0 0,-1 1 51 0 0,1-1-55 0 0,0 0 98 0 0,-1-2-29 0 0,0 0-34 0 0,-2 0-34 0 0,0 2 72 0 0,-1-1-91 0 0,0 3 94 0 0,1 0-38 0 0,-1 2-6 0 0,1 0 13 0 0,-1 3-6 0 0,0 1 2 0 0,1 2 0 0 0,-1 1 38 0 0,0 0 7 0 0,0-1-140 0 0,0 1 118 0 0,0-1-135 0 0,-1 1 177 0 0,0 0-43 0 0,0 0-12 0 0,1 1 20 0 0,-1-2-64 0 0,1 0 46 0 0,1 0-6 0 0,-1 1-9 0 0,-1 0 4 0 0,0 0-29 0 0,1-2 36 0 0,0 1-40 0 0,-1 0 87 0 0,0 1-16 0 0,0-1-21 0 0,0-1-36 0 0,0 1 46 0 0,1 1-55 0 0,-1 0 26 0 0,1 1 10 0 0,0 1 6 0 0,-1 0-38 0 0,0 1 31 0 0,-1-1-20 0 0,-1 1 15 0 0,0 1 33 0 0,-2 0 9 0 0,0 2-93 0 0,0 2 151 0 0,0 0-179 0 0,0 1 148 0 0,1 1-55 0 0,1 0-2 0 0,-1 1 41 0 0,1 1-60 0 0,-1 1 37 0 0,1 0-68 0 0,1 0 19 0 0,1-1 11 0 0,-1-1-43 0 0,2 0 60 0 0,-1 0-28 0 0,1-1 84 0 0,0 0-4 0 0,0-1-51 0 0,1 1-102 0 0,0 0 148 0 0,0 0-165 0 0,0 1 190 0 0,-1 0-28 0 0,0 0-44 0 0,-1 1-54 0 0,0-1 78 0 0,-1 2-104 0 0,0 0 152 0 0,1 0-92 0 0,-2 0 21 0 0,1 0-13 0 0,-1 0-36 0 0,0 0 47 0 0,1-2 39 0 0,-1-1-19 0 0,0-2 10 0 0,0-2-47 0 0,0 0-6 0 0,0-3-30 0 0,-1-2 25 0 0,1 0 18 0 0,0-2 42 0 0,1-1-38 0 0,0-1 53 0 0,0 0-72 0 0,0-1 41 0 0,0 1-4 0 0,1-1 9 0 0,-1 0-58 0 0,0-1 65 0 0,0 0-78 0 0,0-1 51 0 0,1 0-16 0 0,-1 0 4 0 0,2 0 0 0 0,-2 0 47 0 0,2 0-42 0 0,-1 0-22 0 0,0 0-3 0 0,0-1 7 0 0,0-1 14 0 0,1 0-22 0 0,-1 0 26 0 0,1-1 58 0 0,-1-1-35 0 0,0-1-14 0 0,1-2-50 0 0,0 0 40 0 0,2-1-44 0 0,-1 0 68 0 0,1 0-10 0 0,0 0-33 0 0,-1-1 50 0 0,1 1 11 0 0,0 0-11 0 0,0 0-68 0 0,0 1 48 0 0,-1-1 9 0 0,1 1-89 0 0,0 1 114 0 0,2-2-112 0 0,0 1 127 0 0,0 0-84 0 0,0 2-67 0 0,0 0 114 0 0,0 2-87 0 0,0-1 92 0 0,0 1 2 0 0,0 0-16 0 0,1 0-1 0 0,0 0-65 0 0,-1 1 120 0 0,1 0-123 0 0,-2-1 58 0 0,0 0-8 0 0,0 1-38 0 0,0 1 40 0 0,0 0 43 0 0,0 0-58 0 0,0 1 30 0 0,-1 0-19 0 0,1 0-52 0 0,0 0 99 0 0,-1-1-41 0 0,1 0 52 0 0,0-1-50 0 0,1-1-21 0 0,-1 0-23 0 0,2 0 97 0 0,0 0-78 0 0,-1 0 92 0 0,-1 0-81 0 0,-1 0 34 0 0,-1 0-48 0 0,0 2-15 0 0,0-1 67 0 0,-2 2-60 0 0,0 0 58 0 0,0 1-16 0 0,1 0-5 0 0,0 1-15 0 0,1 0-6 0 0,0 0-9 0 0,1 0 76 0 0,-1 0-60 0 0,0 1 50 0 0,-1 0-52 0 0,1 1 44 0 0,-1 0-24 0 0,0 0-30 0 0,1 0 75 0 0,0 1-52 0 0,-1-2-2 0 0,1 1 48 0 0,-2 0-99 0 0,-1 0 104 0 0,0 0-42 0 0,-1-1 32 0 0,1 1-6 0 0,-2 1-17 0 0,1-2 24 0 0,-1 1 11 0 0,-1 0 35 0 0,0 1-18 0 0,0-1-66 0 0,-1 1 76 0 0,0 1-102 0 0,0 0 30 0 0,-1 0 63 0 0,0 1-30 0 0,0 0 4 0 0,0 0 76 0 0,-1 1-116 0 0,0 1-37 0 0,0 0 45 0 0,0 1 25 0 0,0 1-54 0 0,0 1 141 0 0,-1 0-125 0 0,0 0 134 0 0,0 1-29 0 0,0 0-111 0 0,0 0 18 0 0,0 1 72 0 0,1-1-111 0 0,-1-1 82 0 0,1 0 4 0 0,-1 0 7 0 0,1-1-82 0 0,0-2 25 0 0,2-1-31 0 0,-1-2 53 0 0,2-1 11 0 0,0 0 8 0 0,1 0-7 0 0,1 0-25 0 0,0-2 35 0 0,0 1-40 0 0,-1-1 21 0 0,1 0-25 0 0,-1 0 54 0 0,2-1-82 0 0,0 0 62 0 0,1 0-56 0 0,-1-1 62 0 0,2 0 18 0 0,0 0-171 0 0,1-1 174 0 0,0 1-179 0 0,1 0 247 0 0,0 0-129 0 0,2 0-12 0 0,-1 0 8 0 0,0-1-8 0 0,0 0 0 0 0,0 1 0 0 0,0 0-19 0 0,0 2-22 0 0,1-2 61 0 0,-1 3-11 0 0,1 1 62 0 0,-1 1-90 0 0,1 2 30 0 0,-1 1-2 0 0,0 0-11 0 0,0 2 40 0 0,-2 0-30 0 0,0-1 104 0 0,-3 2-85 0 0,0 0-27 0 0,1 1-11 0 0,-1 0 17 0 0,1 1 10 0 0,0 0 34 0 0,-2 0-7 0 0,1 3 5 0 0,-2 0 0 0 0,0 3 19 0 0,0 0-43 0 0,-1 1 32 0 0,0-1-48 0 0,0 0 13 0 0,-1-1 32 0 0,1 0-10 0 0,1 0 5 0 0,-1 0-112 0 0,1-1 69 0 0,1 1-26 0 0,0 0 5 0 0,0-1 56 0 0,0 2-53 0 0,-1 0 55 0 0,0-1 4 0 0,1 1-1 0 0,-1 0-16 0 0,0-1 6 0 0,0 1-22 0 0,0-1-13 0 0,0-1 3 0 0,0-1-22 0 0,0 0-31 0 0,1-1 138 0 0,1 0-136 0 0,0-1 101 0 0,0 0 9 0 0,0-2-78 0 0,0 0 64 0 0,1-1-59 0 0,-1-1 16 0 0,0 0-23 0 0,-1-1 23 0 0,0-1 67 0 0,1-1-37 0 0,-2 0-41 0 0,1-2 70 0 0,0-1-117 0 0,0 0 53 0 0,0-2-19 0 0,1 0 78 0 0,-1 0-22 0 0,-1-2 49 0 0,-1 0-86 0 0,1 0 45 0 0,0-1-34 0 0,0 0-11 0 0,3 0 40 0 0,0-1-51 0 0,2 0 54 0 0,0-1-17 0 0,0 1-12 0 0,-1 0 4 0 0,2-1-2 0 0,-2 1-18 0 0,1 0 4 0 0,0 0-2 0 0,0 1 19 0 0,-1 0-62 0 0,2 0 57 0 0,-2-1-76 0 0,2 0 97 0 0,-1 0 8 0 0,2-1 46 0 0,-1-1-110 0 0,2-2 101 0 0,-2 0-99 0 0,1-1 28 0 0,-1-1-9 0 0,1 0 0 0 0,0 0-65 0 0,0 0 84 0 0,2 2-29 0 0,0 0 94 0 0,-1 1-89 0 0,2-1-26 0 0,2 1 101 0 0,0 2-194 0 0,2-1 245 0 0,2 1-141 0 0,0 0-11 0 0,2 1 26 0 0,0 2 5 0 0,-1 0-31 0 0,1 1 67 0 0,-2 0-48 0 0,0 0 16 0 0,-2-1-4 0 0,0 0 0 0 0,-1 0 38 0 0,-1-1-30 0 0,-1-1 20 0 0,-1 0 22 0 0,0 0-43 0 0,0-1-4 0 0,0 0 83 0 0,-1-1-110 0 0,1 1-1 0 0,-1-1 36 0 0,0 1-35 0 0,0 0 85 0 0,-1 0-33 0 0,0 1 23 0 0,-1 1-117 0 0,-2 0 72 0 0,-1 0 10 0 0,0 0-43 0 0,-1 0 35 0 0,-2 0-11 0 0,0 0 78 0 0,-1 0-50 0 0,0 0-27 0 0,0 1-57 0 0,1 1 59 0 0,1-1-41 0 0,-1 0 86 0 0,0-1 4 0 0,0 1-25 0 0,1-1-6 0 0,-1 0 0 0 0,1 0-20 0 0,0 0-33 0 0,0 0 8 0 0,0 0 33 0 0,1 0-58 0 0,-1 0 65 0 0,0 0-20 0 0,1 0 26 0 0,-1 1 4 0 0,0 0-75 0 0,1 1 69 0 0,-1 0-42 0 0,0 1 30 0 0,1 0 76 0 0,-2 1-86 0 0,0 1 96 0 0,0 0-197 0 0,1 0 142 0 0,-1 1-113 0 0,0-1 180 0 0,-1 0-53 0 0,0 1-43 0 0,-1-1 28 0 0,0 1-22 0 0,-1-1 4 0 0,1-1 46 0 0,-1-1-79 0 0,0 0 44 0 0,0-1-52 0 0,0 0 32 0 0,-1 2-11 0 0,0 0 125 0 0,0 0-54 0 0,0 0-80 0 0,0 1 8 0 0,0 1 9 0 0,0-1-54 0 0,0 2 90 0 0,0 0-37 0 0,0 1 13 0 0,0 1-19 0 0,0 3 4 0 0,1 0-20 0 0,0 1 42 0 0,1 0-32 0 0,0 1 10 0 0,1 2 82 0 0,-1 1-108 0 0,1 1 139 0 0,1 0-144 0 0,0 1 25 0 0,0-1 9 0 0,-1 1 77 0 0,0 0-88 0 0,1 0 97 0 0,-2 0-112 0 0,1 0-14 0 0,0 2 30 0 0,0-1 3 0 0,-1 1-38 0 0,0-1 70 0 0,-1 0-22 0 0,0 1 8 0 0,-1-2 28 0 0,1-1-102 0 0,1-1 106 0 0,-1-1-109 0 0,0-1 78 0 0,1-1 61 0 0,-1-1-18 0 0,2-1-72 0 0,-2-1-23 0 0,1-2 11 0 0,0-1 28 0 0,0 0-28 0 0,-1 0 29 0 0,1-1 77 0 0,0 0-88 0 0,0-1 97 0 0,0 0-140 0 0,-1-1 13 0 0,2 2-18 0 0,0-1 65 0 0,1 0-20 0 0,-1 0 55 0 0,1-1 16 0 0,-1 0-77 0 0,1-1-49 0 0,-2-1 85 0 0,1 1-31 0 0,1-1 47 0 0,0-1-10 0 0,0-1-5 0 0,2 0-24 0 0,2 0 43 0 0,0 0-33 0 0,2 0 39 0 0,0 0-58 0 0,0-1-48 0 0,1 1 41 0 0,0-2 19 0 0,0-1 50 0 0,0 0-21 0 0,0-2-35 0 0,-1 1 40 0 0,1-2-43 0 0,0 0-16 0 0,-1-2 32 0 0,1 0-12 0 0,-1-1 50 0 0,1 1 34 0 0,1-1-81 0 0,-1 1 37 0 0,2 0-41 0 0,1 2 9 0 0,0-1-32 0 0,2 0-30 0 0,-1 1 73 0 0,1 1-24 0 0,1 1-57 0 0,0 0 85 0 0,1 2-28 0 0,-1 0 9 0 0,-1 1 0 0 0,1 0 18 0 0,-2 0-23 0 0,0 0 26 0 0,0 0 21 0 0,-2 0-53 0 0,2 2 64 0 0,-2-1-66 0 0,0 1 1 0 0,0 1-11 0 0,-2 0-18 0 0,-1-1 32 0 0,-1 0-39 0 0,0-2 40 0 0,1-2 53 0 0,-1 0-61 0 0,0-1 60 0 0,-1 0 39 0 0,1 1-30 0 0,-1 0-108 0 0,0 1 79 0 0,0 0-105 0 0,-1 0 84 0 0,1 0-9 0 0,-1-1 50 0 0,-1 0-10 0 0,0 1-22 0 0,0 0 17 0 0,-1 0-109 0 0,0 1 105 0 0,1 0-54 0 0,-1 0-12 0 0,0 0 117 0 0,0 1-102 0 0,0 0 17 0 0,1 0 14 0 0,-1 1-82 0 0,-1 0 145 0 0,1-1-64 0 0,-1 2 60 0 0,-1-1-79 0 0,0 1-41 0 0,-2 0 75 0 0,1 0-10 0 0,0-1-14 0 0,0 0 54 0 0,1-2-62 0 0,1 2 1 0 0,0 0-29 0 0,0 1 70 0 0,0 0-13 0 0,-1 1-3 0 0,1 0-14 0 0,-2 0 32 0 0,1 1 54 0 0,0 0-108 0 0,-1 2 37 0 0,0-1-89 0 0,0 2 78 0 0,-1 0-55 0 0,1 0 34 0 0,0 1 20 0 0,0 1-6 0 0,0 1 50 0 0,0 1-12 0 0,-1 1-41 0 0,0-1 14 0 0,0 0-7 0 0,-1 0-66 0 0,0-1 85 0 0,0 0 65 0 0,0 0-64 0 0,0-1 17 0 0,-1 1-41 0 0,1-2-9 0 0,0 1 18 0 0,1-2 39 0 0,1 1-38 0 0,-1 0-5 0 0,-1-1-45 0 0,1 0 39 0 0,1 1-15 0 0,0 1 60 0 0,0 0-54 0 0,1 0 20 0 0,0 1 22 0 0,0-1-64 0 0,0 2 94 0 0,0 0-94 0 0,0-2 2 0 0,1 2-2 0 0,2-1 42 0 0,0 1 16 0 0,0 0 7 0 0,0 0 11 0 0,-1 1-48 0 0,0 1 15 0 0,0-1 39 0 0,-1 0-12 0 0,0-1 80 0 0,0 0-188 0 0,0-1 104 0 0,-1-1-64 0 0,0 0 42 0 0,0-2 16 0 0,0 0-32 0 0,1-3 12 0 0,0 0-32 0 0,-1-2 17 0 0,1 0 106 0 0,-1-1-153 0 0,-1 0 192 0 0,0-1-236 0 0,-1 0 118 0 0,0-1-20 0 0,1 0-26 0 0,2 0 38 0 0,-2 0-31 0 0,2 0 94 0 0,0 0-74 0 0,0 0-12 0 0,0 0 23 0 0,2 0-10 0 0,1-1 48 0 0,0-1-12 0 0,1-1 6 0 0,0-1-47 0 0,0-1-14 0 0,1-2 29 0 0,-1-1-31 0 0,0-1 28 0 0,0 1-7 0 0,0-1 2 0 0,0 0-47 0 0,0 1 107 0 0,0 0-108 0 0,0-1 63 0 0,0 0 9 0 0,0 1-60 0 0,1-2 48 0 0,-1 0-16 0 0,1 0 4 0 0,-1-1 0 0 0,0 1 0 0 0,1 0 46 0 0,0 1 16 0 0,-2-1-30 0 0,1 0 12 0 0,0 0-144 0 0,0-1 58 0 0,0 1-43 0 0,3-1 101 0 0,-1 1-1 0 0,2 0-5 0 0,-1 2-11 0 0,0 0 4 0 0,0 1-3 0 0,0 1-19 0 0,0 2-4 0 0,0 1 10 0 0,1 1 33 0 0,-1 1-28 0 0,0 0 39 0 0,0 2 7 0 0,1 1-47 0 0,-1 0 81 0 0,0 1-109 0 0,0 2 23 0 0,-1-1-46 0 0,-1 1 94 0 0,1 1 44 0 0,0-2-74 0 0,-1 0 2 0 0,2 2-2 0 0,0 0 61 0 0,1 0-102 0 0,0 2 117 0 0,1 1-120 0 0,1 1 138 0 0,0-1-124 0 0,0 1-28 0 0,2 0 138 0 0,-1 0-112 0 0,1-1 178 0 0,0 0-162 0 0,1 0-23 0 0,-1 0-88 0 0,0 0 269 0 0,0 0-198 0 0,0 0 208 0 0,-1-2-243 0 0,-2 1 74 0 0,-1 0 1 0 0,-1-1-36 0 0,1-1 30 0 0,-3 0-46 0 0,1 0-154 0 0,-1 0-42 0 0,-1 0-122 0 0,0 3-826 0 0,0-1-1203 0 0,1 1 566 0 0,9 10-7654 0 0,-11-12 6105 0 0,-2-2 137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02.6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680.6875"/>
      <inkml:brushProperty name="anchorY" value="-410183.59375"/>
      <inkml:brushProperty name="scaleFactor" value="0.5"/>
    </inkml:brush>
  </inkml:definitions>
  <inkml:trace contextRef="#ctx0" brushRef="#br0">818 245 88 0 0,'0'0'0'0'0,"0"0"88"0"0,-2 1 103 0 0,0 0-422 0 0,0 1 276 0 0,0-2-89 0 0,1 1 131 0 0,0 0 791 0 0,3-1-781 0 0,1-1-38 0 0,3-1 21 0 0,0 1 37 0 0,1-1-68 0 0,1 1 145 0 0,-1-2-62 0 0,0 1-15 0 0,-1 0-1 0 0,-3 0 81 0 0,1 0-118 0 0,-2 0 207 0 0,0 1-90 0 0,-1 0-34 0 0,-1 1 238 0 0,1 2-313 0 0,-1 1 276 0 0,-1 1-102 0 0,-2 1-37 0 0,-1 0-37 0 0,-3 3 108 0 0,-1 2-187 0 0,-3 0 234 0 0,-1 2-108 0 0,-2 0-49 0 0,-2 1-27 0 0,-1 2 112 0 0,-1 1-168 0 0,-2 1 136 0 0,0 2-60 0 0,-2 0-30 0 0,0 2-55 0 0,-2 0 59 0 0,0 1-69 0 0,-1 2 85 0 0,-1 1-44 0 0,-1 1-41 0 0,1 0-53 0 0,-1 1 68 0 0,0 0-92 0 0,1 0 84 0 0,-1 1-54 0 0,0 2-3 0 0,1 2-73 0 0,-2 2 84 0 0,-1 0-76 0 0,1 1 97 0 0,-1-3-27 0 0,1-1-46 0 0,0 0 16 0 0,2-2-8 0 0,0-1 0 0 0,2-1 28 0 0,2-2-8 0 0,1-3 4 0 0,2-2-56 0 0,4-2 72 0 0,2-3-71 0 0,3-4 106 0 0,2-1-31 0 0,2-3-16 0 0,3-2-58 0 0,1-1 81 0 0,2-3-75 0 0,0 0 97 0 0,4-3-18 0 0,0-3-20 0 0,3-2-85 0 0,0-1 89 0 0,4-3-88 0 0,1-2 127 0 0,3-1-27 0 0,2-2-35 0 0,2-4-41 0 0,2-1 37 0 0,2-4-35 0 0,3-2 47 0 0,2-3 5 0 0,3-2-37 0 0,1-3-33 0 0,2-1 45 0 0,1-3-64 0 0,1-1 103 0 0,1 0-41 0 0,0 0-3 0 0,1 0-62 0 0,0 2 82 0 0,1 1-94 0 0,0 1 122 0 0,-1 2-8 0 0,0 2-42 0 0,-1 2-10 0 0,-3 1 19 0 0,-2 3-36 0 0,-2 1 38 0 0,-3 4-12 0 0,-3 3 22 0 0,-4 1-4 0 0,-1 1-17 0 0,-3 1 34 0 0,-2 2-39 0 0,-3 2 21 0 0,-3 2-6 0 0,-3 2-27 0 0,-2 3 64 0 0,-2 2-58 0 0,-1 1 94 0 0,0 1-26 0 0,0 0-46 0 0,-2 1-12 0 0,0 1 46 0 0,0 2-54 0 0,-1 0 102 0 0,-1 2-30 0 0,-2 1-44 0 0,0 0 25 0 0,-1-1-19 0 0,1 1 12 0 0,0-2-12 0 0,0 1 3 0 0,1 0-20 0 0,-1-2-41 0 0,1 0 95 0 0,-2 0-87 0 0,1 2 121 0 0,-1-1-62 0 0,-1 1-44 0 0,0 1 5 0 0,1 0 12 0 0,-2 1-7 0 0,-1 0 59 0 0,0-1-35 0 0,-1 0-5 0 0,0 0 3 0 0,0 0-22 0 0,3-1 25 0 0,-1 1 19 0 0,1-2-42 0 0,1 1 33 0 0,2-2-58 0 0,0 0 26 0 0,2-2-18 0 0,0-1 22 0 0,2-1-7 0 0,0 0 3 0 0,1 0-47 0 0,1-2 51 0 0,2-3-45 0 0,1 0 97 0 0,3-3-56 0 0,1 0-8 0 0,1-3 13 0 0,2-1-25 0 0,0-2 26 0 0,2-1-56 0 0,1-1 45 0 0,-1 0-6 0 0,-1 0-45 0 0,0 0 62 0 0,-1-1-58 0 0,-1 2 82 0 0,-1 1 5 0 0,-2 2-46 0 0,1 0-47 0 0,-2 2 86 0 0,1 0-96 0 0,-2 2 141 0 0,-1 0-60 0 0,1 2-15 0 0,-2 0-30 0 0,1 1 42 0 0,-1 0-24 0 0,1 1 44 0 0,0 0-11 0 0,0 0-23 0 0,0 0-11 0 0,0-1 39 0 0,1 0-41 0 0,0 0 22 0 0,0-1-15 0 0,0 0-34 0 0,0 0 9 0 0,1 1 42 0 0,0 0-14 0 0,1-1 54 0 0,-1-1-23 0 0,0-1-28 0 0,0 1-38 0 0,0 1 56 0 0,0 1-58 0 0,-2 0 101 0 0,0 1-38 0 0,-1-1-23 0 0,0 1-10 0 0,-2 1 20 0 0,0 1-28 0 0,-1 1 56 0 0,0 1-17 0 0,0-1-12 0 0,0 2-50 0 0,-1-2 60 0 0,2 0-41 0 0,0 0 60 0 0,0-1 2 0 0,0 0-46 0 0,0 0-20 0 0,-1 0 40 0 0,1 0-62 0 0,-1 1 103 0 0,0 0-40 0 0,1 0 5 0 0,0 1-46 0 0,0-1 13 0 0,0 0-26 0 0,0-1 25 0 0,1 1 0 0 0,-1 0-18 0 0,1 2-58 0 0,0 1 80 0 0,-1-1-102 0 0,0 0 31 0 0,0 1-39 0 0,0 0-58 0 0,-1 3-395 0 0,0 0-406 0 0,-1 1 154 0 0,-1 0-606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9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618.89063"/>
      <inkml:brushProperty name="anchorY" value="-151871.65625"/>
      <inkml:brushProperty name="scaleFactor" value="0.5"/>
    </inkml:brush>
  </inkml:definitions>
  <inkml:trace contextRef="#ctx0" brushRef="#br0">2030 0 104 0 0,'0'0'0'0'0,"-5"1"264"0"0,-9 5 75 0 0,-8 4 249 0 0,-17 18 409 0 0,-8 13-824 0 0,-7 11 452 0 0,-3 9-378 0 0,-7 13 247 0 0,-5 10-179 0 0,-6 13-88 0 0,-9 16-68 0 0,-7 13 43 0 0,-6 13-98 0 0,-9 13 27 0 0,-4 6-39 0 0,-2 3-57 0 0,-7 4-23 0 0,2-4 20 0 0,2-5-48 0 0,2-6 22 0 0,9-11-26 0 0,9-13-12 0 0,11-11-90 0 0,13-14 51 0 0,13-14-30 0 0,12-11-50 0 0,14-13-153 0 0,11-12 31 0 0,19-43-91 0 0,0-1 1 0 0,0 1 0 0 0,-1 11 0 0 0,3-16 346 0 0,0 0 0 0 0,0 0 1 0 0,0 0-1 0 0,1 0 0 0 0,-1 0 0 0 0,1 0 0 0 0,-1 0 0 0 0,2 3 0 0 0,-2-4-290 0 0,0 0 1 0 0,1 0-1 0 0,0 0 0 0 0,0 0 1 0 0,-1 0-1 0 0,2 0 0 0 0,-1 0 1 0 0,1 2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13.7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410.5"/>
      <inkml:brushProperty name="anchorY" value="-410380.96875"/>
      <inkml:brushProperty name="scaleFactor" value="0.5"/>
    </inkml:brush>
  </inkml:definitions>
  <inkml:trace contextRef="#ctx0" brushRef="#br0">1 5 88 0 0,'0'0'88'0'0,"1"-1"131"0"0,1 0-253 0 0,2 0 333 0 0,1 0 19 0 0,1 1 19 0 0,1 2 236 0 0,2 1-98 0 0,1 1-79 0 0,2 0-45 0 0,1 0 200 0 0,3-1-357 0 0,2 1 383 0 0,1 0-195 0 0,2-1-98 0 0,1 1-2 0 0,1 1 90 0 0,1-1-212 0 0,1 2 252 0 0,0 0-163 0 0,1-2-51 0 0,1 0-58 0 0,2-2 147 0 0,0 0-266 0 0,4 0 315 0 0,2 0-163 0 0,2 0-69 0 0,4 0 16 0 0,2-1 32 0 0,2 0-80 0 0,4-1 110 0 0,3 2-100 0 0,2 0 13 0 0,4 1-41 0 0,3 2 54 0 0,2 1-84 0 0,5 0 137 0 0,2 1-69 0 0,4 1-13 0 0,4-1-59 0 0,5-1 88 0 0,5 0-134 0 0,3 0 200 0 0,-1 1-89 0 0,-1-1-25 0 0,-1 1-63 0 0,2-1 98 0 0,1 1-119 0 0,5 1 157 0 0,1-1-65 0 0,1 1-14 0 0,2 0-30 0 0,3 0 33 0 0,2 1-50 0 0,4 1 79 0 0,1 1-32 0 0,2 0-17 0 0,2-1-40 0 0,-2 1 113 0 0,1-1-130 0 0,-1 2 191 0 0,-2-1-57 0 0,1 2-34 0 0,-2 0-58 0 0,0 0 115 0 0,1-1-124 0 0,0 0 161 0 0,1-3-57 0 0,2 1-36 0 0,3 0-31 0 0,5 1 79 0 0,6 0-93 0 0,3-1 113 0 0,6-1-42 0 0,2 1-23 0 0,6 0-75 0 0,4-1 57 0 0,3 0-61 0 0,3 0 101 0 0,-1-1-40 0 0,-1 1-31 0 0,0 0-35 0 0,-1 1 72 0 0,-1 0-81 0 0,-3 1 81 0 0,-2-1-43 0 0,-2 1-14 0 0,1 1 5 0 0,1 0 33 0 0,4 0-48 0 0,3 1 54 0 0,2-1-7 0 0,1 1-7 0 0,0 0-14 0 0,2-1-24 0 0,2 1 42 0 0,1-1 4 0 0,-1 1 29 0 0,2-2 3 0 0,1 0-129 0 0,-1-1 188 0 0,1-1-183 0 0,-2-1 141 0 0,1 0-24 0 0,-1-2-58 0 0,2-1-16 0 0,6-1 86 0 0,7-2-114 0 0,6-1 185 0 0,5-1-110 0 0,2-1-1 0 0,3-1-52 0 0,1 0 10 0 0,1-1 1 0 0,0 0 110 0 0,-2 1-50 0 0,-5-1-34 0 0,-5 1 4 0 0,-5 0-25 0 0,-6-1 24 0 0,-4 2 47 0 0,-4-1-13 0 0,-2 2 55 0 0,2-1-98 0 0,0 2 59 0 0,4 0-48 0 0,2 1 21 0 0,0 1 22 0 0,0-1-44 0 0,-1 3-42 0 0,-1 0 142 0 0,1 2-177 0 0,-2 0 132 0 0,-2 1-13 0 0,-3 0-53 0 0,-2-1-64 0 0,-1 0 72 0 0,1 1-103 0 0,1-1 123 0 0,3-1-46 0 0,3 0-4 0 0,4 0 24 0 0,3 0-18 0 0,4-1 5 0 0,1 1 74 0 0,0-2-41 0 0,-3 0 36 0 0,0 1-84 0 0,-2 1 81 0 0,-1 0-92 0 0,-4 2 64 0 0,-4 0-2 0 0,-6 1-9 0 0,-5 1-23 0 0,-1 1-2 0 0,-2 1-20 0 0,2 2 31 0 0,1 0-38 0 0,3 0 12 0 0,2 1 24 0 0,4 0-36 0 0,0 0 50 0 0,1 1 22 0 0,-1-1-43 0 0,-2 1 35 0 0,-2 0-151 0 0,-1 0 127 0 0,-1 0-109 0 0,-2 0 189 0 0,-2 0-73 0 0,-3 0-10 0 0,0-1-29 0 0,0 0-4 0 0,0 0 7 0 0,2-1 61 0 0,0 0-8 0 0,3-1-3 0 0,3-1-61 0 0,4-1 73 0 0,2-2-81 0 0,1 0 99 0 0,-1 0-67 0 0,-3-1 40 0 0,-1-1-1 0 0,0 0-10 0 0,-3-2 14 0 0,-1 0 5 0 0,-5-2-39 0 0,-4-1-25 0 0,-3 1 61 0 0,-4-2-30 0 0,-1 1 29 0 0,-1-2-25 0 0,-1 1-2 0 0,1-2-9 0 0,2 0 39 0 0,3-1-78 0 0,5 0 80 0 0,3 0-15 0 0,-1-1 33 0 0,-1 1-7 0 0,-2 1-90 0 0,-2 0 149 0 0,-3 0-170 0 0,-1 1 109 0 0,-2 0-6 0 0,-3 2-84 0 0,-1-1-10 0 0,-2 0 84 0 0,-3-1-77 0 0,-1 1 110 0 0,-3-1-13 0 0,-1 0-48 0 0,1 0-38 0 0,-1 0 73 0 0,2 0-101 0 0,1-1 96 0 0,1-1-11 0 0,2-1-42 0 0,1-1 6 0 0,1-1 53 0 0,0 0-65 0 0,1-1 78 0 0,-3 1-23 0 0,-1-1-2 0 0,-1 1 32 0 0,-3 0-66 0 0,-1 1 66 0 0,-2 1-39 0 0,-4 0-54 0 0,-3 1 54 0 0,-4 0 45 0 0,-4 1-97 0 0,-2 0 117 0 0,-2-1-111 0 0,-1 1 62 0 0,-1 0 46 0 0,2 0-154 0 0,2 0 114 0 0,1 1-113 0 0,1 0 143 0 0,1 0-24 0 0,2 0-9 0 0,0 0-75 0 0,3 0 30 0 0,0-1-51 0 0,-1-2 20 0 0,-3-1 12 0 0,-3-2-5 0 0,-2 0 3 0 0,-3-2-19 0 0,-1-1 25 0 0,-1-1 10 0 0,-3-1-40 0 0,-2 1 4 0 0,-1-1 109 0 0,-4 1-192 0 0,-3 0 221 0 0,-3 1-237 0 0,-5 2 43 0 0,-4-1 12 0 0,-3 1-208 0 0,-4 0 106 0 0,-4 2-124 0 0,-3 0-204 0 0,-5 2-243 0 0,-6 0-70 0 0,-4 2-3229 0 0,-5 0-422 0 0,-5 1 1767 0 0,-8 0-1408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9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21709.25"/>
      <inkml:brushProperty name="anchorY" value="-462767.375"/>
      <inkml:brushProperty name="scaleFactor" value="0.5"/>
    </inkml:brush>
  </inkml:definitions>
  <inkml:trace contextRef="#ctx0" brushRef="#br0">25075 598 0 0 0,'0'0'0'0'0,"-1"0"0"0"0,-1 0 56 0 0,-1 1 59 0 0,-1 0 23 0 0,0 2 66 0 0,1-1 99 0 0,1 0-191 0 0,0 3 270 0 0,2 0-112 0 0,-1 1-36 0 0,1 0 63 0 0,-1 0 117 0 0,-1 0-202 0 0,-1 0 292 0 0,-2 0-163 0 0,0-1-49 0 0,-3-1 28 0 0,0 0 86 0 0,-2 0-197 0 0,0-1 231 0 0,0 1-146 0 0,-1-2-30 0 0,-1 0-55 0 0,-1 1 102 0 0,-1-1-205 0 0,-2 1 240 0 0,0 1-113 0 0,-3 1-66 0 0,-3 1-14 0 0,-1-1 146 0 0,-3 1-244 0 0,-3-1 310 0 0,-2 1-160 0 0,-2-1-41 0 0,-4 1-48 0 0,-3-1 118 0 0,-2 0-219 0 0,-5 0 337 0 0,-2-1-178 0 0,-3-1 5 0 0,-1 0 14 0 0,0 0 9 0 0,0-1-61 0 0,2 0 66 0 0,0 0-40 0 0,2 0 2 0 0,-1 1-18 0 0,0 0 41 0 0,-1-1-51 0 0,-2 0 16 0 0,-1-1 14 0 0,-2 0 4 0 0,-3 1-66 0 0,0-1 30 0 0,-1-1-31 0 0,-3-2 128 0 0,-1 0-131 0 0,-1 0 35 0 0,-3 0-29 0 0,-2-2-24 0 0,-2 2 70 0 0,-4-2-60 0 0,0 1 39 0 0,-1 0 8 0 0,-2-1-68 0 0,0-1 78 0 0,1 1-91 0 0,-1-1 17 0 0,1 0-16 0 0,1 0-27 0 0,-3 0-2 0 0,-2-1 26 0 0,-5 1 0 0 0,-4 1 58 0 0,-2 0-90 0 0,-5-1 2 0 0,-5 2 62 0 0,-7 0-50 0 0,-6 2 73 0 0,-4 0-76 0 0,-3 0 52 0 0,0 1-44 0 0,0 0-16 0 0,-3 2 51 0 0,0 0-55 0 0,0 0 54 0 0,0 0 4 0 0,3 0-29 0 0,1-3-64 0 0,1-2 112 0 0,1-1-132 0 0,0-2 152 0 0,4 0-82 0 0,2-1-20 0 0,2 0 17 0 0,0 0 56 0 0,-2 0-36 0 0,-3-1 24 0 0,-4 1 13 0 0,-3-1-41 0 0,-4 2 4 0 0,-5-1 16 0 0,-4 0-16 0 0,-5 1-32 0 0,-3 1 9 0 0,-4 1-14 0 0,-2 2-44 0 0,-3 0 49 0 0,-1 0-36 0 0,1 1 94 0 0,1-1-54 0 0,5 0-8 0 0,1 0 4 0 0,4-2 6 0 0,0 1-13 0 0,2 1-24 0 0,0 0 63 0 0,1 1-29 0 0,0 1-36 0 0,-1-2 95 0 0,-1 1-123 0 0,-5 0 122 0 0,-1 0-65 0 0,-1 1 20 0 0,-2 0-69 0 0,0-2 56 0 0,-1 1-39 0 0,-1-1 76 0 0,2-1 16 0 0,3-1-29 0 0,1 0-62 0 0,1-1 64 0 0,2 0-79 0 0,0-1 87 0 0,2 2-82 0 0,2-1 25 0 0,2 1 104 0 0,-2 0-172 0 0,1-2 205 0 0,-3 0-184 0 0,-3 1 57 0 0,-3 0-18 0 0,-5 1 9 0 0,-3 0 54 0 0,-2 1-62 0 0,-1 0 12 0 0,1 0-13 0 0,4 0-8 0 0,0 0-8 0 0,3-1 20 0 0,2 0 12 0 0,1-1 35 0 0,5 0-46 0 0,2 0-2 0 0,2 0 0 0 0,-1-1-3 0 0,0 0 18 0 0,-2-1 24 0 0,-1 0-16 0 0,-1-1 8 0 0,-5 2-58 0 0,-3 1 100 0 0,-2 0-98 0 0,-1 0 13 0 0,1-1 80 0 0,3 0-65 0 0,0 0-23 0 0,0 0 92 0 0,1-1-143 0 0,0 0 118 0 0,2 0-46 0 0,4 1 23 0 0,3 0-32 0 0,2 0 55 0 0,-1 0-44 0 0,-1-1 23 0 0,-3 1 12 0 0,-2 0-50 0 0,-2 1-40 0 0,-3 0 93 0 0,-1 1-88 0 0,-1 0 84 0 0,0-1-24 0 0,2 1-76 0 0,2 1 80 0 0,2 0-19 0 0,3 1 24 0 0,2-1 15 0 0,5 1-58 0 0,3 1-38 0 0,3-2 73 0 0,4 2-26 0 0,2-2 55 0 0,1 1-31 0 0,3-1 30 0 0,0 0-35 0 0,0-1 10 0 0,0-2 24 0 0,-1 0-36 0 0,-1 0-35 0 0,1 0 38 0 0,0 0-15 0 0,1 0-99 0 0,1-1 198 0 0,0 0-213 0 0,2 1 254 0 0,3 0-130 0 0,3 0-24 0 0,3 0-54 0 0,1 2 94 0 0,2 1-62 0 0,2 2 132 0 0,0 2-55 0 0,3 0-25 0 0,1 2 11 0 0,1 1-7 0 0,1 1-10 0 0,3 0-15 0 0,2 0-6 0 0,4 0 19 0 0,2 2-6 0 0,2-1 2 0 0,2 1 0 0 0,0-1 0 0 0,1-1 0 0 0,1 0 0 0 0,-1-2 0 0 0,-1 0 102 0 0,0-2-131 0 0,1 0 53 0 0,0-1 29 0 0,4-1-30 0 0,3-2 40 0 0,2-2 45 0 0,2-1-68 0 0,1-2 80 0 0,3-2-15 0 0,3 0 15 0 0,2 0-113 0 0,2-1 145 0 0,2 0-141 0 0,2 0 201 0 0,2 0-68 0 0,2 2-40 0 0,3-1-39 0 0,1 1 100 0 0,1 2-127 0 0,1 0 151 0 0,0 2-101 0 0,3 1-24 0 0,0 0-48 0 0,1 2 27 0 0,1 1-51 0 0,0 0 32 0 0,2 1 8 0 0,0 1-21 0 0,1 1-30 0 0,2 0 8 0 0,1 0-61 0 0,2 1-40 0 0,2 0 8 0 0,2-1-8 0 0,2-1-168 0 0,3 0-64 0 0,4-3 8 0 0,4-2-576 0 0,4-3-83 0 0,4-4-85 0 0,5-3-2320 0 0,4-5-42 0 0,4-3 923 0 0,2 3-3760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12.7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19 6 88 0 0,'0'0'0'0'0,"-1"-1"56"0"0,-1 0 355 0 0,-1-1-401 0 0,-1 2 408 0 0,0-1 243 0 0,1 2-419 0 0,2 1 573 0 0,1 4-246 0 0,0 0-114 0 0,2 3 17 0 0,0 1 232 0 0,3 1-440 0 0,2 2 551 0 0,2 2-291 0 0,2 1-75 0 0,0 5-24 0 0,2 1 215 0 0,-1 1-399 0 0,3 5 490 0 0,0 1-263 0 0,1 2-65 0 0,3 3-39 0 0,0 1 165 0 0,2 2-337 0 0,2 3 338 0 0,3 1-117 0 0,2 2-122 0 0,3 4-40 0 0,0 2 187 0 0,1 4-372 0 0,2 4 469 0 0,1 3-202 0 0,0 2-45 0 0,1 5 33 0 0,2 1 38 0 0,0 3-145 0 0,3 3 194 0 0,0 1-118 0 0,1-1-83 0 0,-1 1 82 0 0,-1-3-32 0 0,-2-2-87 0 0,0-2 56 0 0,-1-3-32 0 0,0-3 36 0 0,0 0-76 0 0,0-2 98 0 0,0 0-77 0 0,0 0 89 0 0,-3-1-16 0 0,0 0-49 0 0,-1 2 64 0 0,-1 3 43 0 0,0 1-67 0 0,0 1 44 0 0,-2-1-14 0 0,-1-1 22 0 0,1 0-71 0 0,0 0 77 0 0,0 1-99 0 0,2-1 47 0 0,1 2-43 0 0,2 0 38 0 0,2 0 16 0 0,2 1-32 0 0,2 1 21 0 0,2 1-34 0 0,1 1-38 0 0,1-1-37 0 0,-1 2 147 0 0,0 1-187 0 0,1 3 181 0 0,-1 3-231 0 0,1 2 20 0 0,1 0 8 0 0,2 2-88 0 0,1 1 128 0 0,0 2-97 0 0,2 1 143 0 0,-2-1-49 0 0,0-1-57 0 0,-1-2-128 0 0,-3 0 134 0 0,0-3-135 0 0,-3-1 95 0 0,-1-4 56 0 0,-2-4-100 0 0,-1-2 8 0 0,0-2 52 0 0,-2-1-48 0 0,-2 0 35 0 0,1-1 28 0 0,-1 1 66 0 0,1 0-202 0 0,0 1 175 0 0,2 1-114 0 0,-1 2 238 0 0,0-1-68 0 0,1 1-147 0 0,-1 1-6 0 0,1 1 131 0 0,1 2-160 0 0,1 0 220 0 0,-1 1-110 0 0,0 1-29 0 0,0 2 12 0 0,-1 3 113 0 0,0 1-157 0 0,-1 3 52 0 0,0-1-17 0 0,0 2-84 0 0,1 1-4 0 0,0 2 80 0 0,1 2-56 0 0,1 2 188 0 0,-2 2-70 0 0,-1-1-121 0 0,0 1 12 0 0,-1-3 71 0 0,0-2-84 0 0,-2-3 197 0 0,-1-5-132 0 0,1-4-48 0 0,-1-2 17 0 0,2-3-14 0 0,1-2 28 0 0,3-3 20 0 0,0-2-60 0 0,0-2-8 0 0,2-1 84 0 0,0-1-84 0 0,2 1 112 0 0,3 1-200 0 0,1 0 144 0 0,2 0-48 0 0,0 2 40 0 0,0-2 20 0 0,-2 1-60 0 0,-1 0 57 0 0,-1 0-28 0 0,-1-2-19 0 0,-2 0 43 0 0,-1 0-24 0 0,1 0 18 0 0,-2 1-42 0 0,0 0 41 0 0,0-1 23 0 0,1 2-72 0 0,1-1 90 0 0,1 2-94 0 0,1 3 94 0 0,1 0-56 0 0,0 2-58 0 0,0 2 158 0 0,0 0-126 0 0,0 0 144 0 0,-2 2-170 0 0,-1-3 52 0 0,-3-1 18 0 0,1-1-113 0 0,-2-2 100 0 0,1-1-71 0 0,-1-2 189 0 0,0-2-120 0 0,0-3-87 0 0,0 0 93 0 0,3 0-65 0 0,-1 0 45 0 0,1 0-50 0 0,0 0 25 0 0,1 2-18 0 0,2 0 42 0 0,2 1 90 0 0,1 1-126 0 0,0 2 100 0 0,0 0-22 0 0,-1 3-22 0 0,-1 1 102 0 0,0 2-161 0 0,0 3 144 0 0,1 1-139 0 0,0 1 13 0 0,1 1 50 0 0,-1 1-11 0 0,4-1-97 0 0,2 3 31 0 0,3 0-146 0 0,3-1 103 0 0,0-2 65 0 0,-2-3 9 0 0,-1-4 6 0 0,-2-3 4 0 0,-4-3-38 0 0,-2-1 86 0 0,-3-3-64 0 0,-1-1-146 0 0,-1-1 79 0 0,-1-3-193 0 0,-1-2-99 0 0,0 0 30 0 0,-3-2-90 0 0,2 3-643 0 0,-3 1-781 0 0,-3 2 302 0 0,-1 3-6334 0 0,-3 0 7808 0 0,-4 2-3163 0 0,-7-12-7081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6.3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9634.25"/>
      <inkml:brushProperty name="anchorY" value="-369519.09375"/>
      <inkml:brushProperty name="scaleFactor" value="0.5"/>
    </inkml:brush>
  </inkml:definitions>
  <inkml:trace contextRef="#ctx0" brushRef="#br0">7806 0 88 0 0,'0'0'0'0'0,"-1"0"88"0"0,-2 0 355 0 0,-3 0-335 0 0,-1 1 248 0 0,-3 1 359 0 0,-1 3-441 0 0,-1 1 569 0 0,0 1-249 0 0,2 1-142 0 0,-3 4 789 0 0,1 1-1063 0 0,0 2 601 0 0,1 1-286 0 0,1-2-103 0 0,1 1-88 0 0,1 1 310 0 0,1-1-522 0 0,1 2 703 0 0,0 2-354 0 0,0 1-70 0 0,-3 3 71 0 0,-1 3 122 0 0,-4 1-274 0 0,-2 3 267 0 0,-2 2-150 0 0,-2 3-86 0 0,-1 2 18 0 0,-1 4 106 0 0,0 2-214 0 0,0 5 134 0 0,-1 3-35 0 0,0 2-86 0 0,0 2-20 0 0,-2 3 178 0 0,2 0-271 0 0,-2 2 337 0 0,0 0-195 0 0,1-1-40 0 0,-2 2 25 0 0,-1 0 20 0 0,1-1-75 0 0,-1 2 137 0 0,0-1-89 0 0,1-2-17 0 0,1-1-77 0 0,-1 1 119 0 0,-1 1-161 0 0,-2 1 151 0 0,-1 2-112 0 0,-3 1 14 0 0,-2 2 25 0 0,-2 3-58 0 0,-1 3 74 0 0,-1 3 14 0 0,-1 1-133 0 0,-1 1 43 0 0,-2 0 37 0 0,0 1-128 0 0,-2 1 171 0 0,0-1-203 0 0,1-3 99 0 0,0-2 23 0 0,1-2-159 0 0,2-2 237 0 0,2 0-261 0 0,0-2 201 0 0,3 1-34 0 0,2 0-55 0 0,1 0-90 0 0,2 0 51 0 0,-1 1-42 0 0,1 0 195 0 0,0 1-84 0 0,0-1 45 0 0,-2 0-35 0 0,-1 1 18 0 0,-1 0-34 0 0,0 0-38 0 0,-2 2 38 0 0,0 0 31 0 0,-2 1-18 0 0,0 2-93 0 0,-2 2 130 0 0,-1 2-34 0 0,-2 2 2 0 0,0 2 61 0 0,-1 1-149 0 0,1 1 46 0 0,0 2-19 0 0,0-1 65 0 0,1-1-84 0 0,1-2 57 0 0,2-2-74 0 0,1-2 29 0 0,1-1 8 0 0,0-3 62 0 0,2-3-81 0 0,1-2 27 0 0,1-2 38 0 0,4-1-61 0 0,0-2 86 0 0,1 0-90 0 0,2-1 55 0 0,1 0-8 0 0,1 1-7 0 0,-1 2-44 0 0,1 1 32 0 0,-2 2 43 0 0,-1 2-116 0 0,1-1 66 0 0,-2 2 52 0 0,-1 0-149 0 0,0 0 208 0 0,0-1-168 0 0,0 2 72 0 0,0 0-68 0 0,-1 1 92 0 0,-2 2-48 0 0,1 2 36 0 0,-1 1-56 0 0,0 1 36 0 0,1 0-32 0 0,-1 2-19 0 0,1 1-70 0 0,0 0 37 0 0,1-1 123 0 0,2-2-74 0 0,-1-4 58 0 0,1-1-88 0 0,0-4 26 0 0,-1 0-11 0 0,0-1 131 0 0,-1-1-122 0 0,0 0 52 0 0,-2 1-23 0 0,0 2-44 0 0,-1-2 41 0 0,-1 0-71 0 0,0-1 29 0 0,0 0 9 0 0,-1 1-5 0 0,0 2 50 0 0,-1 2-32 0 0,-2 0 30 0 0,-1 2-54 0 0,-2 1-106 0 0,-1 2 168 0 0,-2 0-19 0 0,0 1 55 0 0,-1 0-138 0 0,0-2 25 0 0,1-1-23 0 0,1 1 84 0 0,1 1-25 0 0,3 1 59 0 0,-1-1-60 0 0,3 1 38 0 0,1-2-30 0 0,0 0 26 0 0,1 0-54 0 0,1-1 15 0 0,0-2-52 0 0,1-3 3 0 0,1 0 52 0 0,0 0 11 0 0,-1 0-56 0 0,-3 1 48 0 0,0 0-16 0 0,0 0-42 0 0,-2 0 87 0 0,-1 1-84 0 0,-2 1 55 0 0,-1 1-16 0 0,-1 3 51 0 0,-1-1-60 0 0,0 0-55 0 0,0 2 89 0 0,-1 0-32 0 0,1-1 39 0 0,2 1-36 0 0,1-3 12 0 0,3-2-32 0 0,0-3-67 0 0,2-2 46 0 0,3-2-47 0 0,2-3 161 0 0,2-2-37 0 0,3-1 10 0 0,2 0-90 0 0,-1 1 16 0 0,0 1-2 0 0,0 2 90 0 0,2 1-72 0 0,0-1 8 0 0,0 1-38 0 0,1-1 63 0 0,0 0-49 0 0,-1 1-3 0 0,1 0 49 0 0,1 0-17 0 0,0 2 54 0 0,1 1-33 0 0,-1 1 41 0 0,1-1-170 0 0,0 0 125 0 0,-1-4-17 0 0,-1 1 3 0 0,1-2 79 0 0,0-3-69 0 0,1-2-59 0 0,1-3 73 0 0,-1-1 28 0 0,0-2-139 0 0,-1-2 167 0 0,-1-1-174 0 0,0-2 126 0 0,0-2 8 0 0,1 0-22 0 0,-1 0 60 0 0,0 2-92 0 0,0 1 57 0 0,1 3-150 0 0,0 1 23 0 0,1 3 24 0 0,-2 4 99 0 0,0 2-55 0 0,-1 3 80 0 0,0 1-57 0 0,-1 2-1 0 0,0 1 1 0 0,-1 0-3 0 0,0 1 0 0 0,-2-1 0 0 0,0 0-19 0 0,0-4-3 0 0,1-2 27 0 0,-1-5-9 0 0,-2-3 4 0 0,0-5 0 0 0,0-2 0 0 0,-1-2-28 0 0,1-4-11 0 0,-1-2 49 0 0,0-2-17 0 0,-1-4 7 0 0,1-1 47 0 0,1-2-33 0 0,1-3-15 0 0,2-2 5 0 0,0-1-60 0 0,1 1 53 0 0,-1-1-27 0 0,2 2-21 0 0,1-1 44 0 0,1 1-23 0 0,1 1-40 0 0,0 3 60 0 0,2 1-68 0 0,1 2 12 0 0,1 0-24 0 0,1 1-42 0 0,2-1 2 0 0,0 0-24 0 0,1-2-98 0 0,1 0-57 0 0,0-3-113 0 0,1-3-396 0 0,0-3-197 0 0,2-6 34 0 0,1-6-2023 0 0,2-5 323 0 0,0-7-73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51.0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1249 48 88 0 0,'0'0'0'0'0,"0"-4"88"0"0,0-4 327 0 0,0-1-327 0 0,-1 0 235 0 0,-1 1 221 0 0,-1 2-290 0 0,-2 2 303 0 0,-2 6-117 0 0,-3 3-48 0 0,-4 5-36 0 0,-1 5 191 0 0,-3 4-305 0 0,-3 5 405 0 0,-3 4-179 0 0,-4 5-98 0 0,-4 6 8 0 0,-5 7 89 0 0,-4 8-202 0 0,-6 7 157 0 0,-4 9-107 0 0,-6 5-83 0 0,-6 9-79 0 0,-5 3 79 0 0,-2 3-155 0 0,-4 3 73 0 0,1 0-73 0 0,2 0-38 0 0,3-1-122 0 0,5-3 67 0 0,6-3-104 0 0,5-2-67 0 0,7-5-217 0 0,7-5-58 0 0,7-6-124 0 0,6-8-681 0 0,7-10 930 0 0,6-11-1948 0 0,5-12-788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52.5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6 6 88 0 0,'0'0'88'0'0,"-1"0"112"0"0,0-1 145 0 0,0 0-34 0 0,0 0 147 0 0,1 0-185 0 0,-1 0 200 0 0,1 1-256 0 0,1 0 345 0 0,0-1-123 0 0,1 1-68 0 0,1 1 1 0 0,1-1 235 0 0,2 1-335 0 0,1 1 464 0 0,2 1-204 0 0,1 1-117 0 0,3 1-12 0 0,1 0 138 0 0,2 1-265 0 0,3-1 260 0 0,0 1-137 0 0,2 0-90 0 0,1 1 21 0 0,2 1 95 0 0,0 2-210 0 0,2 2 225 0 0,1 1-117 0 0,2 1-67 0 0,1 1-90 0 0,0 1 149 0 0,3 0-259 0 0,2 0 311 0 0,2 0-180 0 0,2 0-9 0 0,5 0-39 0 0,0-1 144 0 0,2 0-206 0 0,0 0 281 0 0,2-2-160 0 0,1 0-59 0 0,1-1-44 0 0,1 0 86 0 0,2 0-126 0 0,-2 0 225 0 0,1 1-151 0 0,-2 1-5 0 0,1 0-24 0 0,-2 2 65 0 0,0 1-31 0 0,0 2 11 0 0,1 1 27 0 0,-1 1-73 0 0,-1 2 41 0 0,2 2 51 0 0,-1 1-91 0 0,1 2 21 0 0,0 0 2 0 0,-2 0-42 0 0,0 2 3 0 0,0-1 44 0 0,0 1-80 0 0,2-1 110 0 0,0-1-118 0 0,1 0 8 0 0,1-2 24 0 0,1-1-40 0 0,1 0 77 0 0,3-2-41 0 0,0-1-4 0 0,1-1 3 0 0,0-1-78 0 0,1 1 50 0 0,1 1-47 0 0,1 0 142 0 0,0 2-115 0 0,-1 0 49 0 0,-2 1 33 0 0,0-1-123 0 0,0 1 159 0 0,-2 2-106 0 0,1 0-14 0 0,-1 2 34 0 0,-1 0 125 0 0,-1 1-158 0 0,-1 0 168 0 0,-2 1-181 0 0,-1 0 73 0 0,-1-1 50 0 0,0 1-94 0 0,0 0 33 0 0,1 1-20 0 0,0-1 30 0 0,0 1 10 0 0,0 0 17 0 0,1 0-96 0 0,0-1 169 0 0,0 1-184 0 0,1 0 114 0 0,-1-1 2 0 0,0 0-58 0 0,0-1 77 0 0,0-2-80 0 0,1 0 24 0 0,2-1-27 0 0,-1-1-50 0 0,1 1 50 0 0,-1 0 19 0 0,0 0 14 0 0,-1 2 18 0 0,-3 1 35 0 0,-2 0-46 0 0,-2 1-2 0 0,-1 1 55 0 0,-1 1-120 0 0,0 1 148 0 0,-1 1-120 0 0,0-2 18 0 0,0-2 13 0 0,0 0 11 0 0,1 0-49 0 0,-1 1 71 0 0,0-1-59 0 0,2 0-56 0 0,-1-1 43 0 0,3 0-8 0 0,1 0-18 0 0,0-1 72 0 0,0 1 44 0 0,0 0-56 0 0,0-1 23 0 0,0 0-91 0 0,2 1 126 0 0,-2 0-96 0 0,1 2 114 0 0,0-1-116 0 0,-2 1-48 0 0,1-1 68 0 0,0 1-38 0 0,1-1 96 0 0,0-1 2 0 0,1 1-24 0 0,-1-1 40 0 0,0 0-152 0 0,0-1 137 0 0,1 0-140 0 0,0-1 106 0 0,0-1 24 0 0,-1 0-45 0 0,2 0-36 0 0,-1 0 94 0 0,0 0-98 0 0,0-1 60 0 0,-2-1 19 0 0,0 0-71 0 0,0 1-99 0 0,-1 0 148 0 0,0 1-164 0 0,0 1 208 0 0,0 0-43 0 0,0-1-2 0 0,0 0-66 0 0,2 0 47 0 0,0 0-66 0 0,1 0 93 0 0,2 2 27 0 0,0-1-5 0 0,0 1-76 0 0,0 1 33 0 0,-1 1-70 0 0,-2 0 36 0 0,0-1 98 0 0,-2 1-85 0 0,-1 0-89 0 0,0 1 250 0 0,-2 0-286 0 0,0 1 221 0 0,-1-1-11 0 0,-1-1-128 0 0,1 0 121 0 0,0 1-22 0 0,0 1-14 0 0,0 0-19 0 0,-2-2-42 0 0,0-1 10 0 0,1 0-63 0 0,-1-1 44 0 0,1 0-16 0 0,1-2 163 0 0,1-1-27 0 0,0 0 8 0 0,2-1-163 0 0,1 1 113 0 0,1-2-109 0 0,0 1 112 0 0,1-1-61 0 0,0-1 48 0 0,0-2-68 0 0,0 0 20 0 0,0 0 58 0 0,-1-2-113 0 0,-1 1 64 0 0,-2-1-49 0 0,1-1 68 0 0,0-1-20 0 0,0-1-20 0 0,0-2-48 0 0,1-2-44 0 0,0-1-20 0 0,-1-2-121 0 0,-1-1 2 0 0,-3-2-37 0 0,-1 1-267 0 0,-4-2-113 0 0,-2 0-88 0 0,-5-2-2826 0 0,-5 1-644 0 0,-6 0 576 0 0,-9 0-1545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2.5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0 736 88 0 0,'0'0'0'0'0,"0"-1"88"0"0,0-5-47 0 0,1-3-135 0 0,1-3 82 0 0,4-5-109 0 0,1-4 148 0 0,4-4-44 0 0,3-4 26 0 0,2-4-11 0 0,3-4 3 0 0,3-4-1 0 0,2-1-8 0 0,2-2 9 0 0,-1 0-2 0 0,0 3 1 0 0,-2 0 0 0 0,-1 2 0 0 0,-3 2 0 0 0,-2 4 0 0 0,-1 0 0 0 0,-4 4 0 0 0,0 2 0 0 0,1 0 0 0 0,-1 2 0 0 0,0 1 0 0 0,-1 6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3.4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4976 718 0 0 0,'0'0'0'0'0,"1"-2"0"0"0,2-3 0 0 0,3-4 28 0 0,1-2-36 0 0,2-4 161 0 0,2-4-74 0 0,2-1 38 0 0,3-3-71 0 0,4-1 19 0 0,1-2-46 0 0,2 0 29 0 0,1-1-11 0 0,-1 0-16 0 0,2-1 62 0 0,-3 0 37 0 0,-1 1-54 0 0,0 1 207 0 0,-2 2-41 0 0,-1 1 21 0 0,-1 1-34 0 0,-1 1 141 0 0,0 1-201 0 0,1 0 232 0 0,0 2-137 0 0,0 0-50 0 0,1 0-48 0 0,-1 0 62 0 0,0 1-129 0 0,2 0 150 0 0,-3 1-94 0 0,-1 0-35 0 0,0 3-36 0 0,-1 0 70 0 0,-1 1-109 0 0,-3 0 126 0 0,0 1-75 0 0,-1 2-14 0 0,-2 1-42 0 0,1 1 65 0 0,-1 1-98 0 0,0 2 170 0 0,-1 0-70 0 0,-1 1-2 0 0,0 1 24 0 0,-2 0 37 0 0,-1 2-20 0 0,-1 0 131 0 0,0 0-27 0 0,-2 2-14 0 0,-2 1-8 0 0,-1 3 103 0 0,-2 2-97 0 0,-1 3 164 0 0,-1 2-46 0 0,-3 1-20 0 0,-1 1-72 0 0,-1 1 111 0 0,0 1-131 0 0,-1 1 76 0 0,0 0-4 0 0,-1 0-20 0 0,0 1-47 0 0,-1 1 107 0 0,-2 2-101 0 0,-1 2 135 0 0,-1 2-95 0 0,-2 1 13 0 0,-2 3-59 0 0,-3 1 59 0 0,-2 4-58 0 0,0 1 64 0 0,-2 2-84 0 0,0 2-30 0 0,-1 2 43 0 0,-1 1-9 0 0,-1 1 59 0 0,-1 2-24 0 0,-1 1 10 0 0,1 1-57 0 0,0 0-59 0 0,0 0 117 0 0,0 0-125 0 0,-1 1 95 0 0,0 0-65 0 0,-1 1-38 0 0,0 1-7 0 0,0 1 34 0 0,0 0-42 0 0,-2 2 24 0 0,0-1 11 0 0,-2 0 25 0 0,-1 2-72 0 0,-1-1 33 0 0,-2 2-40 0 0,1 1 46 0 0,0 2-14 0 0,2 1-33 0 0,-1 0-82 0 0,0 2 152 0 0,0 1-181 0 0,-2 1 168 0 0,1 1-61 0 0,-1 1-55 0 0,0 1-8 0 0,0-1 43 0 0,-1 2-63 0 0,-2-1 67 0 0,0-1-30 0 0,-1 0-10 0 0,1 1 42 0 0,-2 1-13 0 0,0 1 14 0 0,-1 2-67 0 0,2 0 56 0 0,-1-1-28 0 0,1 3 16 0 0,1 0-3 0 0,0 2 10 0 0,0 1-30 0 0,2-2 37 0 0,2 0-12 0 0,-1-2 4 0 0,0-1-37 0 0,-2-2 47 0 0,-1 1-15 0 0,0-2 5 0 0,0-2 37 0 0,0 0-141 0 0,-1-2 80 0 0,0-1-66 0 0,0-1 164 0 0,1-2-84 0 0,-1 0 50 0 0,1-1-86 0 0,0 3 6 0 0,0 0-5 0 0,0 2-78 0 0,1 0 59 0 0,-1-1-58 0 0,-1 1 71 0 0,0 0-21 0 0,-1 1 8 0 0,0 1 75 0 0,-1 0-22 0 0,1 0-7 0 0,1 0-71 0 0,1-1 58 0 0,1-1-60 0 0,0 1 35 0 0,1 0-11 0 0,0 0-16 0 0,-2 0 25 0 0,-1 1 29 0 0,-1 0-9 0 0,0 2 44 0 0,0 0 7 0 0,0 2-37 0 0,1 0-43 0 0,-1 3 86 0 0,1 2-86 0 0,0 1 9 0 0,1 0 15 0 0,1 0-64 0 0,1-1 57 0 0,0 1-1 0 0,0-2 0 0 0,0 0-34 0 0,-1-2-8 0 0,0-1-1 0 0,-1 0 110 0 0,0 1-69 0 0,1-1 82 0 0,0 0-151 0 0,1-2 63 0 0,2 0 32 0 0,0 1-162 0 0,1 0 106 0 0,1 3-130 0 0,1 2 146 0 0,2-1-101 0 0,1 0 13 0 0,0-1-207 0 0,2-3 18 0 0,-2-2-66 0 0,0-2-318 0 0,-1-6-371 0 0,1-3-121 0 0,1-6-4572 0 0,-1-5 5775 0 0,9-11-11375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8.9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403.5"/>
      <inkml:brushProperty name="anchorY" value="-337746.75"/>
      <inkml:brushProperty name="scaleFactor" value="0.5"/>
    </inkml:brush>
  </inkml:definitions>
  <inkml:trace contextRef="#ctx0" brushRef="#br0">6 43 88 0 0,'0'0'0'0'0,"0"-2"88"0"0,0-1-47 0 0,0-1-135 0 0,0-1 147 0 0,0-1-81 0 0,0 1 108 0 0,-1-1 159 0 0,0 1-61 0 0,-3-1 3086 0 0,4 7-2975 0 0,3 3-25 0 0,0 3-64 0 0,1 1 104 0 0,0 3-177 0 0,0 2 230 0 0,1 2-107 0 0,-1 2-39 0 0,-1 3-13 0 0,0 1 101 0 0,1 2-183 0 0,-2 3 263 0 0,1 2-127 0 0,0 2-60 0 0,-2 3-24 0 0,1 2 120 0 0,-1 1-219 0 0,1 4 293 0 0,-1 0-174 0 0,0 1-28 0 0,-2 1-81 0 0,1 1 107 0 0,-1-1-142 0 0,0-1 127 0 0,0-1-95 0 0,1-2-37 0 0,0-3-55 0 0,1-2 46 0 0,1 0-56 0 0,1-2 108 0 0,2-1-50 0 0,1-2-37 0 0,0-3-62 0 0,0-3 61 0 0,-1-3-90 0 0,0-3 100 0 0,1-2-87 0 0,0-1-38 0 0,-2 0-158 0 0,1-2-36 0 0,0 0 16 0 0,0-1-398 0 0,0-2-243 0 0,1-3-38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9.4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9168.40625"/>
      <inkml:brushProperty name="anchorY" value="-339395"/>
      <inkml:brushProperty name="scaleFactor" value="0.5"/>
    </inkml:brush>
  </inkml:definitions>
  <inkml:trace contextRef="#ctx0" brushRef="#br0">28 52 0 0 0,'0'0'0'0'0,"-1"1"0"0"0,-1 1 0 0 0,-1 2 19 0 0,0 0 3 0 0,1 0 113 0 0,0 2-22 0 0,-1-2 42 0 0,1 0 77 0 0,-1 1-1 0 0,1-2-12 0 0,0 1-2 0 0,1 0 84 0 0,0-1-127 0 0,1 1 190 0 0,1-2-85 0 0,0 2-18 0 0,1-2-37 0 0,2 1 203 0 0,1 0-269 0 0,3 1 349 0 0,2 0-132 0 0,3-2-67 0 0,1 0 65 0 0,2 0 105 0 0,1-2-191 0 0,3-1 259 0 0,0-1-152 0 0,2-1-63 0 0,3-1-17 0 0,2-1 89 0 0,2-2-172 0 0,4 0 165 0 0,2-2-89 0 0,3 0-58 0 0,2 0-149 0 0,4 0 176 0 0,0 2-260 0 0,3 0 216 0 0,0 0-124 0 0,3 3-57 0 0,-1-1-10 0 0,0 2 23 0 0,-3 1-40 0 0,-3 1 68 0 0,-3 0-57 0 0,-2 2-29 0 0,-4 0 0 0 0,-1 0-14 0 0,-1 2 1 0 0,0-2 18 0 0,-2 1-6 0 0,-2-1-6 0 0,-2 0-35 0 0,-2 0 46 0 0,-2-1-71 0 0,-4 0 40 0 0,-1 0-89 0 0,-2-1-59 0 0,-2-1-183 0 0,-2 0 16 0 0,-2-2-11 0 0,1-1-352 0 0,-2-3-282 0 0,1-2-43 0 0,-3 1-5748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6.1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8965.64063"/>
      <inkml:brushProperty name="anchorY" value="-154020.96875"/>
      <inkml:brushProperty name="scaleFactor" value="0.5"/>
    </inkml:brush>
  </inkml:definitions>
  <inkml:trace contextRef="#ctx0" brushRef="#br0">1033 3 40 0 0,'0'0'0'0'0,"2"-1"40"0"0,1-1 476 0 0,-1 4-379 0 0,-1 4 372 0 0,-2 7 103 0 0,-3 8-81 0 0,-2 8-95 0 0,-4 9-52 0 0,-4 7 181 0 0,-6 6-277 0 0,-9 8 311 0 0,-6 6-198 0 0,-8 8-87 0 0,-6 7-75 0 0,-6 6 82 0 0,-4 3-176 0 0,-3 6 229 0 0,-3 0-156 0 0,-1-1-6 0 0,-1 0-182 0 0,0-4 110 0 0,2-6-167 0 0,5-4 91 0 0,4-8-96 0 0,7-8-12 0 0,5-7-120 0 0,7-8-120 0 0,7-7 156 0 0,6-9-1692 0 0,8-8 1801 0 0,10-9-852 0 0,4-7-3373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9.9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1031.09375"/>
      <inkml:brushProperty name="anchorY" value="-339978.78125"/>
      <inkml:brushProperty name="scaleFactor" value="0.5"/>
    </inkml:brush>
  </inkml:definitions>
  <inkml:trace contextRef="#ctx0" brushRef="#br0">74 1 0 0 0,'0'0'0'0'0,"-1"0"137"0"0,0 0-75 0 0,0 0 143 0 0,0 0-60 0 0,0 1-21 0 0,1 2 2 0 0,0 1 61 0 0,-1 2-95 0 0,-1 2 161 0 0,1 0-76 0 0,1 1-38 0 0,-1 1-4 0 0,1-1 79 0 0,-1 3-147 0 0,0-1 215 0 0,0 1-94 0 0,0 1-6 0 0,-1 0 8 0 0,0 1 115 0 0,0 0-174 0 0,-1 1 243 0 0,-1 2-100 0 0,-1 2-50 0 0,0 4-8 0 0,0 2 145 0 0,0 3-261 0 0,-2 2 354 0 0,2 2-211 0 0,-1 1-45 0 0,2 0-56 0 0,1 0 98 0 0,1-1-206 0 0,2-2 221 0 0,1-1-144 0 0,1-1-50 0 0,2 0 16 0 0,2-1 6 0 0,-1-1-43 0 0,1-1 51 0 0,-1-1-63 0 0,-1-2-10 0 0,-1-2-35 0 0,-2-2 25 0 0,0-1-20 0 0,-1-1 33 0 0,0-1 10 0 0,1 0-11 0 0,0-1-88 0 0,0 1 81 0 0,-1-1-94 0 0,1-1 45 0 0,-1-2-52 0 0,0 0-33 0 0,0-2-161 0 0,0-2 33 0 0,1 0-87 0 0,1-2-450 0 0,0-2-323 0 0,0-1-33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1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0372.28125"/>
      <inkml:brushProperty name="anchorY" value="-340263.40625"/>
      <inkml:brushProperty name="scaleFactor" value="0.5"/>
    </inkml:brush>
  </inkml:definitions>
  <inkml:trace contextRef="#ctx0" brushRef="#br0">1 33 80 0 0,'0'0'0'0'0,"1"0"176"0"0,2-1 383 0 0,3-1-362 0 0,1-1 445 0 0,4 0-230 0 0,2 1 355 0 0,2-1-487 0 0,3 0 432 0 0,1 1-257 0 0,1 1-103 0 0,1 0 5 0 0,1 0 123 0 0,1 1-268 0 0,0 1 271 0 0,1 0-188 0 0,1 2-66 0 0,3-1-54 0 0,3 0 78 0 0,1-1-199 0 0,3 0 198 0 0,1-2-111 0 0,0 0-32 0 0,3 0-25 0 0,0 1 58 0 0,0-1-106 0 0,1 0 78 0 0,-1 1-62 0 0,2 0-20 0 0,0-1-32 0 0,1-1 24 0 0,-1-1-38 0 0,1 0 0 0 0,-1 1-38 0 0,0 0 0 0 0,-2 0-105 0 0,-1 1-28 0 0,-2 1 66 0 0,-2 0-241 0 0,-3 1 70 0 0,-1 0 17 0 0,-3 0-98 0 0,-3 0 41 0 0,-3 0 78 0 0,-4-1-63 0 0,-1 0-41 0 0,-4 1 4 0 0,-2-1-829 0 0,-1-2-176 0 0,-2 0 363 0 0,-2 0-134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56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2297.84375"/>
      <inkml:brushProperty name="anchorY" value="-340866.5625"/>
      <inkml:brushProperty name="scaleFactor" value="0.5"/>
    </inkml:brush>
  </inkml:definitions>
  <inkml:trace contextRef="#ctx0" brushRef="#br0">1 0 0 0 0,'0'0'0'0'0,"0"1"120"0"0,0 0-93 0 0,0 3 2496 0 0,0-3-2303 0 0,1 1-1 0 0,2 2 142 0 0,0 1-242 0 0,1 2 366 0 0,0 1-166 0 0,-1 2-18 0 0,-1 1-33 0 0,0 1 152 0 0,0 2-235 0 0,-1 2 288 0 0,1 3-134 0 0,-1 3-69 0 0,1 1 36 0 0,-1 4 74 0 0,-1 0-175 0 0,1 2 178 0 0,-1 2-112 0 0,0 1-70 0 0,0 4-53 0 0,0 2 119 0 0,0 2-211 0 0,0 3 223 0 0,-1 1-154 0 0,-1-2-37 0 0,1 1-91 0 0,0-1 55 0 0,2-2-62 0 0,1-2 62 0 0,1-2-56 0 0,1-3-30 0 0,0-5-196 0 0,1-3 107 0 0,0-4-129 0 0,1-3-15 0 0,-1-4-45 0 0,1-4-49 0 0,-1-3-514 0 0,-1-3-372 0 0,1-3 305 0 0,-1-2-326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8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3022.96875"/>
      <inkml:brushProperty name="anchorY" value="-342406.71875"/>
      <inkml:brushProperty name="scaleFactor" value="0.5"/>
    </inkml:brush>
  </inkml:definitions>
  <inkml:trace contextRef="#ctx0" brushRef="#br0">28 60 0 0 0,'0'0'0'0'0,"-1"1"24"0"0,-1 3 280 0 0,-2 0-201 0 0,0 0 364 0 0,1 1 263 0 0,0-2-407 0 0,-1 0 533 0 0,2-1-252 0 0,0-1-114 0 0,0 0 606 0 0,2-1-863 0 0,1-1 493 0 0,0 2-255 0 0,1 0-89 0 0,0 0 7 0 0,1 0 104 0 0,2 1-216 0 0,1-1 199 0 0,3 0-90 0 0,1 0-95 0 0,5 0-73 0 0,2-2 162 0 0,3-1-272 0 0,2 0 298 0 0,3-1-149 0 0,1 0-46 0 0,3-2-94 0 0,0 0 178 0 0,1 0-267 0 0,1 0 333 0 0,1 1-157 0 0,-1 0-97 0 0,-1 2 16 0 0,1 1 12 0 0,0 0-77 0 0,2 1 52 0 0,-1 0-46 0 0,1 0-54 0 0,0 1-3 0 0,-1-1-14 0 0,0 0-18 0 0,-2 0-6 0 0,-2-1-27 0 0,-1-1-4 0 0,-1-1-84 0 0,0-2 31 0 0,-2 1-24 0 0,1-2-108 0 0,-2 1 41 0 0,-1 1-66 0 0,1 0-126 0 0,-1 1-59 0 0,-2 0-3 0 0,0 1-973 0 0,-3-2-24 0 0,-1 0-146 0 0,-4-1-4197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2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4625.125"/>
      <inkml:brushProperty name="anchorY" value="-342981.65625"/>
      <inkml:brushProperty name="scaleFactor" value="0.5"/>
    </inkml:brush>
  </inkml:definitions>
  <inkml:trace contextRef="#ctx0" brushRef="#br0">165 0 0 0 0,'0'0'0'0'0,"-1"1"0"0"0,-1 1 112 0 0,-1 0-13 0 0,0 0 122 0 0,0 0-57 0 0,-1 0 2179 0 0,4-1-1911 0 0,0 0-246 0 0,-1 3 399 0 0,-1 2-174 0 0,-1 0-70 0 0,0 1-7 0 0,-1 1 131 0 0,1 0-250 0 0,-1 2 284 0 0,1 2-163 0 0,-2 0-52 0 0,2 2-75 0 0,-1 2 143 0 0,-1 1-228 0 0,-1 4 256 0 0,1 1-144 0 0,-1 3-29 0 0,0 5-53 0 0,0 1 100 0 0,1 2-166 0 0,-2 3 182 0 0,1 0-66 0 0,0 2-72 0 0,1 1-22 0 0,0 0 38 0 0,1-2-92 0 0,-1-1 46 0 0,0-1-36 0 0,0-2-28 0 0,1 0-39 0 0,-1-1 35 0 0,2-1-42 0 0,0 0 50 0 0,0-2-34 0 0,1-1-8 0 0,1-2-26 0 0,0-1 34 0 0,-1-2-21 0 0,1 0 34 0 0,0-3-27 0 0,1-3-10 0 0,0-3-63 0 0,1-1 16 0 0,0-3-18 0 0,1-1 11 0 0,0-3-59 0 0,0-1 17 0 0,0-2-269 0 0,0-1 102 0 0,1-1-110 0 0,0-2-557 0 0,2 0-544 0 0,0-1-41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5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3859.40625"/>
      <inkml:brushProperty name="anchorY" value="-343344.5"/>
      <inkml:brushProperty name="scaleFactor" value="0.5"/>
    </inkml:brush>
  </inkml:definitions>
  <inkml:trace contextRef="#ctx0" brushRef="#br0">1 160 104 0 0,'0'0'104'0'0,"1"-2"570"0"0,1 0-574 0 0,1-1 385 0 0,2-1 206 0 0,2-1-111 0 0,2 0-119 0 0,0 1-30 0 0,2 0 220 0 0,-1 1-411 0 0,2 0 455 0 0,1 2-263 0 0,2-1-68 0 0,2 0-68 0 0,2 1 164 0 0,3 0-320 0 0,3 0 387 0 0,3-2-195 0 0,3 1-77 0 0,5-2-18 0 0,3-2 115 0 0,3-1-218 0 0,4-2 151 0 0,1-1-114 0 0,-1 0-63 0 0,1 0-58 0 0,-3 0 65 0 0,-1 1-130 0 0,-2 1 113 0 0,-3 2-65 0 0,-2 1-9 0 0,-2 1-33 0 0,-2-1-31 0 0,-2 2 24 0 0,-1 0-123 0 0,-3 2-2 0 0,-3 0-6 0 0,-2 0-164 0 0,-3 1-48 0 0,-2 1 154 0 0,-1 1-514 0 0,-1-1 50 0 0,-2 0-111 0 0,0 0-1002 0 0,-1-1 138 0 0,-2 0 399 0 0,-2 1-163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8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5548.1875"/>
      <inkml:brushProperty name="anchorY" value="-343825.78125"/>
      <inkml:brushProperty name="scaleFactor" value="0.5"/>
    </inkml:brush>
  </inkml:definitions>
  <inkml:trace contextRef="#ctx0" brushRef="#br0">6 1 0 0 0,'0'0'80'0'0,"-1"0"205"0"0,-3 0 3254 0 0,4 1-3206 0 0,1 2 128 0 0,0 1-223 0 0,1 3 207 0 0,1 1-121 0 0,0 2-38 0 0,1 2-44 0 0,-1 2 72 0 0,0 1-130 0 0,1 0 169 0 0,-1 2-107 0 0,0 2-13 0 0,0 3 6 0 0,0 1 67 0 0,0 4-142 0 0,-1 1 139 0 0,-1 2-91 0 0,1 1-29 0 0,0 2-47 0 0,1 2 64 0 0,-2 0-108 0 0,1 2 125 0 0,-1-1-113 0 0,-1-1-21 0 0,2 1-60 0 0,-1 0 38 0 0,0-1-64 0 0,0 1 55 0 0,-1 0-45 0 0,0-3-6 0 0,1-1-45 0 0,-1-4 30 0 0,0-1-32 0 0,0-5-10 0 0,0-1-16 0 0,0-3-44 0 0,1-3-204 0 0,0-2 102 0 0,0-3-129 0 0,1-3-240 0 0,-1-3-289 0 0,2-3-96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16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6248"/>
      <inkml:brushProperty name="anchorY" value="-345366.5625"/>
      <inkml:brushProperty name="scaleFactor" value="0.5"/>
    </inkml:brush>
  </inkml:definitions>
  <inkml:trace contextRef="#ctx0" brushRef="#br0">12 64 144 0 0,'0'0'0'0'0,"-1"1"144"0"0,-2 3 672 0 0,0 0-798 0 0,0 0 511 0 0,1 0-109 0 0,3-3-6 0 0,2-3-80 0 0,4-4 42 0 0,2-2 187 0 0,1-1-327 0 0,2 0 452 0 0,2 0-258 0 0,1-1-75 0 0,0 2-57 0 0,1 1 152 0 0,1 1-298 0 0,2 2 324 0 0,0 2-223 0 0,2 0-62 0 0,1 3-18 0 0,3 0 67 0 0,2 1-157 0 0,2 2 150 0 0,3 1-94 0 0,1 0-47 0 0,3-1-4 0 0,1-1 79 0 0,2-1-149 0 0,1-1 151 0 0,0-1-104 0 0,0 0-25 0 0,2 0-76 0 0,-1 0 53 0 0,-1 0-78 0 0,-1 1 96 0 0,-1 1-77 0 0,-4 1-40 0 0,0 2-73 0 0,-3 2-51 0 0,-2 1 101 0 0,-4 2-260 0 0,-3 1 114 0 0,-4 0-24 0 0,-3 0-466 0 0,-1-1-51 0 0,-2-2 33 0 0,-1-1-918 0 0,0 0 398 0 0,0-2 125 0 0,-1-2 347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5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7925.34375"/>
      <inkml:brushProperty name="anchorY" value="-346074.0625"/>
      <inkml:brushProperty name="scaleFactor" value="0.5"/>
    </inkml:brush>
  </inkml:definitions>
  <inkml:trace contextRef="#ctx0" brushRef="#br0">1 17 0 0 0,'0'0'0'0'0,"0"-1"0"0"0,2 0 56 0 0,0-1 40 0 0,1-1 48 0 0,0 0 67 0 0,0 1 126 0 0,0 0-159 0 0,-1 1 308 0 0,0 0-108 0 0,-1 1-25 0 0,0 0-11 0 0,1 0 147 0 0,0 0 1635 0 0,0 0-1932 0 0,1 1 259 0 0,-1 2-116 0 0,0 2-74 0 0,1 0-47 0 0,-1 2 154 0 0,-1 2-240 0 0,1 3 261 0 0,-1 2-98 0 0,1 3-71 0 0,-1 3-11 0 0,-1 3 99 0 0,2 3-174 0 0,-1 5 194 0 0,0 4-125 0 0,0 3-27 0 0,-1 3-84 0 0,1 3 129 0 0,-1 4-194 0 0,0 2 235 0 0,0 3-108 0 0,0-1-49 0 0,-1 0-9 0 0,0-2 43 0 0,-1-3-102 0 0,2-5 87 0 0,-1-2-65 0 0,0-3-28 0 0,1-1-39 0 0,0-2 25 0 0,0-1-21 0 0,0 0 52 0 0,-1-3-52 0 0,-1 0-1 0 0,-1-3-38 0 0,0-1-1 0 0,0-4 7 0 0,0-2-117 0 0,1-2 34 0 0,0-4-34 0 0,1-1-127 0 0,0-2-48 0 0,1-3-23 0 0,0-2-490 0 0,1-2-126 0 0,0-2-88 0 0,4-1-1483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86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8597"/>
      <inkml:brushProperty name="anchorY" value="-347862.84375"/>
      <inkml:brushProperty name="scaleFactor" value="0.5"/>
    </inkml:brush>
  </inkml:definitions>
  <inkml:trace contextRef="#ctx0" brushRef="#br0">69 7 0 0 0,'0'0'0'0'0,"-2"1"56"0"0,-2 3 271 0 0,-1 1-199 0 0,-2 3 279 0 0,-1 1 157 0 0,0 1-280 0 0,0 1 280 0 0,2-2-104 0 0,-1 0-100 0 0,2-1-3 0 0,1-3 86 0 0,1-1-209 0 0,2-1 156 0 0,2 0-107 0 0,2-2-46 0 0,2 0-23 0 0,3-1 102 0 0,2 0-212 0 0,2 0 280 0 0,2 0-124 0 0,0 0-52 0 0,3-2 21 0 0,1-2 128 0 0,2-1-265 0 0,0-1 345 0 0,1-1-190 0 0,0 1-51 0 0,1-1-46 0 0,-1 1 116 0 0,0 2-210 0 0,-1-1 307 0 0,-1 2-178 0 0,1 0-6 0 0,-1 0-41 0 0,2 1 80 0 0,1 1-178 0 0,2 1 277 0 0,1-1-206 0 0,2 1-18 0 0,2-1-39 0 0,0 0 0 0 0,1-1-43 0 0,0-1 10 0 0,0 1-23 0 0,-1-1 4 0 0,1 0-48 0 0,-1 1 59 0 0,0 0-48 0 0,-2 0 90 0 0,0 0-44 0 0,-1 1-13 0 0,-2-1-96 0 0,-2 0 90 0 0,0 1-80 0 0,-3 0 78 0 0,-2 0-40 0 0,-3 1-25 0 0,-2 0-95 0 0,-1 0 62 0 0,-1 0-81 0 0,-1 0-54 0 0,-2 0-61 0 0,0 0-64 0 0,-1 0-857 0 0,-2 0-90 0 0,0 0 81 0 0,-1-1-41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1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7297.59375"/>
      <inkml:brushProperty name="anchorY" value="-155039.29688"/>
      <inkml:brushProperty name="scaleFactor" value="0.5"/>
    </inkml:brush>
  </inkml:definitions>
  <inkml:trace contextRef="#ctx0" brushRef="#br0">0 1 88 0 0,'0'0'88'0'0,"1"1"-37"0"0,1 1-149 0 0,4 1 218 0 0,3 4-120 0 0,6 1 170 0 0,7 4 132 0 0,5 5-31 0 0,8 6 7 0 0,9 7-14 0 0,9 9 142 0 0,11 10-172 0 0,11 13 215 0 0,10 12-129 0 0,8 9-70 0 0,9 11-100 0 0,5 5 57 0 0,3 6-131 0 0,4 3 16 0 0,-1 0-37 0 0,-3-3-42 0 0,-4-1-65 0 0,-7-7 43 0 0,-8-5-66 0 0,-9-7-1 0 0,-12-10-39 0 0,-11-9-10 0 0,-11-12-122 0 0,-10-12-229 0 0,-10-11 291 0 0,-8-11-590 0 0,-8-10-1050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3.1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70147.53125"/>
      <inkml:brushProperty name="anchorY" value="-348490.40625"/>
      <inkml:brushProperty name="scaleFactor" value="0.5"/>
    </inkml:brush>
  </inkml:definitions>
  <inkml:trace contextRef="#ctx0" brushRef="#br0">0 38 0 0 0,'0'0'0'0'0,"1"-1"0"0"0,1-1 261 0 0,1-1-158 0 0,-1-1 154 0 0,0-1 224 0 0,1 0-91 0 0,0 0-56 0 0,1 1-13 0 0,-2 0 202 0 0,2 2-354 0 0,-2 0 421 0 0,0 2-214 0 0,0-1-81 0 0,0 2-17 0 0,1 0 124 0 0,0 2-260 0 0,0 0 296 0 0,0 1-186 0 0,1 1-36 0 0,1 1-15 0 0,1 1 89 0 0,0 1-190 0 0,0 0 273 0 0,0 2-149 0 0,0-1-16 0 0,0 3-37 0 0,-1-1 106 0 0,2 1-175 0 0,-1 1 240 0 0,0-1-110 0 0,0 1-28 0 0,-3 3-33 0 0,1 2 153 0 0,-2 3-282 0 0,0 4 386 0 0,-1 3-184 0 0,-1 3-60 0 0,1 6-31 0 0,-1 2 149 0 0,-1 5-248 0 0,1 1 284 0 0,0 1-181 0 0,0 1-84 0 0,0-1-1 0 0,0 1-2 0 0,0-2-17 0 0,0-1-5 0 0,0-2-27 0 0,0-2-21 0 0,1-2-164 0 0,1-3 110 0 0,1-1-146 0 0,2-1 20 0 0,-1-2-84 0 0,2-3-75 0 0,-1-3-656 0 0,0-3-428 0 0,1-4 189 0 0,-2-5-575 0 0,0-5-3307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8.05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2658.53125"/>
      <inkml:brushProperty name="anchorY" value="-318458.9375"/>
      <inkml:brushProperty name="scaleFactor" value="0.5"/>
    </inkml:brush>
  </inkml:definitions>
  <inkml:trace contextRef="#ctx0" brushRef="#br0">0 102 88 0 0,'0'0'88'0'0,"1"-1"-47"0"0,0 0-135 0 0,1-1 128 0 0,2 0-84 0 0,-1-1 116 0 0,2-1 146 0 0,0 0-37 0 0,0 0-12 0 0,0-1-8 0 0,0-2 55 0 0,-1 1-102 0 0,2-2 116 0 0,-1 1-45 0 0,-1 1-23 0 0,1-1-9 0 0,0 1 55 0 0,-1 0-92 0 0,0 0 75 0 0,-1 1-33 0 0,-1 1-37 0 0,-1 1 2 0 0,0 1 15 0 0,-1 0-53 0 0,1 2 81 0 0,-2-1-35 0 0,1 1-25 0 0,0 0-18 0 0,2 2 67 0 0,0 0-116 0 0,1 1 158 0 0,0 2-76 0 0,0 1-12 0 0,-1 1 6 0 0,1 1 60 0 0,-2 0-83 0 0,0 0 111 0 0,0 0-61 0 0,-1 0-27 0 0,1-2-37 0 0,-2 1 54 0 0,2 0-77 0 0,0-1 70 0 0,0 0-50 0 0,0-1-13 0 0,1 1-5 0 0,-1 0 36 0 0,2 1-50 0 0,-1-1 72 0 0,0 0-30 0 0,0 0 1 0 0,0 1-64 0 0,-1 0 92 0 0,0 2-96 0 0,0 0 123 0 0,0 2-46 0 0,-1-1-21 0 0,0 1-28 0 0,1-1 43 0 0,0 2-54 0 0,0 0 72 0 0,0 1-11 0 0,-1 0-14 0 0,0 0-68 0 0,1 1 93 0 0,-1 1-106 0 0,1-1 125 0 0,0 1-47 0 0,0 0-12 0 0,0-1-49 0 0,-1 0 50 0 0,1 2-47 0 0,-1 0 87 0 0,0 1-62 0 0,0 2 3 0 0,0 1-47 0 0,0 3 39 0 0,-1 1-43 0 0,0 3 58 0 0,0 0-35 0 0,0 3 2 0 0,0 1-46 0 0,1 2 40 0 0,-2 1-34 0 0,1 2 75 0 0,-1-1-59 0 0,0 1 11 0 0,0 0-77 0 0,2-3 38 0 0,2-3-34 0 0,-1-2-76 0 0,2-3 11 0 0,0-2-74 0 0,-1-1-291 0 0,1-2-360 0 0,-1-3 82 0 0,-1-1-549 0 0,1-5-2277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8.8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3430.875"/>
      <inkml:brushProperty name="anchorY" value="-320053.78125"/>
      <inkml:brushProperty name="scaleFactor" value="0.5"/>
    </inkml:brush>
  </inkml:definitions>
  <inkml:trace contextRef="#ctx0" brushRef="#br0">6 44 0 0 0,'0'0'0'0'0,"-2"0"323"0"0,1 1-70 0 0,0 1 58 0 0,1 0-23 0 0,-1 0-67 0 0,1 0 23 0 0,0-1 91 0 0,0-1-160 0 0,1 1 220 0 0,2-3-77 0 0,2-1-38 0 0,1 0-1 0 0,2-1 145 0 0,0 0-222 0 0,1 1 323 0 0,-1-2-125 0 0,1 1-12 0 0,0-1-34 0 0,1 0 144 0 0,0 1-251 0 0,1 0 190 0 0,1 0-107 0 0,1 2-83 0 0,0 1-22 0 0,3 0 110 0 0,1 1-217 0 0,3 2 282 0 0,2 0-161 0 0,2 1-41 0 0,2 1-134 0 0,1 1 150 0 0,3-1-223 0 0,1 0 270 0 0,2 0-138 0 0,1 2-67 0 0,2 0-51 0 0,1 0 81 0 0,2 1-126 0 0,-1-1 102 0 0,0 0-59 0 0,-1-1-30 0 0,-2-1-139 0 0,-2 1 63 0 0,-1-3-94 0 0,-3 1-62 0 0,-3-2-88 0 0,-1-3-66 0 0,-3-2-962 0 0,-1-2-435 0 0,-3-3 463 0 0,-5 0-2790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16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4954.25"/>
      <inkml:brushProperty name="anchorY" value="-320700.9375"/>
      <inkml:brushProperty name="scaleFactor" value="0.5"/>
    </inkml:brush>
  </inkml:definitions>
  <inkml:trace contextRef="#ctx0" brushRef="#br0">11 12 104 0 0,'0'0'0'0'0,"-1"0"312"0"0,-1-2-19 0 0,0 0 650 0 0,0 0-214 0 0,0 0-153 0 0,1 1-44 0 0,1 0 248 0 0,-1 0-489 0 0,3 2 449 0 0,2 3-217 0 0,0 3-114 0 0,1 7-16 0 0,2 6 188 0 0,-1 3-383 0 0,1 6 418 0 0,0 2-233 0 0,-1 4-59 0 0,-1 4-108 0 0,-1 3 75 0 0,0 1-203 0 0,-2 4 47 0 0,-1 1-59 0 0,0-1-38 0 0,-2 0-66 0 0,-1-2 6 0 0,-1-4-37 0 0,-2-3-133 0 0,1-6-29 0 0,0-3-30 0 0,0-3-347 0 0,0-4-819 0 0,0-5 1294 0 0,1-4-2344 0 0,1-4-2129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47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5607.125"/>
      <inkml:brushProperty name="anchorY" value="-322074.375"/>
      <inkml:brushProperty name="scaleFactor" value="0.5"/>
    </inkml:brush>
  </inkml:definitions>
  <inkml:trace contextRef="#ctx0" brushRef="#br0">0 0 56 0 0,'0'0'168'0'0,"0"1"373"0"0,0 2-330 0 0,0 0 500 0 0,1 0-254 0 0,2-1 340 0 0,0 0-369 0 0,2 0 303 0 0,1-2-178 0 0,2 1-117 0 0,3-2-48 0 0,1 0 103 0 0,3-1-219 0 0,1 1 140 0 0,2 2-112 0 0,2-1-64 0 0,2 2-104 0 0,4 1 134 0 0,3 1-190 0 0,3 1 233 0 0,2 0-164 0 0,2-1-41 0 0,1 0-70 0 0,2 1 94 0 0,0-2-139 0 0,1 1 163 0 0,0 0-96 0 0,0 0-34 0 0,-1 2-73 0 0,0 0 80 0 0,0 0-86 0 0,-1 0 99 0 0,-2 0-94 0 0,-3 0-8 0 0,-3 1-148 0 0,-2-1 0 0 0,-1 2 8 0 0,-4-1-393 0 0,-1-1-449 0 0,-3-2 125 0 0,-1-2-2168 0 0,-3-2 2922 0 0,-4-2-2024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7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7190.75"/>
      <inkml:brushProperty name="anchorY" value="-322843.25"/>
      <inkml:brushProperty name="scaleFactor" value="0.5"/>
    </inkml:brush>
  </inkml:definitions>
  <inkml:trace contextRef="#ctx0" brushRef="#br0">28 1 0 0 0,'0'0'0'0'0,"1"0"0"0"0,1 0 308 0 0,1 0-163 0 0,-1 0 197 0 0,0 1 250 0 0,1 1-67 0 0,0 1-40 0 0,1 2-43 0 0,-2-1 185 0 0,0 3-284 0 0,1 1 257 0 0,-1 3-61 0 0,0 2-103 0 0,1 2-9 0 0,-2 4 238 0 0,0 3-440 0 0,-1 5 560 0 0,-1 5-295 0 0,-1 4-128 0 0,-1 6-38 0 0,-1 5 151 0 0,1 4-329 0 0,-1 6 334 0 0,0 2-217 0 0,-2 0-75 0 0,-1 4-162 0 0,0 0 135 0 0,1 0-214 0 0,0 3 171 0 0,1-1-110 0 0,3-2-24 0 0,0-2-141 0 0,1-3 72 0 0,0-6-70 0 0,2-4-12 0 0,-1-7-81 0 0,0-6-8 0 0,0-5-284 0 0,0-7-438 0 0,1-6 733 0 0,-1-5-2549 0 0,0-4 1287 0 0,0-5-100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2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6529.21875"/>
      <inkml:brushProperty name="anchorY" value="-323500.09375"/>
      <inkml:brushProperty name="scaleFactor" value="0.5"/>
    </inkml:brush>
  </inkml:definitions>
  <inkml:trace contextRef="#ctx0" brushRef="#br0">1 1 32 0 0,'0'0'0'0'0,"0"1"24"0"0,1 1 616 0 0,1 2-484 0 0,2 2 578 0 0,4-1-104 0 0,2 2-4 0 0,3-1-194 0 0,4-1-20 0 0,3-2 196 0 0,1-2-312 0 0,1-1 379 0 0,1-2-189 0 0,0-1-61 0 0,2 0-60 0 0,1 0 176 0 0,1 0-304 0 0,3 2 280 0 0,1 1-199 0 0,1 3-64 0 0,0 1-92 0 0,-1 2 61 0 0,1 0-142 0 0,0 1 39 0 0,0-1-72 0 0,-1-1-49 0 0,-1 0-83 0 0,-1-1 17 0 0,-1 0-13 0 0,-1-2-168 0 0,-1 0-18 0 0,-3 0-4 0 0,-2-1-505 0 0,-3 1-652 0 0,-3-3 921 0 0,-2-2-1451 0 0,-3-2-1708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5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7929.5625"/>
      <inkml:brushProperty name="anchorY" value="-324210.59375"/>
      <inkml:brushProperty name="scaleFactor" value="0.5"/>
    </inkml:brush>
  </inkml:definitions>
  <inkml:trace contextRef="#ctx0" brushRef="#br0">0 1 88 0 0,'0'0'0'0'0,"0"1"256"0"0,0 1-19 0 0,0 2 557 0 0,0 0-235 0 0,0 1-115 0 0,0 0-33 0 0,0-1 189 0 0,1 0-376 0 0,0 1 443 0 0,2 0-203 0 0,-1 3-112 0 0,0 6 60 0 0,1 5 156 0 0,0 6-340 0 0,0 8 473 0 0,0 5-247 0 0,0 8-41 0 0,0 6-91 0 0,-1 4 191 0 0,-1 4-355 0 0,1 2 284 0 0,-2 3-203 0 0,2-2-92 0 0,-1-1-133 0 0,0-3 118 0 0,0-5-189 0 0,-1-2 193 0 0,0-6-135 0 0,1-5-14 0 0,-1-2-116 0 0,0-5-30 0 0,0-3 64 0 0,0-4-278 0 0,0-5-68 0 0,-1-4 43 0 0,1-4-1030 0 0,0-5-979 0 0,0-4 920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9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8601.71875"/>
      <inkml:brushProperty name="anchorY" value="-325942.09375"/>
      <inkml:brushProperty name="scaleFactor" value="0.5"/>
    </inkml:brush>
  </inkml:definitions>
  <inkml:trace contextRef="#ctx0" brushRef="#br0">1 6 0 0 0,'0'0'72'0'0,"1"0"-47"0"0,1 0 425 0 0,1-1-87 0 0,1 0 75 0 0,2 0-67 0 0,1 0 218 0 0,0 0-288 0 0,2 1 352 0 0,0 0-144 0 0,2 0-82 0 0,2 0-117 0 0,2 1 182 0 0,2 0-310 0 0,3 2 308 0 0,2 1-171 0 0,2 1-70 0 0,2 1-50 0 0,1-1 115 0 0,2 1-200 0 0,2-1 210 0 0,0-1-112 0 0,0 1-31 0 0,2 0-62 0 0,1 1 49 0 0,0 0-115 0 0,2 1 79 0 0,1 1-64 0 0,0 1-1 0 0,0 1-75 0 0,-1 1 47 0 0,0 0-66 0 0,0-1 92 0 0,-1 1-46 0 0,-2-2-12 0 0,-1 1-70 0 0,-3-2 55 0 0,-1-1-87 0 0,-2-2 109 0 0,-3-1-100 0 0,-2-1-15 0 0,-3-2-90 0 0,-3 0-35 0 0,-4-1 30 0 0,-1 0-455 0 0,-3-2-207 0 0,-2-1-87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2.4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5395.0625"/>
      <inkml:brushProperty name="anchorY" value="-396674.46875"/>
      <inkml:brushProperty name="scaleFactor" value="0.5"/>
    </inkml:brush>
  </inkml:definitions>
  <inkml:trace contextRef="#ctx0" brushRef="#br0">577 58 0 0 0,'0'0'0'0'0,"-1"0"0"0"0,-1 0 0 0 0,-1 0 19 0 0,-1 0-25 0 0,0 0 102 0 0,1 0-29 0 0,1 0 13 0 0,0 0-28 0 0,2 0 45 0 0,-1 0 53 0 0,2 0-85 0 0,2 0-9 0 0,-1 0-24 0 0,1 0 32 0 0,1 0-58 0 0,0 0 72 0 0,1 0-50 0 0,-1 0-2 0 0,0 0-9 0 0,0-1 38 0 0,0-4-41 0 0,1-1 80 0 0,-1-2-24 0 0,0 1-8 0 0,0-1 23 0 0,-2 1 58 0 0,0 2-82 0 0,-1 0 178 0 0,-1 2-62 0 0,0 0-4 0 0,-3 3 26 0 0,-3 2 65 0 0,-1 2-140 0 0,-4 3 195 0 0,-1 3-79 0 0,-3 4-57 0 0,-3 3-7 0 0,-2 2 98 0 0,-1 1-181 0 0,-2 2 159 0 0,1-1-116 0 0,0 2-23 0 0,-1 2-49 0 0,1 2 36 0 0,-2 3-44 0 0,-1 2 3 0 0,1 1-11 0 0,-1 2-36 0 0,1 0-28 0 0,-1 1 42 0 0,0-1-52 0 0,1-1 43 0 0,-1-1-41 0 0,1-1-7 0 0,1-2-101 0 0,1-2 74 0 0,2-2-85 0 0,2-3 14 0 0,1-3-53 0 0,3-4-43 0 0,2-3-822 0 0,1-4 1023 0 0,3-4-3201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34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9772.98438"/>
      <inkml:brushProperty name="anchorY" value="-157379.42188"/>
      <inkml:brushProperty name="scaleFactor" value="0.5"/>
    </inkml:brush>
  </inkml:definitions>
  <inkml:trace contextRef="#ctx0" brushRef="#br0">8 10 112 0 0,'0'0'0'0'0,"-1"-3"272"0"0,-1-2 84 0 0,-2 3 144 0 0,3 7-92 0 0,5 9-165 0 0,10 15 69 0 0,13 14 22 0 0,12 14-98 0 0,17 17-15 0 0,12 12-36 0 0,11 11-61 0 0,13 14-52 0 0,8 8 10 0 0,8 9-48 0 0,10 10 12 0 0,6 8-34 0 0,5 5-11 0 0,6 6-64 0 0,-1 1 17 0 0,-4-4-20 0 0,-5-4-99 0 0,-9-15 0 0 0,-11-15 2 0 0,-12-17-342 0 0,-12-18-230 0 0,-12-19 157 0 0,-19-20-553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2.8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4183.25"/>
      <inkml:brushProperty name="anchorY" value="-396697.59375"/>
      <inkml:brushProperty name="scaleFactor" value="0.5"/>
    </inkml:brush>
  </inkml:definitions>
  <inkml:trace contextRef="#ctx0" brushRef="#br0">535 25 0 0 0,'0'0'0'0'0,"0"-2"24"0"0,0-2 196 0 0,-1 0-149 0 0,-2 0 250 0 0,-1 0 109 0 0,-2 0-182 0 0,-3 2 182 0 0,-3 2-100 0 0,-1 3-84 0 0,-3 4-85 0 0,-3 5 108 0 0,-2 5-192 0 0,-2 6 94 0 0,-3 5-70 0 0,-1 4-77 0 0,-5 6-34 0 0,-1 3 20 0 0,-3 2-40 0 0,-1 4 0 0 0,0 0-75 0 0,2 0 10 0 0,0 1-91 0 0,3-1-137 0 0,2-2 201 0 0,3 0-639 0 0,7-9-858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3.6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3014.5"/>
      <inkml:brushProperty name="anchorY" value="-396644.75"/>
      <inkml:brushProperty name="scaleFactor" value="0.5"/>
    </inkml:brush>
  </inkml:definitions>
  <inkml:trace contextRef="#ctx0" brushRef="#br0">895 0 0 0 0,'0'0'0'0'0,"1"0"48"0"0,0 0-28 0 0,0 0 269 0 0,0 0-59 0 0,1 0 618 0 0,-2 3-688 0 0,0 1 257 0 0,-1 2-95 0 0,-2 3-70 0 0,0 0 17 0 0,-2 4 119 0 0,-2 2-197 0 0,-4 4 269 0 0,-1 5-118 0 0,-4 4-54 0 0,-4 4-16 0 0,-3 4 90 0 0,-3 6-171 0 0,-5 5 119 0 0,-2 6-96 0 0,-3 4-58 0 0,-4 6-68 0 0,-4 4 50 0 0,-2 3-108 0 0,-5 2 49 0 0,0-1-55 0 0,-1-1-24 0 0,1-2-107 0 0,1-4 18 0 0,1-5-23 0 0,0-2-157 0 0,3-5-13 0 0,3-4-15 0 0,2-6-846 0 0,6-5 986 0 0,9-11-4347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1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1484.4375"/>
      <inkml:brushProperty name="anchorY" value="-397272.71875"/>
      <inkml:brushProperty name="scaleFactor" value="0.5"/>
    </inkml:brush>
  </inkml:definitions>
  <inkml:trace contextRef="#ctx0" brushRef="#br0">358 0 32 0 0,'0'0'0'0'0,"-1"0"160"0"0,-1 1-65 0 0,-2 2 494 0 0,-2 3-163 0 0,-1 2-12 0 0,-2 5-24 0 0,-3 5 178 0 0,-3 4-263 0 0,-3 6 253 0 0,-2 5-209 0 0,-4 3-106 0 0,-2 4-148 0 0,-2 3 110 0 0,-1 0-189 0 0,0 2 80 0 0,1-1-103 0 0,2-1-39 0 0,3-3-152 0 0,4-3-10 0 0,5-3 38 0 0,4-4-992 0 0,4-4 1134 0 0,4-4-550 0 0,3-7-1854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5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0491.9375"/>
      <inkml:brushProperty name="anchorY" value="-397267.21875"/>
      <inkml:brushProperty name="scaleFactor" value="0.5"/>
    </inkml:brush>
  </inkml:definitions>
  <inkml:trace contextRef="#ctx0" brushRef="#br0">685 20 0 0 0,'0'0'0'0'0,"0"-1"64"0"0,0-1 149 0 0,0-2 406 0 0,-1 0-331 0 0,0 1 334 0 0,0 0-353 0 0,-5 0 357 0 0,-2 3-185 0 0,-4 1-82 0 0,-3 3 10 0 0,-3 3 117 0 0,-2 2-237 0 0,-5 4 196 0 0,-1 2-118 0 0,-2 5-97 0 0,-4 4 0 0 0,-1 3 74 0 0,-2 4-186 0 0,-3 5 159 0 0,-2 3-164 0 0,0 3-18 0 0,-2 0-82 0 0,1 0 25 0 0,2-1-44 0 0,0-2-27 0 0,5-2-78 0 0,5-4-9 0 0,3-3-256 0 0,4-3-567 0 0,6-3 902 0 0,5-3-2146 0 0,4-6-1027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8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9172.1875"/>
      <inkml:brushProperty name="anchorY" value="-397231.6875"/>
      <inkml:brushProperty name="scaleFactor" value="0.5"/>
    </inkml:brush>
  </inkml:definitions>
  <inkml:trace contextRef="#ctx0" brushRef="#br0">667 0 0 0 0,'0'0'0'0'0,"-1"0"0"0"0,-1 1 187 0 0,0 0-63 0 0,-2 1 76 0 0,-2 3 303 0 0,-3-1-85 0 0,-2 3-38 0 0,-3 2 6 0 0,-4 2 142 0 0,-2 1-223 0 0,-4 1 194 0 0,-1 2-154 0 0,-3 1-95 0 0,-3 3-67 0 0,-2 2 34 0 0,-2 1-96 0 0,-3 4-49 0 0,-1 0-8 0 0,0 2-33 0 0,0 3-79 0 0,1 2 48 0 0,2 0-67 0 0,1 2-19 0 0,2 0-118 0 0,1-1-8 0 0,3 1-1202 0 0,3-3 1326 0 0,6-7-2964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5.2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7870.6875"/>
      <inkml:brushProperty name="anchorY" value="-397127.5625"/>
      <inkml:brushProperty name="scaleFactor" value="0.5"/>
    </inkml:brush>
  </inkml:definitions>
  <inkml:trace contextRef="#ctx0" brushRef="#br0">666 0 120 0 0,'0'0'0'0'0,"-8"7"624"0"0,-8 6 28 0 0,-5 4-64 0 0,-3 4-157 0 0,-4 6-13 0 0,-1 4 120 0 0,-4 5-306 0 0,-2 6 206 0 0,-2 5-238 0 0,-1 3-67 0 0,-1 3-79 0 0,0 3-2 0 0,0 0-39 0 0,-1 2-30 0 0,3-3-41 0 0,1-2 9 0 0,3-2-72 0 0,4-4-57 0 0,2-3 78 0 0,3-4-767 0 0,2-5 827 0 0,4-3-381 0 0,4-9-2609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5.8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6569.5625"/>
      <inkml:brushProperty name="anchorY" value="-397386.15625"/>
      <inkml:brushProperty name="scaleFactor" value="0.5"/>
    </inkml:brush>
  </inkml:definitions>
  <inkml:trace contextRef="#ctx0" brushRef="#br0">503 1 0 0 0,'0'0'0'0'0,"-3"2"160"0"0,-7 5-121 0 0,-6 4 641 0 0,-4 4-200 0 0,-5 2-32 0 0,-2 4-41 0 0,-1 1 134 0 0,0 1-215 0 0,-1 2 140 0 0,0 1-147 0 0,1 0-81 0 0,-1 1-158 0 0,2 1 80 0 0,0 0-151 0 0,1 1 30 0 0,2 0-42 0 0,1 1-49 0 0,1 0-119 0 0,1 0-45 0 0,3 0 40 0 0,3-1-1748 0 0,2 1 1964 0 0,4-1-908 0 0,4-5-225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6.3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5431.75"/>
      <inkml:brushProperty name="anchorY" value="-397318.90625"/>
      <inkml:brushProperty name="scaleFactor" value="0.5"/>
    </inkml:brush>
  </inkml:definitions>
  <inkml:trace contextRef="#ctx0" brushRef="#br0">785 17 56 0 0,'0'0'0'0'0,"0"-2"160"0"0,-2-1 336 0 0,-2-2-329 0 0,-3 1 404 0 0,-1 2-219 0 0,-2 2 257 0 0,0 2-338 0 0,-2 2 365 0 0,-2 4-197 0 0,-3 2-98 0 0,-2 5-13 0 0,-3 4 122 0 0,-2 4-288 0 0,-5 7 248 0 0,-3 5-165 0 0,-5 3-27 0 0,-5 8-113 0 0,-1 3 99 0 0,-3 3-197 0 0,-2 6 167 0 0,1 2-128 0 0,1 1-10 0 0,1 3-72 0 0,3-1-4 0 0,4-1 4 0 0,2-3-80 0 0,5-5-108 0 0,5-4 26 0 0,5-4-783 0 0,5-4 806 0 0,5-10-5205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6.8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4011.6875"/>
      <inkml:brushProperty name="anchorY" value="-397649.90625"/>
      <inkml:brushProperty name="scaleFactor" value="0.5"/>
    </inkml:brush>
  </inkml:definitions>
  <inkml:trace contextRef="#ctx0" brushRef="#br0">472 1 0 0 0,'0'0'0'0'0,"-1"0"96"0"0,-1 0-65 0 0,-2 0 317 0 0,-1 2-132 0 0,-2 1-21 0 0,-2 1-41 0 0,0 3 118 0 0,-1-1-170 0 0,-2 3 258 0 0,-2 1-96 0 0,-2 1-12 0 0,-4 5-45 0 0,-4 2 121 0 0,-4 4-227 0 0,-2 5 238 0 0,-4 4-159 0 0,0 4-46 0 0,-2 4-87 0 0,0 1 90 0 0,3 0-157 0 0,2 0 64 0 0,5-3-69 0 0,5-5-31 0 0,6-5-143 0 0,4-6-570 0 0,8-4 310 0 0,2-5-2100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7.2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2904.5625"/>
      <inkml:brushProperty name="anchorY" value="-397521.21875"/>
      <inkml:brushProperty name="scaleFactor" value="0.5"/>
    </inkml:brush>
  </inkml:definitions>
  <inkml:trace contextRef="#ctx0" brushRef="#br0">696 10 8 0 0,'0'0'0'0'0,"0"-1"8"0"0,-1-1 420 0 0,-1 0-325 0 0,-2 0 370 0 0,-2 0 30 0 0,-2 2-30 0 0,-1 3-84 0 0,-4 3-20 0 0,-2 3 147 0 0,-3 3-245 0 0,-2 5 282 0 0,-3 2-151 0 0,-2 4-65 0 0,-2 4-98 0 0,-1 3 168 0 0,-2 3-275 0 0,-3 2 194 0 0,0 3-164 0 0,-1 0-68 0 0,-2 2-103 0 0,0 0 56 0 0,-1-1-94 0 0,-1 0 99 0 0,1-2-105 0 0,1-3-25 0 0,1-3-190 0 0,2-2-260 0 0,4-3 303 0 0,1-4-1132 0 0,6-7-2818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5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2396.45313"/>
      <inkml:brushProperty name="anchorY" value="-160376.53125"/>
      <inkml:brushProperty name="scaleFactor" value="0.5"/>
    </inkml:brush>
  </inkml:definitions>
  <inkml:trace contextRef="#ctx0" brushRef="#br0">4 7 64 0 0,'0'0'0'0'0,"-1"-3"160"0"0,0 0 271 0 0,0 5-330 0 0,3 8 307 0 0,10 16-204 0 0,13 17 210 0 0,13 17-274 0 0,19 24 241 0 0,16 17-159 0 0,16 14-76 0 0,17 18-98 0 0,14 10 92 0 0,10 10-178 0 0,10 12 124 0 0,3 5-68 0 0,-2 2-29 0 0,-2 4-93 0 0,-7-6-145 0 0,-10-8 173 0 0,-9-10-457 0 0,-15-17 115 0 0,-14-19 88 0 0,-22-31-1012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8.4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574.3125"/>
      <inkml:brushProperty name="anchorY" value="-397519.375"/>
      <inkml:brushProperty name="scaleFactor" value="0.5"/>
    </inkml:brush>
  </inkml:definitions>
  <inkml:trace contextRef="#ctx0" brushRef="#br0">820 0 88 0 0,'0'0'0'0'0,"-2"1"88"0"0,-3 1 112 0 0,-1 3 61 0 0,-3 2 37 0 0,0 2 111 0 0,-5 4-90 0 0,-1 2 146 0 0,-1 3-180 0 0,-2 3 204 0 0,-2 2-109 0 0,0 1-87 0 0,-2 2-37 0 0,0 1 114 0 0,-1 1-219 0 0,-3 1 243 0 0,0 2-159 0 0,-3 1-44 0 0,0 2-98 0 0,-2 0 75 0 0,0-1-134 0 0,-3-2 46 0 0,0-1-64 0 0,-1-3-32 0 0,-3 0-78 0 0,0-2 55 0 0,0-2-50 0 0,-2-1 4 0 0,1-2-77 0 0,3 0 12 0 0,0 1-354 0 0,4-1-1042 0 0,5 0 734 0 0,8-5-1413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8.9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120.375"/>
      <inkml:brushProperty name="anchorY" value="-397597.125"/>
      <inkml:brushProperty name="scaleFactor" value="0.5"/>
    </inkml:brush>
  </inkml:definitions>
  <inkml:trace contextRef="#ctx0" brushRef="#br0">918 63 0 0 0,'0'0'0'0'0,"0"-2"64"0"0,-1-2 0 0 0,-2-3 187 0 0,-3-2 86 0 0,-1-1-69 0 0,-3 1 242 0 0,-2 0-96 0 0,-3 3-55 0 0,-3 1-24 0 0,-4 4 121 0 0,-2 2-191 0 0,-5 5 229 0 0,-3 4-154 0 0,-3 3-45 0 0,-4 6-79 0 0,-5 3 60 0 0,-3 5-130 0 0,-4 5 84 0 0,-2 4-104 0 0,0 3-36 0 0,-2 3-105 0 0,3 2 33 0 0,3 0-48 0 0,2 2 20 0 0,5-2-45 0 0,4-3-35 0 0,5-2-112 0 0,4-4-10 0 0,5-3 40 0 0,5-5-654 0 0,6-3-801 0 0,3-5 500 0 0,4-6-33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25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8567.75"/>
      <inkml:brushProperty name="anchorY" value="-397555.5625"/>
      <inkml:brushProperty name="scaleFactor" value="0.5"/>
    </inkml:brush>
  </inkml:definitions>
  <inkml:trace contextRef="#ctx0" brushRef="#br0">1243 0 0 0 0,'0'0'0'0'0,"-1"0"80"0"0,-3 2 9 0 0,-4 4 194 0 0,-3 1 104 0 0,-3 5-120 0 0,-4 3 285 0 0,-7 9 273 0 0,-5 6-599 0 0,-3 3 314 0 0,-3 4-314 0 0,-3 3 244 0 0,-2 1-153 0 0,-1 3-38 0 0,-4 5-71 0 0,-2 2 49 0 0,-3 3-162 0 0,-5 3 36 0 0,-1 0-65 0 0,-2-2-43 0 0,-3-1-19 0 0,1-3-19 0 0,1-3-7 0 0,-1-2-48 0 0,2-3-6 0 0,3-3-1 0 0,3-3-78 0 0,5-3-53 0 0,3-3 104 0 0,5-7-532 0 0,8-4-424 0 0,5-6 281 0 0,8-5-1544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6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6690.375"/>
      <inkml:brushProperty name="anchorY" value="-397985.6875"/>
      <inkml:brushProperty name="scaleFactor" value="0.5"/>
    </inkml:brush>
  </inkml:definitions>
  <inkml:trace contextRef="#ctx0" brushRef="#br0">812 1 0 0 0,'0'0'0'0'0,"-2"4"0"0"0,-3 5 187 0 0,-4 4-91 0 0,-2 3 102 0 0,-4 4 192 0 0,-5 8 283 0 0,-2 1-531 0 0,-3 1 302 0 0,-1 0-279 0 0,-3 0 302 0 0,0 0-148 0 0,-2 0-7 0 0,-3 1-76 0 0,-2 0 109 0 0,-4 1-187 0 0,-2 1 130 0 0,-2 1-90 0 0,0 1-40 0 0,-2 0-101 0 0,1 1 32 0 0,2-2-83 0 0,1-1 19 0 0,4-3-37 0 0,4-1-1 0 0,5-4-114 0 0,5-3 12 0 0,5-4-1 0 0,5-2-210 0 0,5-5-809 0 0,5-3 368 0 0,4-4-1809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8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5244.0625"/>
      <inkml:brushProperty name="anchorY" value="-398116.40625"/>
      <inkml:brushProperty name="scaleFactor" value="0.5"/>
    </inkml:brush>
  </inkml:definitions>
  <inkml:trace contextRef="#ctx0" brushRef="#br0">1 1 0 0 0,'0'0'0'0'0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0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5879.0625"/>
      <inkml:brushProperty name="anchorY" value="-398751.40625"/>
      <inkml:brushProperty name="scaleFactor" value="0.5"/>
    </inkml:brush>
  </inkml:definitions>
  <inkml:trace contextRef="#ctx0" brushRef="#br0">1075 1 120 0 0,'0'0'160'0'0,"0"1"56"0"0,0 1 12 0 0,-1 1 150 0 0,-1 1-208 0 0,-3 2 369 0 0,-3 3-110 0 0,-2 2-59 0 0,-5 2 10 0 0,-3 4 215 0 0,-4 3-366 0 0,-4 4 379 0 0,-4 4-210 0 0,-3 3-96 0 0,-6 5-88 0 0,-3 2 142 0 0,-4 1-297 0 0,-4 2 339 0 0,-2 1-208 0 0,-2 0-38 0 0,-2 0-126 0 0,0-1 101 0 0,2-2-182 0 0,0-1 135 0 0,3-3-100 0 0,3-2-18 0 0,3-2-80 0 0,3-2 0 0 0,3-1 20 0 0,3-3-224 0 0,1-3-85 0 0,4-1 49 0 0,2-2-1123 0 0,3-2 1213 0 0,6-4-3632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4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4169.125"/>
      <inkml:brushProperty name="anchorY" value="-398956.28125"/>
      <inkml:brushProperty name="scaleFactor" value="0.5"/>
    </inkml:brush>
  </inkml:definitions>
  <inkml:trace contextRef="#ctx0" brushRef="#br0">564 0 0 0 0,'0'0'0'0'0,"-1"1"96"0"0,-1 0-65 0 0,-3 2 391 0 0,0 0-105 0 0,-3 0 12 0 0,-2 4-62 0 0,-4 2 127 0 0,-1 3-172 0 0,-4 3 165 0 0,0 1-89 0 0,-2 2-84 0 0,-2 2 16 0 0,-1 2 16 0 0,-3 0-94 0 0,-1 0 28 0 0,-1 0-59 0 0,-1 0-33 0 0,0 1-68 0 0,0 0 24 0 0,0 0-50 0 0,1 2-26 0 0,1-1-42 0 0,1-1-1 0 0,0-1-106 0 0,2-2-159 0 0,2-2 291 0 0,3-3-837 0 0,5-4-1824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9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2970.5"/>
      <inkml:brushProperty name="anchorY" value="-398766.40625"/>
      <inkml:brushProperty name="scaleFactor" value="0.5"/>
    </inkml:brush>
  </inkml:definitions>
  <inkml:trace contextRef="#ctx0" brushRef="#br0">1211 17 0 0 0,'0'0'0'0'0,"0"-2"0"0"0,0-1 121 0 0,0-1 3 0 0,0 0 138 0 0,0 0-24 0 0,-3 4 400 0 0,-2 2-379 0 0,-3 3 103 0 0,-2 3-86 0 0,-2 3-62 0 0,-1 3 162 0 0,-1 3-249 0 0,-2 3 282 0 0,-3 1-124 0 0,-2 3-43 0 0,-3 3 37 0 0,-4 3 103 0 0,-3 5-171 0 0,-5 6 225 0 0,-5 5-133 0 0,-4 6-60 0 0,-5 5-18 0 0,-5 5 90 0 0,-5 4-173 0 0,-5 3 194 0 0,-2 1-162 0 0,0 1-63 0 0,-2 0-67 0 0,2-2 26 0 0,4-4-72 0 0,3-4 55 0 0,6-6-65 0 0,5-7-19 0 0,6-6-98 0 0,7-6-51 0 0,6-5 62 0 0,8-7-315 0 0,7-5-395 0 0,7-6 144 0 0,4-4-4834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1.6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1125.125"/>
      <inkml:brushProperty name="anchorY" value="-399404.65625"/>
      <inkml:brushProperty name="scaleFactor" value="0.5"/>
    </inkml:brush>
  </inkml:definitions>
  <inkml:trace contextRef="#ctx0" brushRef="#br0">711 109 0 0 0,'0'0'0'0'0,"0"-3"128"0"0,0-4-93 0 0,0-3 567 0 0,0-3-129 0 0,-1-1 28 0 0,-1-1-114 0 0,-1 3 190 0 0,-1 1-287 0 0,-1 2 254 0 0,-1 1-136 0 0,-2 3-100 0 0,-2 4-33 0 0,-2 3 82 0 0,-3 5-192 0 0,-3 2 170 0 0,-3 3-92 0 0,-2 2-39 0 0,-3 3-52 0 0,-2 4 84 0 0,-2 4-171 0 0,-3 5 145 0 0,-1 4-132 0 0,-1 1 1 0 0,-3 5-67 0 0,-1 1 4 0 0,1 2 3 0 0,-2 1-23 0 0,3-1-40 0 0,2-1 20 0 0,1 0-168 0 0,3-2-10 0 0,3-3 22 0 0,3 0-398 0 0,4-3-588 0 0,3-2 230 0 0,6-8-2821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2.3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779.375"/>
      <inkml:brushProperty name="anchorY" value="-399366.84375"/>
      <inkml:brushProperty name="scaleFactor" value="0.5"/>
    </inkml:brush>
  </inkml:definitions>
  <inkml:trace contextRef="#ctx0" brushRef="#br0">1286 49 0 0 0,'0'0'0'0'0,"1"0"0"0"0,1 0 0 0 0,2-1 0 0 0,1-2 0 0 0,2 1 0 0 0,2 0 0 0 0,0-1 9 0 0,0-2 7 0 0,0 0 18 0 0,0 0 60 0 0,-1 1 22 0 0,-1-1-10 0 0,0 2 100 0 0,-1-1 1 0 0,-1 1-32 0 0,0 2 42 0 0,-1-1 155 0 0,-1 2-212 0 0,0 0 1691 0 0,-5 2-1661 0 0,-2 2 253 0 0,0 3-106 0 0,-3 1-58 0 0,1 2-71 0 0,-2 0 162 0 0,0 0-279 0 0,0 0 309 0 0,-1 0-124 0 0,-1 0-72 0 0,-2 1 0 0 0,-1 2 160 0 0,-2 0-266 0 0,-2 3 337 0 0,0 2-187 0 0,-2 2-43 0 0,-1 2 27 0 0,-1 1 1 0 0,-1 2-31 0 0,-1 0 75 0 0,-2 1-69 0 0,0 1-14 0 0,-2 2-44 0 0,-3 2 56 0 0,-2 2-49 0 0,-3 2 34 0 0,-2 2-19 0 0,-4 1-32 0 0,-3 1-75 0 0,-2 3 85 0 0,-2 0-97 0 0,-3 3 66 0 0,-1 0-58 0 0,-2 0-21 0 0,-1 1-23 0 0,1-2 50 0 0,1-1-46 0 0,0-2 81 0 0,2-3-70 0 0,2-1-34 0 0,4-3-46 0 0,2-2 18 0 0,4-1-30 0 0,3-1-40 0 0,5-4 10 0 0,5-2-15 0 0,3-3-212 0 0,5-4 40 0 0,4-3-89 0 0,5-2-695 0 0,3-4-478 0 0,5-4-96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7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854.32813"/>
      <inkml:brushProperty name="anchorY" value="-163378.375"/>
      <inkml:brushProperty name="scaleFactor" value="0.5"/>
    </inkml:brush>
  </inkml:definitions>
  <inkml:trace contextRef="#ctx0" brushRef="#br0">0 2 0 0 0,'0'0'0'0'0,"3"-1"32"0"0,4 1 131 0 0,3 6-29 0 0,4 10 176 0 0,9 17-82 0 0,8 17 127 0 0,9 19-210 0 0,14 24 74 0 0,9 18-94 0 0,8 15-45 0 0,9 16-84 0 0,3 7 55 0 0,1 3-71 0 0,0 2 56 0 0,-5-8-64 0 0,-5-10-19 0 0,-6-9-192 0 0,-9-14-70 0 0,-9-14 118 0 0,-11-13-133 0 0,-12-23-463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4.0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860.1875"/>
      <inkml:brushProperty name="anchorY" value="-399968.375"/>
      <inkml:brushProperty name="scaleFactor" value="0.5"/>
    </inkml:brush>
  </inkml:definitions>
  <inkml:trace contextRef="#ctx0" brushRef="#br0">45 33 88 0 0,'0'0'0'0'0,"-1"0"88"0"0,-1 1-47 0 0,-1 1-98 0 0,-1 0-68 0 0,-1 0 122 0 0,1-1 11 0 0,0 1 0 0 0,2-2 17 0 0,1 1-2 0 0,0-1-27 0 0,2-1-20 0 0,0-2 13 0 0,1-1-34 0 0,0-1 74 0 0,1-1-41 0 0,0 0 15 0 0,0 0-22 0 0,0 3 25 0 0,-1-1-18 0 0,-1 2 14 0 0,0 0 6 0 0,-1 1-1 0 0,0 0-8 0 0,-1 1 21 0 0,0 1-26 0 0,-3 3 93 0 0,-2 2-36 0 0,1 1 5 0 0,0-1-18 0 0,1 1 80 0 0,1-1-100 0 0,1 0 98 0 0,1 0-57 0 0,0-1-20 0 0,0 0-22 0 0,0-1 22 0 0,0-1-47 0 0,0-1 13 0 0,1 0 4 0 0,0-2-30 0 0,-1 1 9 0 0,1-1 5 0 0,0-1-21 0 0,0 1 7 0 0,1 0-3 0 0,-1 0 9 0 0,0 1-67 0 0,0 0 38 0 0,0 0-34 0 0,0 0 9 0 0,0-1-3 0 0,0 2-37 0 0,0-1 85 0 0,-1 2-27 0 0,-1-1 30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4.8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180.5625"/>
      <inkml:brushProperty name="anchorY" value="-399382.3125"/>
      <inkml:brushProperty name="scaleFactor" value="0.5"/>
    </inkml:brush>
  </inkml:definitions>
  <inkml:trace contextRef="#ctx0" brushRef="#br0">1 803 0 0 0,'0'0'0'0'0,"0"-1"88"0"0,0-1-65 0 0,0-1 335 0 0,0-1-62 0 0,0 1-21 0 0,0-2 12 0 0,1-1 125 0 0,1-1-244 0 0,2-1 245 0 0,2-2-170 0 0,3-2-43 0 0,3-3-24 0 0,1-2 128 0 0,2-2-201 0 0,3-3 297 0 0,1-3-145 0 0,1 1-72 0 0,3-4-11 0 0,0-1 68 0 0,3-2-148 0 0,2-4 101 0 0,3-1-89 0 0,1-2-51 0 0,3-1-61 0 0,2 0 76 0 0,-1 0-113 0 0,2 2 98 0 0,-2 0-49 0 0,-1 4-41 0 0,-2-1-52 0 0,-1 1 19 0 0,-2 2-11 0 0,-1 1-148 0 0,-2 3-322 0 0,-1 2 92 0 0,-6 7-3647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5.4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511.875"/>
      <inkml:brushProperty name="anchorY" value="-399215.0625"/>
      <inkml:brushProperty name="scaleFactor" value="0.5"/>
    </inkml:brush>
  </inkml:definitions>
  <inkml:trace contextRef="#ctx0" brushRef="#br0">278 38 0 0 0,'0'0'0'0'0,"0"-1"0"0"0,0-1 0 0 0,0-2 19 0 0,0 0-15 0 0,0-1 108 0 0,0 1 34 0 0,0 1-40 0 0,0 0 224 0 0,0 0-91 0 0,0 0-19 0 0,0 1-34 0 0,0 0 107 0 0,-1 1-194 0 0,0 1 190 0 0,0-1-106 0 0,-1 1-62 0 0,-2 1-17 0 0,0 1 91 0 0,1 3-163 0 0,-1 1 181 0 0,2 1-93 0 0,0 3-17 0 0,0 1-2 0 0,1 3 43 0 0,1 3-89 0 0,-1 3 158 0 0,0 4-66 0 0,-1 1-23 0 0,-1 5-26 0 0,-1 3 96 0 0,-1 5-162 0 0,-4 6 256 0 0,0 5-133 0 0,-3 5-20 0 0,-2 5-55 0 0,-3 3 102 0 0,-2 3-147 0 0,-1 3 157 0 0,-1 1-113 0 0,0-2-59 0 0,0 0-11 0 0,3-5 4 0 0,2-5-25 0 0,2-4-2 0 0,4-5-20 0 0,3-4-32 0 0,3-3-86 0 0,1-3 49 0 0,4-5-58 0 0,0-1-145 0 0,1-6-220 0 0,2-2-71 0 0,-1-8-3314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5.9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609.9375"/>
      <inkml:brushProperty name="anchorY" value="-399863.75"/>
      <inkml:brushProperty name="scaleFactor" value="0.5"/>
    </inkml:brush>
  </inkml:definitions>
  <inkml:trace contextRef="#ctx0" brushRef="#br0">34 109 0 0 0,'0'0'0'0'0,"-1"0"0"0"0,-2 1 0 0 0,-1 1 149 0 0,-1 0-14 0 0,-1 1 97 0 0,1 0-67 0 0,1 0 110 0 0,1 1-143 0 0,2-1 175 0 0,0 0-100 0 0,2 0-34 0 0,1-1 3 0 0,2 0 49 0 0,3-1-82 0 0,2-1 111 0 0,2 1-53 0 0,0-2-48 0 0,2-1 7 0 0,0-1 96 0 0,-1 0-152 0 0,2-1 227 0 0,1 1-105 0 0,1-1-30 0 0,1 0-6 0 0,2 0 109 0 0,3-1-175 0 0,2-1 168 0 0,5-1-99 0 0,2-2-54 0 0,4 1-48 0 0,2 0 25 0 0,2 0-80 0 0,1 2 49 0 0,-1 1-45 0 0,-1 0-16 0 0,1 1-70 0 0,-2 0 72 0 0,-1 1-82 0 0,-1 0 43 0 0,-2 0-32 0 0,-1 0-30 0 0,-1-1-85 0 0,-3 1 2 0 0,-2-1-26 0 0,-3 0-249 0 0,-1 0-211 0 0,-2 0-78 0 0,-5 1-3028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6.3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087"/>
      <inkml:brushProperty name="anchorY" value="-400390.3125"/>
      <inkml:brushProperty name="scaleFactor" value="0.5"/>
    </inkml:brush>
  </inkml:definitions>
  <inkml:trace contextRef="#ctx0" brushRef="#br0">55 20 0 0 0,'0'0'0'0'0,"1"0"0"0"0,1 0 0 0 0,-1 1 56 0 0,0 0-72 0 0,0 0 211 0 0,1 0-71 0 0,-1 0 10 0 0,0-1-32 0 0,1 0 82 0 0,-1 0-129 0 0,2 0 161 0 0,-1 0-50 0 0,0 0-47 0 0,1 0-47 0 0,-1 0 112 0 0,0 0-160 0 0,0 0 199 0 0,-1 1-70 0 0,1 0-22 0 0,-2 0-17 0 0,1 1 77 0 0,-1 0-119 0 0,0 1 196 0 0,0-1-105 0 0,-4 2 8 0 0,0-1-18 0 0,-3 1 58 0 0,0 1-113 0 0,0-1 129 0 0,-1 1-96 0 0,1 1-55 0 0,-1-2-31 0 0,2-1 11 0 0,-1 0-56 0 0,2 0 6 0 0,-1-2-24 0 0,2 0 5 0 0,1 0-96 0 0,1-2 54 0 0,1-1-49 0 0,0-1-54 0 0,0-5 44 0 0,1 0-56 0 0,2-2-190 0 0,0 1 44 0 0,2-1-55 0 0,0 1-226 0 0,1 0 156 0 0,0 0-5 0 0,-2 3-449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6.6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421.6875"/>
      <inkml:brushProperty name="anchorY" value="-399735.78125"/>
      <inkml:brushProperty name="scaleFactor" value="0.5"/>
    </inkml:brush>
  </inkml:definitions>
  <inkml:trace contextRef="#ctx0" brushRef="#br0">54 12 0 0 0,'0'0'0'0'0,"0"-1"0"0"0,0-1 0 0 0,0-1 0 0 0,0 2 121 0 0,-1-1 3 0 0,0 1 26 0 0,0 0 92 0 0,0 1-32 0 0,0 0-78 0 0,1 0 35 0 0,0 2 217 0 0,0 1-215 0 0,0 2 30 0 0,0-1-83 0 0,0 0-32 0 0,0 1 40 0 0,0 0-102 0 0,0 0 77 0 0,0-1-44 0 0,0 0-26 0 0,0-1 27 0 0,0 0 18 0 0,0 1-34 0 0,-2 1 40 0 0,-1 2 16 0 0,1 1-23 0 0,0 1 19 0 0,1 2 88 0 0,0 3-119 0 0,0 3 227 0 0,0 2-94 0 0,-1 3-4 0 0,1 4-48 0 0,-2 3 131 0 0,0 1-182 0 0,0 2 290 0 0,-1 1-161 0 0,1-1-29 0 0,1 2-6 0 0,-1-2 22 0 0,1 1-76 0 0,0-2 32 0 0,0 0-31 0 0,0 0-22 0 0,1-1-50 0 0,0 1 50 0 0,0 1-66 0 0,1 3 46 0 0,0 1-32 0 0,0 1-10 0 0,0 2-54 0 0,0 2 24 0 0,1 1-30 0 0,0 1 44 0 0,0 0-32 0 0,0-2 1 0 0,0-2-74 0 0,0-4 57 0 0,1-2-68 0 0,-1-3 37 0 0,0-2-40 0 0,-1-2-35 0 0,1-3-197 0 0,-1-4 52 0 0,-1-4-104 0 0,0-3-622 0 0,0-5-70 0 0,-1-2-69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7.1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37.375"/>
      <inkml:brushProperty name="anchorY" value="-400350.96875"/>
      <inkml:brushProperty name="scaleFactor" value="0.5"/>
    </inkml:brush>
  </inkml:definitions>
  <inkml:trace contextRef="#ctx0" brushRef="#br0">0 86 0 0 0,'0'0'0'0'0,"0"1"0"0"0,0 0 0 0 0,0 0 177 0 0,0 1-3 0 0,0 0 58 0 0,0 1 161 0 0,0-1-59 0 0,0 0-46 0 0,0-1-28 0 0,1 0 133 0 0,1-2-202 0 0,3 0 213 0 0,0 0-84 0 0,2-1-67 0 0,1 0-59 0 0,1 0 178 0 0,2-2-275 0 0,3 0 291 0 0,1 0-126 0 0,2-1-82 0 0,3-1-18 0 0,2 2 90 0 0,2 0-164 0 0,3-2 173 0 0,0 1-92 0 0,1-1-37 0 0,1 0-99 0 0,1 1 117 0 0,0 1-165 0 0,3 0 151 0 0,-1 2-75 0 0,1 0-42 0 0,1 0-23 0 0,0 0 20 0 0,-1 2-48 0 0,2 1 23 0 0,-4 0-46 0 0,-1 0-34 0 0,-1-1-142 0 0,-1 1-216 0 0,-3-2 256 0 0,1-2-2372 0 0,-3-2 2575 0 0,-1-1-1072 0 0,-5 0-809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7.4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168"/>
      <inkml:brushProperty name="anchorY" value="-400900.71875"/>
      <inkml:brushProperty name="scaleFactor" value="0.5"/>
    </inkml:brush>
  </inkml:definitions>
  <inkml:trace contextRef="#ctx0" brushRef="#br0">153 1 0 0 0,'0'0'0'0'0,"-3"0"64"0"0,-2 0 177 0 0,-1 0 25 0 0,-1 0 59 0 0,0 1 42 0 0,0 0-6 0 0,0 1-105 0 0,1 1 32 0 0,-1 2 134 0 0,1 2-258 0 0,-2 2 325 0 0,1 4-155 0 0,0 2-44 0 0,-1 3-64 0 0,1 3 122 0 0,-1 1-249 0 0,1 3 186 0 0,0 1-164 0 0,0 1-29 0 0,1 1-96 0 0,0 0 19 0 0,2 0-43 0 0,0-2 8 0 0,0-1-60 0 0,2-3 7 0 0,2-3-155 0 0,1-3-351 0 0,2-3 558 0 0,2-5-1413 0 0,-2-3-1412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9.7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392.6875"/>
      <inkml:brushProperty name="anchorY" value="-400679.4375"/>
      <inkml:brushProperty name="scaleFactor" value="0.5"/>
    </inkml:brush>
  </inkml:definitions>
  <inkml:trace contextRef="#ctx0" brushRef="#br0">39 5 0 0 0,'0'0'0'0'0,"0"-1"0"0"0,0 0 0 0 0,0 0 0 0 0,0 0 0 0 0,0 1 47 0 0,0 1 23 0 0,0 0-31 0 0,0-1 125 0 0,0 1-36 0 0,0-1-40 0 0,0 2-12 0 0,0-1 75 0 0,0 0-138 0 0,0 1 146 0 0,0 1-64 0 0,-1-1-9 0 0,0 2-40 0 0,-1-2 64 0 0,1 1-87 0 0,-1-1 129 0 0,-1 1-39 0 0,1 1-31 0 0,-1-1 3 0 0,1 1 52 0 0,-1 0-101 0 0,-2 2 163 0 0,1 1-96 0 0,1 1-15 0 0,0 2-50 0 0,1-1 67 0 0,1 2-91 0 0,1 0 112 0 0,0 2-53 0 0,0 1-48 0 0,0 1-21 0 0,0 1 48 0 0,1-1-74 0 0,1 1 106 0 0,0 0-60 0 0,0 0-8 0 0,0 1-6 0 0,-1-1-10 0 0,0 0 11 0 0,-1-1 5 0 0,1 0-20 0 0,-1 0 16 0 0,0-1-24 0 0,-1 0 16 0 0,1 1-5 0 0,0-2 10 0 0,0 0-12 0 0,1 1-14 0 0,0-1-43 0 0,0 1 76 0 0,0 0-81 0 0,0 0 118 0 0,-1 1-62 0 0,1 1-17 0 0,-1 2 36 0 0,0 1-42 0 0,0 1 40 0 0,0 2-40 0 0,0-1 21 0 0,0 0-6 0 0,0 0-18 0 0,0-2 15 0 0,1-2-15 0 0,0-2-5 0 0,0-3-26 0 0,0-3-13 0 0,-1-2-167 0 0,1-3-112 0 0,0-2 48 0 0,1-5-114 0 0,0 0-764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0.1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47.375"/>
      <inkml:brushProperty name="anchorY" value="-400750.65625"/>
      <inkml:brushProperty name="scaleFactor" value="0.5"/>
    </inkml:brush>
  </inkml:definitions>
  <inkml:trace contextRef="#ctx0" brushRef="#br0">0 39 0 0 0,'0'0'0'0'0,"0"6"3262"0"0,1-6-3022 0 0,2 0 123 0 0,2 0-192 0 0,1 0 226 0 0,1 0-134 0 0,1 0-79 0 0,2 1-40 0 0,0 0 94 0 0,3 0-156 0 0,1 1 169 0 0,2 1-90 0 0,2-1-18 0 0,0 0-49 0 0,3 0 104 0 0,1-1-185 0 0,3 0 196 0 0,1-1-107 0 0,2 0-52 0 0,2 0-38 0 0,1-1 60 0 0,1-1-117 0 0,1-3 137 0 0,-1 0-108 0 0,-1-1 15 0 0,-2 1-70 0 0,-4 0 44 0 0,-1 1-35 0 0,-3 0-38 0 0,-2 2-46 0 0,-1-2-36 0 0,-3 2-434 0 0,0-1-386 0 0,-1 0 184 0 0,-2-2-474 0 0,-3 1-1269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91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531.79688"/>
      <inkml:brushProperty name="anchorY" value="-165883.96875"/>
      <inkml:brushProperty name="scaleFactor" value="0.5"/>
    </inkml:brush>
  </inkml:definitions>
  <inkml:trace contextRef="#ctx0" brushRef="#br0">48 0 80 0 0,'0'0'0'0'0,"-2"4"72"0"0,-6 7 598 0 0,-3 8-629 0 0,-1 8 543 0 0,3 11-187 0 0,3 12 9 0 0,8 10-85 0 0,11 12-91 0 0,10 10 55 0 0,11 8-138 0 0,9 11 18 0 0,9 6-85 0 0,6 5-37 0 0,8 7-23 0 0,4 3-38 0 0,1 3 26 0 0,5 2-206 0 0,-1-3-157 0 0,-2-7 52 0 0,-3-10-110 0 0,-6-16-51 0 0,-6-17 290 0 0,-6-20-276 0 0,-13-20-859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2.3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023.75"/>
      <inkml:brushProperty name="anchorY" value="-401346.96875"/>
      <inkml:brushProperty name="scaleFactor" value="0.5"/>
    </inkml:brush>
  </inkml:definitions>
  <inkml:trace contextRef="#ctx0" brushRef="#br0">52 39 0 0 0,'0'0'0'0'0,"0"-2"0"0"0,-1-2 75 0 0,0-2 62 0 0,-1 0 71 0 0,-1 0 53 0 0,-1 1 190 0 0,1 1-233 0 0,0 1 304 0 0,1 2-136 0 0,1 0-58 0 0,0 1 288 0 0,-2 1-467 0 0,0 4 218 0 0,0 1-96 0 0,-1 4-83 0 0,1 2-19 0 0,1 3 63 0 0,-1 1-137 0 0,1 3 116 0 0,0 3-94 0 0,1 3-10 0 0,1 3-82 0 0,-1 2 94 0 0,1 3-127 0 0,0 1 130 0 0,0 0-67 0 0,-1-1-54 0 0,0-2-10 0 0,0-3 25 0 0,1-3-40 0 0,0-3 40 0 0,2-3-31 0 0,1-5-27 0 0,0-3-12 0 0,0-3-8 0 0,1-3 18 0 0,2-1-7 0 0,0-4-6 0 0,1-2 11 0 0,2-2-40 0 0,-1-2 48 0 0,1 0-15 0 0,-1-1 42 0 0,1 1-1 0 0,-1 0-16 0 0,-1 1 7 0 0,0 1 34 0 0,-1 2-29 0 0,0 1 67 0 0,-2 1-19 0 0,0 3 8 0 0,0 0-75 0 0,0 1 87 0 0,-1 2-85 0 0,1 1 156 0 0,0 0-55 0 0,0-2 2 0 0,1 0-60 0 0,0-1 62 0 0,1-1-70 0 0,0-2 96 0 0,0 0-48 0 0,2-2-20 0 0,-1-1-2 0 0,2-2 44 0 0,-1-2-43 0 0,1 0 118 0 0,0-1-52 0 0,0-1 10 0 0,2-1-37 0 0,0-1 65 0 0,0 0-77 0 0,2-1 90 0 0,0 0-46 0 0,1 0-32 0 0,1 0 20 0 0,1 0 9 0 0,1 0-13 0 0,0 2 33 0 0,1 0-18 0 0,0 1-21 0 0,1 0-60 0 0,0 1 62 0 0,0 2-50 0 0,0 0 79 0 0,0 1-50 0 0,1 0 7 0 0,0 2-75 0 0,0-1 113 0 0,0 2-103 0 0,1-1 173 0 0,0 1-69 0 0,1 2-58 0 0,-1 0 30 0 0,1 1 14 0 0,1 0-35 0 0,-1 1 40 0 0,-1 0-12 0 0,0 0 13 0 0,-1 1-86 0 0,-2-1 99 0 0,-1-1-107 0 0,0 1 125 0 0,-1-1-65 0 0,-1-1-16 0 0,0 0-78 0 0,-2-1 84 0 0,1-2-95 0 0,-1 0 130 0 0,-1-1-58 0 0,0-1-16 0 0,-1-1-30 0 0,-1 1 52 0 0,-1-2-47 0 0,-2 1 136 0 0,-2 0-57 0 0,0-1-5 0 0,-2 2-32 0 0,-1 0 71 0 0,0 0-70 0 0,-2 2 126 0 0,0 1-37 0 0,0 0-41 0 0,0 0 25 0 0,0 1-19 0 0,-1 1 3 0 0,1-1-29 0 0,0 0-20 0 0,0 0-5 0 0,1 0 7 0 0,1 2-22 0 0,2 2 35 0 0,-1 0-30 0 0,0 0 1 0 0,0 0-19 0 0,1 0-81 0 0,-1-2 134 0 0,0 0-128 0 0,0-1 162 0 0,0 1-57 0 0,1-1-45 0 0,-2 0 17 0 0,0 1 19 0 0,0-1-26 0 0,-1 0 46 0 0,-1 1-23 0 0,0-2-29 0 0,0 1 9 0 0,0-1 42 0 0,0 0-32 0 0,0 1 49 0 0,0 0-23 0 0,0 1-20 0 0,0 1-58 0 0,0 2 89 0 0,0 0-87 0 0,0 3 111 0 0,-1-1-22 0 0,-1 0-48 0 0,1 1-10 0 0,0 0 10 0 0,1 0-8 0 0,-1 1 21 0 0,1 0-6 0 0,-1 1-25 0 0,0 0-10 0 0,0-1 38 0 0,0 1-32 0 0,0-1 48 0 0,2 0-14 0 0,0-1-3 0 0,0-1-26 0 0,1-1 7 0 0,0 0-13 0 0,-1-1 49 0 0,0 1-24 0 0,0-1 9 0 0,0-1-29 0 0,-1 1 18 0 0,0 1-17 0 0,0 1 23 0 0,0 0-7 0 0,0 2-6 0 0,0 0 2 0 0,0 1 9 0 0,-1 1-4 0 0,-1-1 49 0 0,1 1-70 0 0,0 1-5 0 0,1 1 28 0 0,-1 0-2 0 0,1 1 28 0 0,0-1-34 0 0,0 1 40 0 0,0-1-30 0 0,0 1-66 0 0,0-1 102 0 0,0 1-108 0 0,0 0 88 0 0,0 1-16 0 0,0 3-24 0 0,0 0 20 0 0,1 2-8 0 0,0 1 2 0 0,1 0 0 0 0,-2 1 0 0 0,1-1-9 0 0,-1 1 2 0 0,1-1 18 0 0,-1 1-15 0 0,0-2 15 0 0,0-1 5 0 0,0-1-2 0 0,0-1-16 0 0,0-1 23 0 0,-1-3-26 0 0,-1 0 7 0 0,1-1-2 0 0,0-1 0 0 0,1-1 19 0 0,-1-1-15 0 0,1 0 5 0 0,0-2-29 0 0,0-2 8 0 0,0 1-22 0 0,0-1 42 0 0,0 1 14 0 0,0 2-20 0 0,0 0 8 0 0,0 1-11 0 0,1 0-26 0 0,0 1 35 0 0,1 1-2 0 0,-1 1 10 0 0,1 1-11 0 0,0-1 4 0 0,0-1-1 0 0,0 0-37 0 0,-1-1 38 0 0,0-1-31 0 0,1-1 92 0 0,0-1-44 0 0,0-1-2 0 0,0-1-16 0 0,0 0 2 0 0,0-2-2 0 0,0-2 0 0 0,0-2 10 0 0,2 0 24 0 0,-1-1-6 0 0,1-1-5 0 0,0-1 21 0 0,0 0-44 0 0,-1 0 13 0 0,1 0-5 0 0,0 0 19 0 0,0 0 13 0 0,2 0-3 0 0,0 0 3 0 0,0 1-9 0 0,1 0-16 0 0,2-1-71 0 0,0 0 46 0 0,0 0-46 0 0,2 0 152 0 0,0 0-62 0 0,1 0 6 0 0,0-1-54 0 0,0 0 5 0 0,-1 0-24 0 0,0 1 78 0 0,-1-1-70 0 0,0 2 14 0 0,-1 0 15 0 0,1 0-16 0 0,0 1 61 0 0,0 0-45 0 0,0 0 35 0 0,1 0-38 0 0,-1-1 21 0 0,1 0 21 0 0,0-1-45 0 0,0 0-40 0 0,1 0 56 0 0,1-1-20 0 0,1 1-60 0 0,0 1 113 0 0,2 2-121 0 0,1-1 160 0 0,1 2-85 0 0,0 0-18 0 0,1 0-39 0 0,1 0 63 0 0,-1 0-42 0 0,-1-1 116 0 0,-1 0-97 0 0,-1-1 15 0 0,-2 0 5 0 0,0 2-24 0 0,-2-1 35 0 0,-1 2-30 0 0,-1-1 19 0 0,-2-1 23 0 0,0 1-35 0 0,-1-1 2 0 0,0 0 0 0 0,-1-1-12 0 0,1 1 32 0 0,0-1 27 0 0,-2-2-81 0 0,0 2 45 0 0,-1-1-62 0 0,-2 1 109 0 0,0 1-52 0 0,-1 1-9 0 0,-1-1 5 0 0,0 1-4 0 0,1 0-10 0 0,0 1 13 0 0,-1-1-23 0 0,2 0 25 0 0,0 0 30 0 0,-1 0-74 0 0,1 0 90 0 0,1 0-66 0 0,0 0-17 0 0,0 0 6 0 0,0 0 12 0 0,-1 0-32 0 0,-1 0 75 0 0,2-2 43 0 0,1 1-28 0 0,0 0-13 0 0,0 1-70 0 0,-1 1 74 0 0,-1 1-65 0 0,0 2 20 0 0,-1 3 50 0 0,-1 0-63 0 0,0 0 68 0 0,0-1-66 0 0,1 1 48 0 0,0 0 22 0 0,0-1-53 0 0,1 2-75 0 0,0-1 170 0 0,-1 1-187 0 0,1 1 245 0 0,0 0-99 0 0,0 0-13 0 0,-1 0-84 0 0,0 2 86 0 0,1 0-79 0 0,-1 0 79 0 0,0 1 23 0 0,0 1-23 0 0,-1 0-44 0 0,0 0 50 0 0,0 0-74 0 0,0 0 67 0 0,0 0-2 0 0,0-1-8 0 0,0 0-41 0 0,0 1 77 0 0,0-2-100 0 0,0 1 96 0 0,1 0-57 0 0,0 0-2 0 0,0 1 20 0 0,1 2-17 0 0,0 0 43 0 0,-1 2-59 0 0,0 0 47 0 0,0 1-43 0 0,0 0-16 0 0,-1 0 32 0 0,0 0-59 0 0,0 0 83 0 0,0-1-63 0 0,0-1 39 0 0,1 0 18 0 0,0 0-34 0 0,1-1 58 0 0,0-1-26 0 0,-1-2-9 0 0,2 0 22 0 0,-1 0-35 0 0,0 1-9 0 0,1 0 11 0 0,-1-2-5 0 0,0-1 1 0 0,1-1-28 0 0,-1-1 26 0 0,2-1 38 0 0,-2-1-29 0 0,0-2 12 0 0,0 0 25 0 0,0-1-55 0 0,-1-1-10 0 0,0 0 103 0 0,0-1-107 0 0,1-1 73 0 0,-1 1-31 0 0,2-1-19 0 0,-1 0 6 0 0,0-1 33 0 0,2 1-48 0 0,0 0 63 0 0,-1 0-18 0 0,1 0 6 0 0,-1 0-38 0 0,0 0 2 0 0,-1 0-2 0 0,2 0 16 0 0,2 0-14 0 0,0-1-4 0 0,1-1-73 0 0,0 0 94 0 0,-1-1-78 0 0,0 0 182 0 0,0 1-107 0 0,0-1 0 0 0,2 0-24 0 0,1-1 11 0 0,-1 0-6 0 0,0 0 47 0 0,0 0-22 0 0,0 1-18 0 0,0 1-50 0 0,-1 0 105 0 0,2 1-100 0 0,-2 1 61 0 0,0-1 19 0 0,1-1-81 0 0,0 0 8 0 0,1-1 69 0 0,1 0-79 0 0,-1 1 119 0 0,0 1-90 0 0,1-2 19 0 0,-1 0-4 0 0,2 0-30 0 0,0-1 36 0 0,1 0-12 0 0,0 2 4 0 0,2-1 18 0 0,1 0-23 0 0,0 2 8 0 0,0 0-22 0 0,1 0 43 0 0,2 2-51 0 0,-1 0-21 0 0,0 0 52 0 0,0 1 28 0 0,0 0-25 0 0,-2 0 49 0 0,0 1-4 0 0,-1 0-44 0 0,-1-1-13 0 0,-1 0-27 0 0,-1 1 22 0 0,0 0 29 0 0,-1 0-27 0 0,-1 1 20 0 0,-1 0-14 0 0,1-1 22 0 0,-2 0-16 0 0,0 0-32 0 0,1-2 56 0 0,-1 2-28 0 0,-1-2-10 0 0,-1 2 14 0 0,1-1-33 0 0,-1-1 84 0 0,1 0-73 0 0,0-2 25 0 0,-1 1-16 0 0,-1-1 11 0 0,0 0 6 0 0,1 1-1 0 0,0-1 29 0 0,-1 1-36 0 0,1 0 31 0 0,0 0-47 0 0,-1 1 22 0 0,-1 0-7 0 0,-1 0-27 0 0,0 0 17 0 0,1 1 31 0 0,0 0-28 0 0,2-1 86 0 0,-2 1-128 0 0,2 0 97 0 0,-1-1-50 0 0,1 0-70 0 0,-1 0 96 0 0,0-1-99 0 0,1 0 197 0 0,-2 1-122 0 0,-1-2 14 0 0,-1 1-1 0 0,1 0-23 0 0,0 0 15 0 0,0 0-24 0 0,0 0 35 0 0,-1 0-20 0 0,1 0 6 0 0,-2 0 36 0 0,2 0-47 0 0,-1 0 43 0 0,1 1-22 0 0,1 1-3 0 0,0 2-18 0 0,-1 1 14 0 0,0 1 4 0 0,-1 0 55 0 0,0 0-34 0 0,-1 0-33 0 0,0 0 30 0 0,0 0-50 0 0,0 0 50 0 0,0 0-24 0 0,0 1-2 0 0,0-1 1 0 0,0 0-1 0 0,-1 0 0 0 0,1 1 0 0 0,0-1 0 0 0,0 1 28 0 0,0 0-27 0 0,0 0 1 0 0,0 1 36 0 0,0 1-48 0 0,0 1 71 0 0,0 1-40 0 0,0 0-14 0 0,0 0-4 0 0,0 2 17 0 0,0-1-26 0 0,0 0-10 0 0,0 1 50 0 0,0 0-8 0 0,0 2-23 0 0,0-1 18 0 0,0 0-25 0 0,0 0 16 0 0,0-1-24 0 0,0 0-12 0 0,0 0 3 0 0,0-1 44 0 0,0 0-23 0 0,0 1 0 0 0,0-1 57 0 0,2-1-73 0 0,-1 0-4 0 0,0-1 28 0 0,1 0-68 0 0,-1 0 132 0 0,1-2-96 0 0,-1 0 41 0 0,0-1-1 0 0,-1-1-20 0 0,0-1 26 0 0,1-1-28 0 0,1-1 37 0 0,-1 0-39 0 0,-1 0 12 0 0,1-2-13 0 0,-1 0-17 0 0,1 0 24 0 0,-1-1 55 0 0,1 0-69 0 0,0 0 43 0 0,0 0-61 0 0,0 0 8 0 0,0 0 23 0 0,1 0-46 0 0,-1 0-51 0 0,0 0-90 0 0,1 0 30 0 0,-1 0-652 0 0,2 0-1031 0 0,-1 0 51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4.0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69017.9375"/>
      <inkml:brushProperty name="anchorY" value="-458449.1875"/>
      <inkml:brushProperty name="scaleFactor" value="0.5"/>
    </inkml:brush>
  </inkml:definitions>
  <inkml:trace contextRef="#ctx0" brushRef="#br0">128 0 88 0 0,'0'0'0'0'0,"-2"0"-23"0"0,0 0 139 0 0,-1 0 27 0 0,0 0 16 0 0,1 0 90 0 0,0 0-30 0 0,0 0 949 0 0,1 0-976 0 0,-2 3 36 0 0,-1 2 135 0 0,0 2-236 0 0,-1 5 338 0 0,0 4-168 0 0,1 2-55 0 0,0 6-6 0 0,1 3 123 0 0,0 3-229 0 0,-1 2 260 0 0,1 3-156 0 0,0 2-53 0 0,-2 3-48 0 0,0 3 88 0 0,-1 2-163 0 0,-1 1 160 0 0,0 0-143 0 0,0-2-42 0 0,-1-3-26 0 0,2-3-2 0 0,0-3-23 0 0,2-3-98 0 0,1-1-207 0 0,2-2 43 0 0,1-2-675 0 0,2-3-797 0 0,2-3 869 0 0,1-6-1230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5.78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68266.3125"/>
      <inkml:brushProperty name="anchorY" value="-458616.71875"/>
      <inkml:brushProperty name="scaleFactor" value="0.5"/>
    </inkml:brush>
  </inkml:definitions>
  <inkml:trace contextRef="#ctx0" brushRef="#br0">166 15 0 0 0,'0'0'0'0'0,"-2"-1"0"0"0,-4-2 0 0 0,-2 1 0 0 0,-2-1 56 0 0,-3 1-25 0 0,-1-1 75 0 0,0 3 74 0 0,0 0-110 0 0,0 2 216 0 0,0 1-91 0 0,2-1-32 0 0,0 2 33 0 0,1-1 125 0 0,4-1-205 0 0,0 0 376 0 0,0-1 3168 0 0,8-1-3551 0 0,2-1 357 0 0,3 1-186 0 0,0 1-72 0 0,3 1-1 0 0,1 2 129 0 0,1 1-250 0 0,1 2 341 0 0,0 1-142 0 0,2 0-54 0 0,1 2 43 0 0,1-1 91 0 0,1 1-244 0 0,3 0 349 0 0,2 1-212 0 0,2 0-33 0 0,2-1-52 0 0,1 0 79 0 0,1-2-152 0 0,1-1 176 0 0,0-1-92 0 0,0-1-27 0 0,1 0 2 0 0,2-2 88 0 0,0 0-94 0 0,1-1 79 0 0,0-2-13 0 0,-1 1-52 0 0,2 0-67 0 0,0 0 174 0 0,1 0-206 0 0,1-1 187 0 0,1 1-47 0 0,1-1-50 0 0,1 0 19 0 0,0 0-65 0 0,2 1 53 0 0,3 1 10 0 0,1 0-59 0 0,1 1 29 0 0,3 0-122 0 0,2 3 126 0 0,1 0-98 0 0,2 1 141 0 0,1-1-12 0 0,1 0-57 0 0,2 0-71 0 0,1 0 120 0 0,1 0-136 0 0,1 1 163 0 0,2 0-77 0 0,0 1-11 0 0,2 0-40 0 0,1 0 82 0 0,1 0-93 0 0,2 0 1 0 0,2-1 55 0 0,1-2-66 0 0,1 0 86 0 0,4 0-25 0 0,1-2-10 0 0,3 1 6 0 0,2-2-31 0 0,2 0 26 0 0,2 0 1 0 0,2-2-28 0 0,3 0 55 0 0,3 1 49 0 0,2-2-87 0 0,1 2 77 0 0,2 0-107 0 0,3 0 30 0 0,3 0 25 0 0,3 0 130 0 0,2-1-147 0 0,1 0 24 0 0,1 0 20 0 0,2 0-96 0 0,2-1 140 0 0,1 0-44 0 0,0-1-3 0 0,-2 0 25 0 0,-2-1-84 0 0,-2 1 44 0 0,-3 0-54 0 0,-2 0 32 0 0,-1 1-11 0 0,0 1 3 0 0,3 0 0 0 0,4-1 10 0 0,4 0 6 0 0,4-1-114 0 0,4 0 81 0 0,3-1-39 0 0,3-1 121 0 0,4-2-117 0 0,2 1 78 0 0,3-2-145 0 0,1 0 124 0 0,0-1-3 0 0,0 0-74 0 0,1 0 101 0 0,-2 0-153 0 0,-2 1 92 0 0,-5 1 26 0 0,-5 1-57 0 0,-1 1-34 0 0,-4 1 158 0 0,-1 0-200 0 0,-1 2 121 0 0,-1 1-29 0 0,2 0-60 0 0,4 2 114 0 0,2 1-64 0 0,3 1 21 0 0,3 2-88 0 0,1 1 61 0 0,1 1 34 0 0,2 0-86 0 0,1 1 76 0 0,1 0-70 0 0,0 0 104 0 0,0 0 6 0 0,-3-1-26 0 0,1 0-127 0 0,-2 0 148 0 0,-3-2-164 0 0,-3 0 206 0 0,-2 0-126 0 0,-3-1-5 0 0,-1 0-15 0 0,2-1 17 0 0,2 0-7 0 0,3-1 160 0 0,3-1-91 0 0,3 1-2 0 0,4-1 23 0 0,4 0-104 0 0,2 0 123 0 0,0-1-3 0 0,-1 2-100 0 0,-2 0 72 0 0,-1 1-90 0 0,0 0 23 0 0,-3 2 19 0 0,-1 0 57 0 0,-5 2-23 0 0,-4-1-26 0 0,-2 2-56 0 0,-1-1 78 0 0,-1 2-74 0 0,1 0 98 0 0,0 0-20 0 0,2 1-75 0 0,3 0-59 0 0,3-1 96 0 0,5 2-111 0 0,1 1 211 0 0,3 0-61 0 0,-1 1-3 0 0,1 0-67 0 0,1 0 74 0 0,-1 0-83 0 0,0 1 52 0 0,-1-1-25 0 0,-2 0-13 0 0,-3 0-14 0 0,-3-2 40 0 0,-5 0-32 0 0,-4 0 170 0 0,-4 0-161 0 0,-3 0 64 0 0,0 0-74 0 0,0 2 17 0 0,1 0-8 0 0,3 0 103 0 0,2 0-105 0 0,3-1 56 0 0,4 0-64 0 0,3 0 73 0 0,4-2-79 0 0,2 1 43 0 0,-1-2-5 0 0,1-1-27 0 0,-2 0-66 0 0,-1-1 93 0 0,0 0-61 0 0,-3 0 224 0 0,-3-1-137 0 0,-4 2-24 0 0,-2-2 30 0 0,-2 0-82 0 0,-1 0 58 0 0,-1-1 46 0 0,0-1-50 0 0,-1 1 103 0 0,3-3-160 0 0,2 0 78 0 0,3 0-55 0 0,4 1 31 0 0,3 0 28 0 0,2 0-37 0 0,2 1-98 0 0,1 0 112 0 0,-1-1-58 0 0,0 0 110 0 0,-3 0-2 0 0,-3-1-22 0 0,0 0-34 0 0,-2-1 36 0 0,-4 0-70 0 0,-3 0 48 0 0,-4-1-16 0 0,-3 0 98 0 0,-4 0-149 0 0,-1-1 104 0 0,-1 0-117 0 0,1 0 116 0 0,1-1-36 0 0,2-1-16 0 0,2-1 130 0 0,4 0-161 0 0,2 0 164 0 0,2 0-161 0 0,2 0 104 0 0,0-1-50 0 0,1 1-90 0 0,0 0 64 0 0,-1 0-82 0 0,-1-1 172 0 0,-2 1-33 0 0,-1 1-12 0 0,-2 0-45 0 0,-4 1 68 0 0,-2 1-80 0 0,-5-1 62 0 0,-5 1-57 0 0,-4 1-12 0 0,-1-1 31 0 0,-3 0-12 0 0,-3 0 60 0 0,0 0-72 0 0,-1 1 53 0 0,2 0-8 0 0,0 0-64 0 0,2 0 77 0 0,1 0-82 0 0,1-1 52 0 0,-1 0-16 0 0,-1 1 32 0 0,-1-1-148 0 0,1-2 128 0 0,1 0-100 0 0,-1-1 168 0 0,-2-1-104 0 0,-3-1-20 0 0,-2-1 92 0 0,-3-1-144 0 0,-2 1 156 0 0,-1-1-216 0 0,-5 1-2 0 0,-3-1-23 0 0,-4 0-14 0 0,-6 1-112 0 0,-5 0 87 0 0,-6-1-545 0 0,-5-1 14 0 0,-5-1-173 0 0,-4 0-1959 0 0,-4-1-267 0 0,-5-2 500 0 0,-4-1-451 0 0,-7 2-9046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20.9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0,'0'0'279'0'0,"0"5"3588"0"0,1-5-3708 0 0,2-2 160 0 0,2-1-241 0 0,5-4 310 0 0,2-3-121 0 0,4-6-71 0 0,5-8 0 0 0,6-8 95 0 0,7-10-174 0 0,7-13 186 0 0,9-13-67 0 0,6-11-53 0 0,8-13-8 0 0,8-8 53 0 0,6-7-142 0 0,7-8 184 0 0,5-4-68 0 0,2-4-4 0 0,7-5-41 0 0,3-4 112 0 0,5-3-166 0 0,9-8 211 0 0,6-7-121 0 0,7-6-36 0 0,8-8-70 0 0,2-2 106 0 0,4-3-150 0 0,0-1 166 0 0,2-1-78 0 0,-1-4-12 0 0,0-5 16 0 0,4-6 10 0 0,3-7-4 0 0,7-7 22 0 0,6-8-6 0 0,9-9-15 0 0,10-12-52 0 0,9-12 108 0 0,12-11-120 0 0,8-7 169 0 0,6-1-59 0 0,1 3-6 0 0,-3 5-88 0 0,-7 11 136 0 0,-11 10-130 0 0,-11 14 208 0 0,-13 11-42 0 0,-14 12-55 0 0,-10 8-4 0 0,-8 3 53 0 0,-5 5-39 0 0,-3-1 70 0 0,-4 3-19 0 0,-3 3-39 0 0,-2 1-70 0 0,-2 2 129 0 0,-3 3-156 0 0,-4 5 30 0 0,-4 10-30 0 0,-4 9-63 0 0,-4 12-12 0 0,-3 8 18 0 0,-5 9-84 0 0,-5 7 14 0 0,-6 5-17 0 0,-5 7 20 0 0,-1 3-44 0 0,-2 3 13 0 0,0 2-33 0 0,1 0-94 0 0,1 3-69 0 0,0 2-72 0 0,0 4-176 0 0,0 5-219 0 0,-1 7 159 0 0,-3 8-1040 0 0,-4 9 452 0 0,-3 9-203 0 0,-16 13-9399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27.1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5856 6553 0 0,'-27'-77'111'0'0,"17"45"16"0"0,9 31-127 0 0,-4-19-1 0 0,4 19 1 0 0,1 0 0 0 0,0 0 0 0 0,0 0 0 0 0,0 0 0 0 0,0 0 0 0 0,0 0 0 0 0,0 1 0 0 0,0-1 0 0 0,0 0 0 0 0,0 0 0 0 0,0 0 0 0 0,0 0 0 0 0,0 0 0 0 0,1 0 0 0 0,-1 1 0 0 0,0-1 0 0 0,1-1 0 0 0,0 1 0 0 0,-1 1 0 0 0,0 0 0 0 0,0 0-1 0 0,0 0 1 0 0,1 0 0 0 0,-1 0 0 0 0,0 0-1 0 0,0 0 1 0 0,1 0 0 0 0,-1 0-1 0 0,0 0 1 0 0,1 0 0 0 0,-1 0 0 0 0,0 0-1 0 0,0 0 1 0 0,1 0 0 0 0,-1 0-1 0 0,0 0 1 0 0,0 0 0 0 0,0 1 0 0 0,1-1-1 0 0,-1 0 1 0 0,0 0 0 0 0,0 0-1 0 0,1 0 1 0 0,-1 0 0 0 0,0 1 0 0 0,0-1-1 0 0,0 0 1 0 0,0 0 0 0 0,1 0-1 0 0,-1 1 1 0 0,0-1 0 0 0,0 0 0 0 0,6 9 49 0 0,6 26 260 0 0,-6-15-183 0 0,5 20 78 0 0,-2 1 0 0 0,-1-1 0 0 0,2 56 0 0 0,-7 125 640 0 0,-9-94-29 0 0,-31 181-1 0 0,11-158 106 0 0,-60 186-1 0 0,61-258-476 0 0,-4-1 1 0 0,-3-1-1 0 0,-78 134 1 0 0,79-162-190 0 0,-1-1 0 0 0,-3-2 1 0 0,-1-1-1 0 0,-3-2 0 0 0,-1-2 0 0 0,-2-1 1 0 0,-48 34-1 0 0,73-61-162 0 0,0 0 0 0 0,-1-1 1 0 0,-1-1-1 0 0,0 0 0 0 0,0-2 1 0 0,-23 8-1 0 0,34-14-40 0 0,0 0 0 0 0,-1-1 0 0 0,1 1 0 0 0,-1-2 1 0 0,0 1-1 0 0,1-1 0 0 0,-17-2 0 0 0,19 1-17 0 0,0 0-1 0 0,0-1 1 0 0,1 0-1 0 0,-1 0 1 0 0,1 0 0 0 0,-1-1-1 0 0,1 0 1 0 0,0 0-1 0 0,0 0 1 0 0,0 0-1 0 0,0-1 1 0 0,-6-6 0 0 0,3 0-34 0 0,0 0 0 0 0,1 0 0 0 0,0 0 1 0 0,0-1-1 0 0,1 0 0 0 0,1 0 1 0 0,0 0-1 0 0,0-1 0 0 0,1 0 0 0 0,-4-20 1 0 0,0-14-225 0 0,-4-69 1 0 0,12 114 219 0 0,-4-81-251 0 0,3 0 1 0 0,5 0 0 0 0,3 0-1 0 0,3 0 1 0 0,33-124-1 0 0,8 30-490 0 0,102-236 1 0 0,-92 266 398 0 0,60-136-428 0 0,22 12 29 0 0,-132 252 670 0 0,2 1 0 0 0,0 0 0 0 0,0 1 0 0 0,2 0 0 0 0,24-21 0 0 0,-30 30 66 0 0,0 0 0 0 0,0 1-1 0 0,1 0 1 0 0,-1 1 0 0 0,1-1 0 0 0,0 2-1 0 0,1 0 1 0 0,-1 0 0 0 0,1 1 0 0 0,0 0-1 0 0,0 1 1 0 0,15-2 0 0 0,-12 3 62 0 0,0 1 0 0 0,0 0 0 0 0,0 1 0 0 0,0 1 1 0 0,-1 0-1 0 0,1 1 0 0 0,-1 1 0 0 0,0 0 0 0 0,1 0 1 0 0,-2 1-1 0 0,1 1 0 0 0,-1 0 0 0 0,21 14 0 0 0,-14-6 27 0 0,0 1-1 0 0,-1 1 0 0 0,-1 1 1 0 0,0 0-1 0 0,-2 2 1 0 0,0-1-1 0 0,15 25 1 0 0,-13-13 45 0 0,0 1 1 0 0,-2 0 0 0 0,-2 1-1 0 0,14 46 1 0 0,-13-21 185 0 0,15 109 0 0 0,-15 53 306 0 0,-15-141-307 0 0,-3-1-1 0 0,-22 126 1 0 0,1-87 205 0 0,-40 115 1 0 0,40-158-215 0 0,-2-1 1 0 0,-4-2-1 0 0,-63 106 0 0 0,71-139-161 0 0,-3-1 0 0 0,0-1-1 0 0,-3-1 1 0 0,0-2-1 0 0,-2 0 1 0 0,-2-3-1 0 0,-62 45 1 0 0,69-57-43 0 0,-1-2 1 0 0,-1 0 0 0 0,0-2 0 0 0,-1-2-1 0 0,0 0 1 0 0,-1-2 0 0 0,0-1-1 0 0,0-1 1 0 0,-1-2 0 0 0,1-1 0 0 0,-1-1-1 0 0,0-2 1 0 0,0-1 0 0 0,0-2-1 0 0,0 0 1 0 0,0-3 0 0 0,-58-14 0 0 0,42 2-35 0 0,1-1 1 0 0,1-3 0 0 0,-67-40 0 0 0,-116-99-950 0 0,133 82 211 0 0,-123-131 0 0 0,-56-113-740 0 0,204 226 883 0 0,4-3-1 0 0,-61-120 1 0 0,86 135 162 0 0,4-2-1 0 0,4-1 1 0 0,-28-112 0 0 0,34 82-280 0 0,4-1-1 0 0,-13-231 1 0 0,35 270 324 0 0,3 0 0 0 0,3-1 1 0 0,4 2-1 0 0,4-1 0 0 0,32-111 0 0 0,-33 152 169 0 0,2 1-1 0 0,1 1 0 0 0,28-47 0 0 0,-29 58 27 0 0,2 1 1 0 0,1 1-1 0 0,1 0 0 0 0,1 2 0 0 0,31-29 0 0 0,-22 26-21 0 0,1 1-1 0 0,1 1 1 0 0,1 1-1 0 0,0 2 0 0 0,42-18 1 0 0,-58 31 173 0 0,1 0 0 0 0,0 0 0 0 0,0 2 1 0 0,1 0-1 0 0,0 1 0 0 0,-1 0 0 0 0,1 2 1 0 0,0 0-1 0 0,0 1 0 0 0,0 0 0 0 0,0 2 0 0 0,0 0 1 0 0,28 7-1 0 0,-30-4 41 0 0,0 0 1 0 0,-1 1-1 0 0,0 1 1 0 0,0 0-1 0 0,15 11 1 0 0,61 50 337 0 0,-78-58-347 0 0,25 21 159 0 0,-2 2-1 0 0,-1 1 1 0 0,-2 1 0 0 0,-2 2-1 0 0,-1 1 1 0 0,47 81 0 0 0,-57-81-40 0 0,-1 1 0 0 0,-2 0 1 0 0,-1 2-1 0 0,-2-1 1 0 0,-2 2-1 0 0,-2-1 0 0 0,-2 1 1 0 0,3 46-1 0 0,-8-37 29 0 0,-3 0 0 0 0,-1 0-1 0 0,-3 0 1 0 0,-2 0 0 0 0,-2-1 0 0 0,-2 0 0 0 0,-3-1-1 0 0,-24 59 1 0 0,24-73-54 0 0,-2-2 0 0 0,-2 1-1 0 0,-1-2 1 0 0,-2 0 0 0 0,0-2-1 0 0,-2 0 1 0 0,-2-2 0 0 0,0 0-1 0 0,-2-2 1 0 0,-1-1 0 0 0,-58 41 0 0 0,67-54-64 0 0,1-2 1 0 0,-2 1 0 0 0,1-2-1 0 0,-1-1 1 0 0,-1 0 0 0 0,1-2-1 0 0,-1 0 1 0 0,-1-1 0 0 0,1-2-1 0 0,-39 3 1 0 0,31-6 50 0 0,1-1-1 0 0,0-2 1 0 0,0 0-1 0 0,1-2 1 0 0,-1-1-1 0 0,1-1 1 0 0,-27-11 0 0 0,18 3-85 0 0,0-2 1 0 0,1-2-1 0 0,1 0 1 0 0,-42-34-1 0 0,20 9-233 0 0,-80-82 0 0 0,-33-61-595 0 0,-166-242-711 0 0,283 358 1246 0 0,-134-196-580 0 0,142 195 366 0 0,-64-146 0 0 0,92 174 323 0 0,2 0 0 0 0,1 0 0 0 0,3-1 0 0 0,1-1 1 0 0,3 0-1 0 0,1 0 0 0 0,2-60 0 0 0,6 47-57 0 0,2 0 0 0 0,2 1 0 0 0,3-1 0 0 0,3 2 0 0 0,25-73 1 0 0,38-64-359 0 0,-53 145 271 0 0,53-84 1 0 0,-29 65-2 0 0,3 2 0 0 0,3 2-1 0 0,70-65 1 0 0,-76 86 54 0 0,1 3-1 0 0,2 1 1 0 0,2 3-1 0 0,97-51 1 0 0,-96 60 67 0 0,1 3 0 0 0,1 3 0 0 0,68-18 0 0 0,-97 33 223 0 0,0 1-1 0 0,1 1 1 0 0,44 1 0 0 0,-52 3 44 0 0,-1 1 1 0 0,1 2-1 0 0,-1-1 1 0 0,0 2-1 0 0,0 1 1 0 0,19 7-1 0 0,-11-1 25 0 0,-2 0-1 0 0,1 2 0 0 0,-2 1 1 0 0,0 1-1 0 0,40 33 0 0 0,-37-24 38 0 0,-1 1 1 0 0,-1 1-1 0 0,-1 1 0 0 0,21 33 0 0 0,71 125 621 0 0,-89-138-510 0 0,-2 1 1 0 0,17 53 0 0 0,-36-87-192 0 0,0 1 0 0 0,-1 1 0 0 0,-1-1 0 0 0,-1 0 0 0 0,0 1 0 0 0,0 16-1 0 0,-3-25-53 0 0,1 0 0 0 0,0-1 0 0 0,-1 1 0 0 0,-1 0 0 0 0,1 0 0 0 0,-1-1-1 0 0,0 1 1 0 0,0-1 0 0 0,-1 0 0 0 0,0 0 0 0 0,0 0 0 0 0,0 0 0 0 0,-1 0-1 0 0,0 0 1 0 0,-8 8 0 0 0,5-7 7 0 0,0-1 0 0 0,-1 0 0 0 0,0 0 0 0 0,0 0 0 0 0,0-1 0 0 0,0-1 0 0 0,-1 1 1 0 0,0-1-1 0 0,0-1 0 0 0,0 0 0 0 0,0 0 0 0 0,0-1 0 0 0,-1 0 0 0 0,1 0 0 0 0,-1-1 0 0 0,0 0 0 0 0,1-1 0 0 0,-13-1 0 0 0,4-1 42 0 0,1-1 0 0 0,-1-1-1 0 0,1 0 1 0 0,-1-2 0 0 0,2 0 0 0 0,-1 0-1 0 0,1-2 1 0 0,0 0 0 0 0,-16-11 0 0 0,-7-6-83 0 0,0-2 0 0 0,2-2 0 0 0,2-1 0 0 0,0-2 0 0 0,2-1 0 0 0,2-2 0 0 0,1-1 0 0 0,-29-45 0 0 0,25 25-244 0 0,-44-102 0 0 0,-11-67-237 0 0,-75-268-485 0 0,151 438 794 0 0,2 0 0 0 0,-5-78-1 0 0,14 91 41 0 0,2 0-1 0 0,2 0 0 0 0,13-78 0 0 0,-1 57-47 0 0,2 0 1 0 0,3 1-1 0 0,3 1 0 0 0,57-110 1 0 0,-54 126 60 0 0,2 1 1 0 0,2 1 0 0 0,2 1-1 0 0,2 2 1 0 0,1 2 0 0 0,66-58-1 0 0,-52 58-77 0 0,1 3 1 0 0,2 2-1 0 0,1 2 0 0 0,111-48 0 0 0,-95 53 162 0 0,1 3-1 0 0,1 3 1 0 0,132-20-1 0 0,68 14 906 0 0,-224 25-636 0 0,1 2 0 0 0,0 2-1 0 0,81 15 1 0 0,-91-10-48 0 0,0 3 1 0 0,43 16 0 0 0,-62-19-99 0 0,-1 0 0 0 0,0 2 0 0 0,0 0 0 0 0,-1 0 0 0 0,0 2-1 0 0,20 18 1 0 0,-16-10 15 0 0,-1 1-1 0 0,-1 0 1 0 0,-1 2-1 0 0,-1 0 1 0 0,0 1-1 0 0,-2 0 1 0 0,12 31-1 0 0,-11-19 59 0 0,-3 0 0 0 0,-1 1 0 0 0,-1 0 0 0 0,8 68 0 0 0,-13-41 86 0 0,-3 0 1 0 0,-3 0-1 0 0,-3 0 1 0 0,-2 0-1 0 0,-3 0 1 0 0,-20 68-1 0 0,9-60 198 0 0,-40 96 0 0 0,47-138-285 0 0,-1 0-1 0 0,-2-1 0 0 0,-29 41 1 0 0,32-52-54 0 0,-1-2 0 0 0,0 1 0 0 0,-1-2 0 0 0,-1 0 0 0 0,0-1 0 0 0,-25 17 0 0 0,35-28-71 0 0,0 1-1 0 0,0-1 0 0 0,0-1 0 0 0,-1 1 1 0 0,1-1-1 0 0,-1 0 0 0 0,0-1 0 0 0,1 0 0 0 0,-9 1 1 0 0,12-2-36 0 0,0 0 0 0 0,0 0 1 0 0,0 0-1 0 0,1 0 1 0 0,-1-1-1 0 0,0 1 0 0 0,0-1 1 0 0,1 0-1 0 0,-1 0 0 0 0,0 0 1 0 0,1 0-1 0 0,-1 0 0 0 0,1-1 1 0 0,-4-1-1 0 0,2-1 27 0 0,0 1 0 0 0,0-1 1 0 0,0 0-1 0 0,1 0 0 0 0,-1 0 0 0 0,1 0 0 0 0,-3-5 0 0 0,-2-6 22 0 0,1 0 0 0 0,0-1 0 0 0,-9-29 0 0 0,7 8-215 0 0,0-1 1 0 0,3 0-1 0 0,-3-74 1 0 0,14-119-433 0 0,-3 188 479 0 0,4-85-573 0 0,47-251 0 0 0,-32 288 333 0 0,5 1-1 0 0,48-116 0 0 0,-24 97-196 0 0,84-137 0 0 0,-90 178 203 0 0,2 2 0 0 0,105-113 1 0 0,-109 139 166 0 0,2 1 0 0 0,1 2 0 0 0,2 2 0 0 0,1 3 0 0 0,2 1 0 0 0,1 3 0 0 0,1 2 0 0 0,1 2 1 0 0,99-30-1 0 0,-102 41 132 0 0,1 2 0 0 0,53-5-1 0 0,105 2 725 0 0,-175 14-562 0 0,0 1 0 0 0,0 1-1 0 0,-1 2 1 0 0,1 1-1 0 0,-1 2 1 0 0,0 1 0 0 0,0 2-1 0 0,33 14 1 0 0,-45-14-33 0 0,1 1-1 0 0,-2 0 1 0 0,0 2 0 0 0,0 0 0 0 0,-1 2 0 0 0,-1 0 0 0 0,0 1 0 0 0,-1 0 0 0 0,-1 2-1 0 0,-1 0 1 0 0,0 0 0 0 0,18 31 0 0 0,-16-16 70 0 0,-1 0 0 0 0,-1 2-1 0 0,-2-1 1 0 0,-2 2 0 0 0,-1-1 0 0 0,9 61 0 0 0,-10-21 150 0 0,-3 0 0 0 0,-6 98 0 0 0,-7-49 233 0 0,-7 0 0 0 0,-39 168 0 0 0,-105 232 1100 0 0,76-319-473 0 0,-147 269 1 0 0,221-459-1101 0 0,4-7-26 0 0,0 1 0 0 0,0-1 0 0 0,-1 0 0 0 0,-1 0 0 0 0,1-1 0 0 0,-1 1 0 0 0,-1-1 0 0 0,1-1 0 0 0,-13 11 1 0 0,18-16-32 0 0,1-1 1 0 0,-1 1 0 0 0,0-1 0 0 0,1 0-1 0 0,-1 1 1 0 0,0-1 0 0 0,1 0 0 0 0,-1 1-1 0 0,0-1 1 0 0,1 0 0 0 0,-1 0 0 0 0,0 1-1 0 0,0-1 1 0 0,1 0 0 0 0,-1 0 0 0 0,0 0-1 0 0,0 0 1 0 0,0 0 0 0 0,1 0 0 0 0,-1 0-1 0 0,0-1 1 0 0,0 1 0 0 0,1 0 0 0 0,-1 0-1 0 0,0 0 1 0 0,0-1 0 0 0,1 1 0 0 0,-1 0-1 0 0,0-1 1 0 0,1 1 0 0 0,-1-1 0 0 0,1 1-1 0 0,-1-1 1 0 0,0 1 0 0 0,1-1 0 0 0,-1 1-1 0 0,1-1 1 0 0,-1 0 0 0 0,1 1 0 0 0,0-1-1 0 0,-1 0 1 0 0,1 1 0 0 0,0-1 0 0 0,-1-1-1 0 0,-1-3 25 0 0,0-1-1 0 0,0 1 1 0 0,1-1-1 0 0,-2-9 1 0 0,3 13-19 0 0,-10-92-282 0 0,4-166-1 0 0,6 179 90 0 0,1-15-313 0 0,5 0 0 0 0,29-156-1 0 0,-21 187 196 0 0,3 2 0 0 0,3 0-1 0 0,2 1 1 0 0,56-106-1 0 0,-28 82-110 0 0,3 1-1 0 0,5 3 1 0 0,2 2-1 0 0,4 4 0 0 0,117-109 1 0 0,-137 146 345 0 0,1 2-1 0 0,2 3 1 0 0,1 1 0 0 0,2 2 0 0 0,1 3-1 0 0,1 2 1 0 0,1 2 0 0 0,2 3 0 0 0,0 2-1 0 0,1 2 1 0 0,0 3 0 0 0,1 2 0 0 0,1 3-1 0 0,74-2 1 0 0,-95 10 179 0 0,-1 2-1 0 0,0 1 1 0 0,0 2-1 0 0,0 2 1 0 0,44 12-1 0 0,-62-13-57 0 0,-1 1-1 0 0,0 1 0 0 0,0 1 0 0 0,0 0 1 0 0,-1 1-1 0 0,0 1 0 0 0,-1 0 1 0 0,0 1-1 0 0,0 1 0 0 0,-1 1 1 0 0,-1-1-1 0 0,13 18 0 0 0,-14-15 6 0 0,-1 2 1 0 0,0-1-1 0 0,-2 1 0 0 0,0 1 0 0 0,-1 0 0 0 0,0 0 0 0 0,-2 0 0 0 0,0 1 1 0 0,-1 0-1 0 0,-1 0 0 0 0,2 26 0 0 0,-2 1 71 0 0,-2 0 1 0 0,-2-1-1 0 0,-2 1 0 0 0,-2 0 0 0 0,-12 56 1 0 0,-68 189 547 0 0,-22-8 74 0 0,-37 28 78 0 0,104-240-577 0 0,-2-1-1 0 0,-53 65 1 0 0,94-134-249 0 0,-12 14 92 0 0,0 0-1 0 0,-28 26 0 0 0,36-37-73 0 0,1-1 0 0 0,-1 0-1 0 0,0 0 1 0 0,0-1-1 0 0,0 1 1 0 0,-1-1-1 0 0,1 0 1 0 0,0 0 0 0 0,-1-1-1 0 0,0 1 1 0 0,1-1-1 0 0,-1 0 1 0 0,0 0 0 0 0,1 0-1 0 0,-1-1 1 0 0,0 0-1 0 0,-6 0 1 0 0,7-1-4 0 0,0 0 0 0 0,0 0 1 0 0,1-1-1 0 0,-1 0 0 0 0,1 1 0 0 0,-1-1 1 0 0,1 0-1 0 0,0 0 0 0 0,0-1 0 0 0,0 1 1 0 0,0-1-1 0 0,0 0 0 0 0,0 1 0 0 0,-3-6 1 0 0,-4-5 43 0 0,1 0 1 0 0,-9-17-1 0 0,2 0-138 0 0,1 1-1 0 0,-15-47 0 0 0,24 57 7 0 0,1-1 0 0 0,0 1 0 0 0,2-1 0 0 0,0 0 0 0 0,0-28 0 0 0,3 33 27 0 0,0-10-48 0 0,1 1 0 0 0,0-1 0 0 0,6-25 0 0 0,4 10-77 0 0,1 0 0 0 0,2 1 1 0 0,2 0-1 0 0,1 1 0 0 0,2 1 0 0 0,2 1 0 0 0,48-64 1 0 0,-21 40-155 0 0,3 2 0 0 0,3 2 0 0 0,84-68 0 0 0,350-230-1525 0 0,-306 239 1191 0 0,-85 54 332 0 0,6-3-176 0 0,3 3 1 0 0,2 6-1 0 0,128-46 0 0 0,11 20-291 0 0,4 25 643 0 0,-194 49 396 0 0,-1 2-1 0 0,112 6 1 0 0,-152 0-188 0 0,-1 1 0 0 0,1 1 1 0 0,-1 0-1 0 0,0 1 0 0 0,0 0 0 0 0,0 1 1 0 0,27 14-1 0 0,-32-13-21 0 0,0 0 0 0 0,0 1 0 0 0,-1 0 0 0 0,0 1 0 0 0,0-1 1 0 0,-1 2-1 0 0,0-1 0 0 0,0 1 0 0 0,-1 1 0 0 0,-1-1 0 0 0,8 13 0 0 0,-4-1 59 0 0,0 0 0 0 0,-1 1 0 0 0,-1 0 0 0 0,7 35-1 0 0,-6-8 143 0 0,4 56 0 0 0,-11-64-67 0 0,-2-1 0 0 0,-2 1 0 0 0,-1 0 0 0 0,-16 72 0 0 0,1-41 249 0 0,-50 125-1 0 0,40-134-72 0 0,-65 108 0 0 0,-55 44 472 0 0,100-156-467 0 0,-2-1 1 0 0,-104 91-1 0 0,122-122-216 0 0,0-2 0 0 0,-1-1 0 0 0,-2-2-1 0 0,0-1 1 0 0,-64 26 0 0 0,77-38-53 0 0,-1-2 0 0 0,1-1 0 0 0,-1 0 0 0 0,-38 3-1 0 0,45-8-25 0 0,-1-1 0 0 0,0 0-1 0 0,0-1 1 0 0,0-1-1 0 0,0 0 1 0 0,0-1 0 0 0,-16-6-1 0 0,23 6-9 0 0,1-1 0 0 0,0 0-1 0 0,0 0 1 0 0,0-1 0 0 0,1 0-1 0 0,-1 0 1 0 0,1-1 0 0 0,-14-12-1 0 0,18 13-48 0 0,-1 0 0 0 0,1-1 0 0 0,0 1-1 0 0,0-1 1 0 0,0 1 0 0 0,1-1 0 0 0,0 0-1 0 0,0 0 1 0 0,1-1 0 0 0,0 1 0 0 0,0-1-1 0 0,0 1 1 0 0,-1-14 0 0 0,2 8-31 0 0,1 1 0 0 0,1-1 0 0 0,0 0-1 0 0,0 0 1 0 0,1 1 0 0 0,1-1 0 0 0,0 1 0 0 0,1 0 0 0 0,0 0 0 0 0,0 0 0 0 0,1 0 0 0 0,1 0-1 0 0,8-11 1 0 0,8-10-161 0 0,2 0-1 0 0,47-46 0 0 0,-20 28-109 0 0,2 2 0 0 0,1 3 0 0 0,85-54-1 0 0,-58 51-85 0 0,1 3 0 0 0,100-39-1 0 0,-63 36 383 0 0,3 5 0 0 0,2 5-1 0 0,139-23 1 0 0,78 23 626 0 0,-252 35-317 0 0,169 17 1 0 0,-23 28 109 0 0,-193-32-305 0 0,0 3 1 0 0,-1 1-1 0 0,58 30 1 0 0,-85-37-69 0 0,0 1 1 0 0,-1 1-1 0 0,0 0 0 0 0,0 1 1 0 0,-1 1-1 0 0,0 0 1 0 0,-1 0-1 0 0,0 1 0 0 0,-1 1 1 0 0,14 20-1 0 0,-15-15 4 0 0,0-1-1 0 0,0 1 1 0 0,-2 1-1 0 0,0 0 1 0 0,-1 0-1 0 0,-2 0 1 0 0,1 0-1 0 0,1 24 1 0 0,-3-11 19 0 0,-1 0 1 0 0,-2 1 0 0 0,-1-1 0 0 0,-1 0 0 0 0,-2 0 0 0 0,-1 0 0 0 0,-2-1 0 0 0,-17 52 0 0 0,0-21 72 0 0,-3-1 1 0 0,-2-2 0 0 0,-3-1-1 0 0,-2-1 1 0 0,-3-2-1 0 0,-2-2 1 0 0,-68 72-1 0 0,-152 126 501 0 0,206-202-514 0 0,4-5 50 0 0,-1-2-1 0 0,-56 35 0 0 0,91-68-137 0 0,0 0 0 0 0,0-1 0 0 0,-1-1 0 0 0,0 0 1 0 0,0-1-1 0 0,-25 5 0 0 0,35-9-13 0 0,-1-1 1 0 0,0 0-1 0 0,1-1 0 0 0,-1 1 1 0 0,0-1-1 0 0,1-1 0 0 0,-1 1 1 0 0,0-1-1 0 0,1 0 1 0 0,-1-1-1 0 0,1 1 0 0 0,-1-1 1 0 0,1-1-1 0 0,0 1 0 0 0,0-1 1 0 0,0 0-1 0 0,0-1 0 0 0,-9-6 1 0 0,9 5-1 0 0,0 0 0 0 0,1-1 0 0 0,-1 0 0 0 0,1 0 0 0 0,1 0 0 0 0,-1-1 0 0 0,1 0 0 0 0,0 0 0 0 0,1 0 0 0 0,-1 0 0 0 0,1 0 0 0 0,1-1 0 0 0,-1 1 0 0 0,1-1 0 0 0,1 0 0 0 0,-1 0 0 0 0,1-13 0 0 0,1 18-24 0 0,0-1 0 0 0,0 1 0 0 0,0 0 0 0 0,1 0 0 0 0,0-1-1 0 0,-1 1 1 0 0,1 0 0 0 0,0 0 0 0 0,1 0 0 0 0,-1 0 0 0 0,0 0 0 0 0,1 0-1 0 0,0 0 1 0 0,-1 1 0 0 0,6-6 0 0 0,-4 5-13 0 0,1 0 0 0 0,-1 0 0 0 0,1 0 0 0 0,0 1 0 0 0,0-1 0 0 0,0 1 0 0 0,1 0 0 0 0,-1 0 0 0 0,9-2 0 0 0,3 0-23 0 0,-1 2-1 0 0,1-1 0 0 0,0 2 0 0 0,-1 0 1 0 0,25 3-1 0 0,3 1 71 0 0,71 17 1 0 0,40 19 12 0 0,-130-32-32 0 0,825 252 270 0 0,-584-162-194 0 0,-185-64-43 0 0,92 55 0 0 0,-143-71-30 0 0,0 1 0 0 0,-2 2-1 0 0,0 1 1 0 0,-2 1 0 0 0,32 34 0 0 0,-44-41-6 0 0,-1 0-1 0 0,0 0 1 0 0,-2 1 0 0 0,0 1 0 0 0,0 0-1 0 0,-2 0 1 0 0,0 1 0 0 0,-1 0 0 0 0,-1 1-1 0 0,7 32 1 0 0,-9-17 6 0 0,-1 0-1 0 0,-1-1 0 0 0,-2 1 1 0 0,-1 0-1 0 0,-2 0 0 0 0,-2 0 1 0 0,-12 49-1 0 0,0-22 13 0 0,-3 0 1 0 0,-3-2-1 0 0,-32 60 0 0 0,10-36 18 0 0,-3-2 0 0 0,-88 110-1 0 0,71-114 5 0 0,-2-2-1 0 0,-113 95 1 0 0,-174 107 88 0 0,134-128-62 0 0,182-128-72 0 0,-1-1 1 0 0,0-1 0 0 0,-1-3 0 0 0,-45 13-1 0 0,65-23-1 0 0,-1-2 0 0 0,-38 3 0 0 0,51-6 0 0 0,-1-1 0 0 0,1 0 0 0 0,-1-1 0 0 0,1 0 0 0 0,-1 0 0 0 0,1-1 0 0 0,0 0 0 0 0,0 0 0 0 0,-13-6 0 0 0,17 6-1 0 0,-1-1 0 0 0,1 0 0 0 0,1 0 0 0 0,-1 0-1 0 0,0-1 1 0 0,1 1 0 0 0,-1-1 0 0 0,1 0 0 0 0,0 0-1 0 0,1 0 1 0 0,-1 0 0 0 0,0 0 0 0 0,1-1 0 0 0,0 1-1 0 0,0-1 1 0 0,1 1 0 0 0,-1-1 0 0 0,1 0 0 0 0,0 0 0 0 0,0 1-1 0 0,1-1 1 0 0,-1-7 0 0 0,1 2-44 0 0,0 1 0 0 0,0 0 0 0 0,1 0 0 0 0,0-1-1 0 0,1 1 1 0 0,0 0 0 0 0,0 0 0 0 0,1 0 0 0 0,0 1 0 0 0,9-17 0 0 0,-2 10-35 0 0,1 0-1 0 0,0 0 1 0 0,1 1 0 0 0,0 1 0 0 0,20-16 0 0 0,76-51-499 0 0,-59 49 264 0 0,2 2 1 0 0,96-40-1 0 0,-73 42 293 0 0,120-28 0 0 0,-150 46 55 0 0,0 3 0 0 0,1 1 0 0 0,54 2 1 0 0,134 19 100 0 0,-196-12-107 0 0,0 2 0 0 0,-1 2 0 0 0,0 1 0 0 0,0 2-1 0 0,-1 1 1 0 0,0 2 0 0 0,-1 1 0 0 0,45 29 0 0 0,-65-35-16 0 0,-1 1 0 0 0,0 0 1 0 0,-1 1-1 0 0,0 0 0 0 0,-1 1 1 0 0,17 22-1 0 0,-22-25-3 0 0,0 1 0 0 0,-1-1 0 0 0,0 1 0 0 0,0 0 1 0 0,-1 0-1 0 0,0 0 0 0 0,-1 0 0 0 0,0 1 0 0 0,-1-1 0 0 0,2 21 1 0 0,-4-25-9 0 0,2 15 13 0 0,-1 1 0 0 0,-1-1 0 0 0,-1 1 0 0 0,-1-1 0 0 0,-9 42 0 0 0,-12 4 57 0 0,-3-1 1 0 0,-48 88-1 0 0,26-68 3 0 0,-4-2-1 0 0,-4-2 1 0 0,-3-3 0 0 0,-3-3-1 0 0,-101 96 1 0 0,84-101 8 0 0,-3-3-1 0 0,-3-4 1 0 0,-112 65 0 0 0,144-99-37 0 0,-1-1 0 0 0,-1-3 0 0 0,-2-2 0 0 0,0-3 0 0 0,-81 19 0 0 0,104-33-13 0 0,-1-1 0 0 0,0-2 0 0 0,-71 0 0 0 0,92-4-21 0 0,-1-1 0 0 0,1-1 1 0 0,-1 0-1 0 0,1-1 0 0 0,0-1 0 0 0,0 0 0 0 0,0-1 1 0 0,0 0-1 0 0,1-1 0 0 0,0-1 0 0 0,0 0 0 0 0,-13-10 1 0 0,20 12-25 0 0,0 0 1 0 0,0 0 0 0 0,1-1 0 0 0,0 1-1 0 0,0-1 1 0 0,0-1 0 0 0,1 1 0 0 0,0-1-1 0 0,0 1 1 0 0,1-1 0 0 0,-1 0 0 0 0,2 0-1 0 0,-1-1 1 0 0,1 1 0 0 0,0 0 0 0 0,0-1 0 0 0,1 0-1 0 0,0 1 1 0 0,1-1 0 0 0,0 0 0 0 0,0 1-1 0 0,0-1 1 0 0,1 0 0 0 0,0 1 0 0 0,0-1-1 0 0,1 1 1 0 0,0-1 0 0 0,1 1 0 0 0,0 0-1 0 0,0 0 1 0 0,4-7 0 0 0,1 2-52 0 0,0 0 1 0 0,1 1-1 0 0,0 0 1 0 0,1 1-1 0 0,0 0 0 0 0,1 0 1 0 0,14-9-1 0 0,91-51-456 0 0,-107 65 468 0 0,22-11 18 0 0,0 3 0 0 0,1 0 0 0 0,1 2-1 0 0,0 1 1 0 0,0 2 0 0 0,46-6 0 0 0,9 5 118 0 0,108 3 1 0 0,269 46 133 0 0,-409-32-193 0 0,161 30 74 0 0,-199-35-86 0 0,-1 2 0 0 0,1 0 1 0 0,-1 1-1 0 0,0 1 0 0 0,-1 0 1 0 0,26 16-1 0 0,-37-19-9 0 0,1 0 1 0 0,-1 0-1 0 0,0 0 1 0 0,0 1-1 0 0,0-1 1 0 0,-1 1-1 0 0,0 0 1 0 0,0 1-1 0 0,0-1 0 0 0,0 1 1 0 0,-1-1-1 0 0,0 1 1 0 0,0 0-1 0 0,-1 1 1 0 0,0-1-1 0 0,0 0 1 0 0,0 1-1 0 0,-1-1 1 0 0,0 1-1 0 0,0-1 1 0 0,0 9-1 0 0,-2-3 3 0 0,0-1-1 0 0,-1 0 1 0 0,0 0-1 0 0,0 0 1 0 0,-2-1-1 0 0,1 1 1 0 0,-1-1-1 0 0,-6 12 1 0 0,-2 1 15 0 0,-1-1 0 0 0,-23 30 0 0 0,10-20 6 0 0,-2-2 0 0 0,0 0 1 0 0,-54 42-1 0 0,-111 61 83 0 0,88-72-45 0 0,-2-5 0 0 0,-3-5 0 0 0,-2-4 0 0 0,-2-6 0 0 0,-1-4 0 0 0,-2-6 0 0 0,-150 21 0 0 0,176-40-10 0 0,1-5-1 0 0,-107-4 1 0 0,122-7 1 0 0,0-4 0 0 0,-147-34 0 0 0,140 19-324 0 0,0-4 0 0 0,2-3 0 0 0,-125-67 0 0 0,140 60-101 0 0,2-2 0 0 0,2-4 1 0 0,2-2-1 0 0,-81-79 0 0 0,119 102 232 0 0,0-1-1 0 0,2-1 0 0 0,0 0 0 0 0,2-2 0 0 0,1 0 0 0 0,1-1 0 0 0,1 0 0 0 0,-14-39 0 0 0,21 44 49 0 0,1 0-1 0 0,1 0 1 0 0,0 0-1 0 0,2 0 1 0 0,1 0-1 0 0,1-1 1 0 0,0 1-1 0 0,2-1 0 0 0,0 0 1 0 0,2 1-1 0 0,1 0 1 0 0,6-25-1 0 0,1 14-65 0 0,1 0 0 0 0,2 1 0 0 0,1 0 0 0 0,1 1 0 0 0,2 1 0 0 0,1 0 0 0 0,1 1 0 0 0,2 2 0 0 0,0 0 0 0 0,2 1 0 0 0,1 2 0 0 0,1 0 0 0 0,1 2 0 0 0,36-24 0 0 0,-16 15-76 0 0,0 1 1 0 0,3 3-1 0 0,0 2 1 0 0,59-21-1 0 0,-66 32 331 0 0,0 2 0 0 0,1 2 0 0 0,0 1 0 0 0,1 3 0 0 0,0 2-1 0 0,66 1 1 0 0,-101 4-73 0 0,1 0-1 0 0,-1 0 1 0 0,1 1-1 0 0,-1 1 0 0 0,0-1 1 0 0,0 2-1 0 0,0-1 1 0 0,0 1-1 0 0,0 1 0 0 0,-1 0 1 0 0,0 0-1 0 0,12 9 1 0 0,-15-8-6 0 0,0-1 1 0 0,0 1-1 0 0,0 0 0 0 0,-1 0 1 0 0,0 1-1 0 0,0 0 1 0 0,-1-1-1 0 0,0 2 1 0 0,0-1-1 0 0,0 0 1 0 0,-1 1-1 0 0,0-1 1 0 0,-1 1-1 0 0,0 0 1 0 0,0 0-1 0 0,1 14 0 0 0,-1 4 38 0 0,-1 0 0 0 0,-2 0-1 0 0,-1 1 1 0 0,-1-1 0 0 0,-1 0-1 0 0,-1-1 1 0 0,-10 30 0 0 0,-6 5 186 0 0,-52 103 0 0 0,59-136-166 0 0,-2 0 1 0 0,-1-1-1 0 0,-1 0 1 0 0,-1-2-1 0 0,-24 26 1 0 0,37-45-55 0 0,1 1 0 0 0,-1-1 0 0 0,0 0 0 0 0,0 0 0 0 0,0 0 0 0 0,-1-1-1 0 0,1 0 1 0 0,-1-1 0 0 0,0 1 0 0 0,-1-1 0 0 0,1-1 0 0 0,-13 4 0 0 0,3-4 17 0 0,0-1 0 0 0,-1-1 0 0 0,1-1 0 0 0,0 0 0 0 0,-1-2 1 0 0,-22-5-1 0 0,-102-35 291 0 0,-5-20-15 0 0,18 6 25 0 0,-225-86 390 0 0,304 122-597 0 0,7 4 4 0 0,-44-25-1 0 0,73 32-119 0 0,11 4 82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4186 2803 6553 0 0,'-11'-12'68'0'0,"0"1"-1"0"0,-1 0 1 0 0,0 0-1 0 0,0 1 1 0 0,-1 1-1 0 0,-1 0 1 0 0,0 1-1 0 0,0 0 1 0 0,0 2-1 0 0,-1-1 1 0 0,0 2-1 0 0,-19-6 0 0 0,6 4 94 0 0,0 1 0 0 0,-1 1 0 0 0,0 2-1 0 0,-52 0 1 0 0,73 3-120 0 0,-1 2 0 0 0,1-1 0 0 0,0 1 0 0 0,-1 0 0 0 0,1 1 0 0 0,0 0 0 0 0,1 0 0 0 0,-1 1 0 0 0,0 0 0 0 0,1 0 0 0 0,0 1 0 0 0,0 0 0 0 0,0 0 0 0 0,-6 7 0 0 0,-2 4 92 0 0,0 0-1 0 0,2 1 1 0 0,0 1-1 0 0,-14 25 1 0 0,-79 118 661 0 0,74-116-585 0 0,-30 42 273 0 0,-4-3 0 0 0,-3-3 0 0 0,-4-3 0 0 0,-3-3 0 0 0,-108 81 0 0 0,132-117-181 0 0,-2-4 0 0 0,-1-1 0 0 0,-1-3 0 0 0,-2-2 0 0 0,-62 21 0 0 0,71-34-65 0 0,0-2-1 0 0,-1-2 1 0 0,-1-2-1 0 0,0-2 1 0 0,0-3-1 0 0,-99-2 1 0 0,111-5-39 0 0,0-2 1 0 0,0-2 0 0 0,1-2 0 0 0,0-1 0 0 0,0-1 0 0 0,-59-27 0 0 0,60 20-228 0 0,1-2 0 0 0,0-2 0 0 0,2 0 0 0 0,0-3 1 0 0,2-1-1 0 0,-49-48 0 0 0,64 56-47 0 0,1-2 0 0 0,1 0 0 0 0,0-1 1 0 0,1 0-1 0 0,2-1 0 0 0,0 0 0 0 0,1-1 0 0 0,1-1 0 0 0,1 1 1 0 0,1-2-1 0 0,1 1 0 0 0,-6-37 0 0 0,8 25-27 0 0,2 0-1 0 0,2 0 0 0 0,0 0 1 0 0,3 0-1 0 0,5-35 0 0 0,-1 19-82 0 0,0 40 56 0 0,-6 11 130 0 0,0 0 1 0 0,0-1 0 0 0,0 1 0 0 0,1 0-1 0 0,-1 0 1 0 0,0 0 0 0 0,0 0 0 0 0,0 0 0 0 0,1-1-1 0 0,-1 1 1 0 0,0 0 0 0 0,0 0 0 0 0,1 0-1 0 0,-1 0 1 0 0,0 0 0 0 0,1 0 0 0 0,-1 0-1 0 0,0 0 1 0 0,0 0 0 0 0,1 0 0 0 0,-1 0 0 0 0,0 0-1 0 0,0 0 1 0 0,1 0 0 0 0,-1 0 0 0 0,0 0-1 0 0,1 0 1 0 0,-1 0 0 0 0,0 0 0 0 0,0 1-1 0 0,1-1 1 0 0,-1 0 0 0 0,0 0 0 0 0,0 0 0 0 0,0 0-1 0 0,1 1 1 0 0,-1-1 0 0 0,0 0 0 0 0,0 0-1 0 0,0 0 1 0 0,1 1 0 0 0,-1-1 0 0 0,0 0-1 0 0,0 0 1 0 0,0 1 0 0 0,0-1 0 0 0,3 4 12 0 0,-1 0 0 0 0,0 0 0 0 0,0 0 0 0 0,-1 1 0 0 0,1-1 0 0 0,-1 0 1 0 0,0 1-1 0 0,0-1 0 0 0,0 1 0 0 0,-1 6 0 0 0,0 55 106 0 0,-1-34-48 0 0,-1 27 127 0 0,-18 111 0 0 0,-28 58 255 0 0,-62 157 252 0 0,66-263-319 0 0,-66 128 0 0 0,102-233-350 0 0,-134 256 543 0 0,98-198-304 0 0,-80 105 0 0 0,120-173-252 0 0,-1-1 0 0 0,-1 0 0 0 0,1-1 0 0 0,-1 1 0 0 0,0-1 0 0 0,-11 7 0 0 0,13-10-14 0 0,0 0 1 0 0,0 0 0 0 0,0 0-1 0 0,0-1 1 0 0,-1 0-1 0 0,1 0 1 0 0,-1 0 0 0 0,1 0-1 0 0,-1-1 1 0 0,1 0 0 0 0,-1 0-1 0 0,-6 0 1 0 0,3-2 6 0 0,0 1-1 0 0,1-1 1 0 0,-1-1-1 0 0,1 1 1 0 0,0-1-1 0 0,-1-1 1 0 0,1 1 0 0 0,1-1-1 0 0,-1 0 1 0 0,1-1-1 0 0,-1 0 1 0 0,1 0-1 0 0,0 0 1 0 0,-5-6 0 0 0,-4-7 16 0 0,-1 0 1 0 0,2-1-1 0 0,-17-28 1 0 0,-1-13-377 0 0,-33-82 0 0 0,42 89 178 0 0,-32-79-495 0 0,5-2 1 0 0,-48-209-1 0 0,38-55-546 0 0,53 292 642 0 0,11-189-1 0 0,7 207 192 0 0,3 0 0 0 0,4 1-1 0 0,44-127 1 0 0,-38 144 108 0 0,4 0 0 0 0,2 2 0 0 0,4 2 0 0 0,43-65 0 0 0,-46 86 88 0 0,2 1-1 0 0,2 1 0 0 0,2 2 1 0 0,1 2-1 0 0,3 1 0 0 0,49-35 1 0 0,-64 55 44 0 0,0 1 0 0 0,2 1 0 0 0,0 1-1 0 0,41-15 1 0 0,-49 23 166 0 0,1 0-1 0 0,0 2 0 0 0,0 0 1 0 0,0 1-1 0 0,1 2 0 0 0,-1 0 0 0 0,32 2 1 0 0,-47 0-4 0 0,1 1 1 0 0,-1 0-1 0 0,1 0 1 0 0,-1 0 0 0 0,0 1-1 0 0,0 0 1 0 0,0 1 0 0 0,0-1-1 0 0,0 1 1 0 0,0 0-1 0 0,0 0 1 0 0,-1 1 0 0 0,0 0-1 0 0,0 0 1 0 0,0 0-1 0 0,0 1 1 0 0,0-1 0 0 0,-1 1-1 0 0,0 0 1 0 0,0 1-1 0 0,0-1 1 0 0,-1 1 0 0 0,0-1-1 0 0,0 1 1 0 0,0 0 0 0 0,-1 0-1 0 0,0 0 1 0 0,0 1-1 0 0,0-1 1 0 0,-1 0 0 0 0,1 10-1 0 0,0 9 56 0 0,-1 1 0 0 0,-1-1 1 0 0,-2 0-1 0 0,0 0 0 0 0,-2-1 0 0 0,0 1 0 0 0,-9 24 0 0 0,-17 61 522 0 0,-52 123-1 0 0,-44 49 358 0 0,90-213-497 0 0,-87 126 0 0 0,3-48 160 0 0,105-131-539 0 0,-1-1 0 0 0,-1-1 0 0 0,0 0 0 0 0,-1-1 0 0 0,0-1-1 0 0,-31 16 1 0 0,43-25-54 0 0,0-1 0 0 0,0 1 1 0 0,-1-1-1 0 0,1 0 0 0 0,-1-1 0 0 0,1 0 0 0 0,-9 1 0 0 0,12-2-14 0 0,0 0-1 0 0,0 0 0 0 0,0-1 1 0 0,0 1-1 0 0,0-1 1 0 0,0 0-1 0 0,0 1 0 0 0,0-2 1 0 0,0 1-1 0 0,0 0 1 0 0,0 0-1 0 0,0-1 0 0 0,0 0 1 0 0,1 1-1 0 0,-1-1 1 0 0,1 0-1 0 0,-4-3 0 0 0,1-1 10 0 0,0-1-1 0 0,0 1 0 0 0,0-1 0 0 0,1 0 0 0 0,0 0 0 0 0,-5-14 1 0 0,-15-50-58 0 0,12 26-104 0 0,3-1 0 0 0,1 0-1 0 0,-1-54 1 0 0,11-141-389 0 0,3 184 361 0 0,2 0 0 0 0,3 1 0 0 0,2 0 0 0 0,3 1 0 0 0,2 0 0 0 0,3 1-1 0 0,2 2 1 0 0,2 0 0 0 0,56-90 0 0 0,-16 50-173 0 0,4 4 0 0 0,3 2 0 0 0,5 3 1 0 0,126-107-1 0 0,-24 45-572 0 0,229-141 1 0 0,-215 167 84 0 0,257-118-1 0 0,-300 176 813 0 0,-127 55 61 0 0,-1 0-1 0 0,1 1 0 0 0,0 0 1 0 0,1 2-1 0 0,25 0 0 0 0,-39 3-13 0 0,0 1 0 0 0,0 0-1 0 0,0 0 1 0 0,-1 1-1 0 0,1 0 1 0 0,-1 0 0 0 0,1 1-1 0 0,-1 0 1 0 0,0 1-1 0 0,0-1 1 0 0,0 2 0 0 0,-1-1-1 0 0,1 1 1 0 0,-1 0-1 0 0,0 1 1 0 0,0-1-1 0 0,-1 2 1 0 0,0-1 0 0 0,10 13-1 0 0,3 8 115 0 0,0 0 1 0 0,-2 1-1 0 0,-1 1 0 0 0,-2 1 0 0 0,21 57 1 0 0,30 163 700 0 0,-41-119 51 0 0,16 268 1 0 0,-42-303-390 0 0,-22 163 1 0 0,22-246-428 0 0,-1 0 0 0 0,0 0 0 0 0,0 0 1 0 0,-7 14-1 0 0,10-26-77 0 0,-1 0 0 0 0,1-1 1 0 0,0 1-1 0 0,0-1 1 0 0,0 1-1 0 0,-1-1 0 0 0,1 1 1 0 0,0-1-1 0 0,-1 1 1 0 0,1-1-1 0 0,0 1 0 0 0,-1-1 1 0 0,1 1-1 0 0,0-1 0 0 0,-1 0 1 0 0,1 1-1 0 0,-1-1 1 0 0,0 1-1 0 0,0-1-4 0 0,1 0-1 0 0,0 0 1 0 0,0 0-1 0 0,-1-1 1 0 0,1 1-1 0 0,0 0 1 0 0,-1 0-1 0 0,1 0 1 0 0,0 0-1 0 0,0-1 1 0 0,-1 1-1 0 0,1 0 1 0 0,0 0-1 0 0,0 0 1 0 0,0-1-1 0 0,-1 1 1 0 0,1 0-1 0 0,0 0 1 0 0,0-1-1 0 0,0 1 1 0 0,0 0-1 0 0,0-1 1 0 0,-1 1-1 0 0,1 0 1 0 0,0-1-1 0 0,-7-30 94 0 0,5 20-94 0 0,-12-57-94 0 0,-6-85 1 0 0,7 36-236 0 0,-22-105-101 0 0,-9-66-199 0 0,36 210 413 0 0,4-1-1 0 0,6-80 1 0 0,1 121 121 0 0,2 1 1 0 0,2 0 0 0 0,1 0 0 0 0,2 1 0 0 0,26-65 0 0 0,-17 57-70 0 0,3 1 1 0 0,2 1 0 0 0,57-78 0 0 0,-52 84 30 0 0,2 3-1 0 0,1 0 1 0 0,1 2 0 0 0,71-51 0 0 0,-59 53-59 0 0,1 1 1 0 0,1 3 0 0 0,91-36 0 0 0,-90 45 271 0 0,0 1 0 0 0,1 3 1 0 0,0 2-1 0 0,87-7 1 0 0,-93 14 86 0 0,0 2 0 0 0,0 1 0 0 0,67 10 1 0 0,-76-3-37 0 0,1 1-1 0 0,-1 1 1 0 0,0 2 0 0 0,-1 2 0 0 0,-1 1 0 0 0,45 25-1 0 0,-6 6 360 0 0,128 107 0 0 0,-171-126-354 0 0,0 1 0 0 0,-2 1 0 0 0,-2 2 0 0 0,0 0 0 0 0,-2 2 0 0 0,30 54 0 0 0,-38-56-2 0 0,0 2 1 0 0,-2-1 0 0 0,13 54-1 0 0,-21-70-85 0 0,-1 0 0 0 0,-1 1 0 0 0,-1-1 0 0 0,0 0 1 0 0,-1 1-1 0 0,0-1 0 0 0,-2 1 0 0 0,0-1 0 0 0,0 0 0 0 0,-7 19 0 0 0,1-9 45 0 0,-2-2 1 0 0,0 1-1 0 0,-2-2 1 0 0,-1 1-1 0 0,0-2 0 0 0,-2 1 1 0 0,-28 31-1 0 0,27-38-24 0 0,0 0 0 0 0,0-1-1 0 0,-1-1 1 0 0,-1-1 0 0 0,0 0-1 0 0,-1-2 1 0 0,0 0 0 0 0,-34 13-1 0 0,36-17-2 0 0,-1-1-1 0 0,1-1 0 0 0,-1 0 0 0 0,0-1 0 0 0,0-1 0 0 0,0 0 0 0 0,0-2 1 0 0,0 0-1 0 0,0-1 0 0 0,-32-6 0 0 0,40 5-33 0 0,0-1-1 0 0,1 0 1 0 0,-1 0 0 0 0,0-1 0 0 0,1-1-1 0 0,0 1 1 0 0,0-2 0 0 0,0 1 0 0 0,1-1-1 0 0,0 0 1 0 0,0-1 0 0 0,0 0-1 0 0,1 0 1 0 0,0-1 0 0 0,1 0 0 0 0,-1 0-1 0 0,1 0 1 0 0,1-1 0 0 0,0 0 0 0 0,0 0-1 0 0,-4-12 1 0 0,3 2-102 0 0,0-1-1 0 0,2 1 1 0 0,0-1 0 0 0,2 0-1 0 0,0 1 1 0 0,1-1 0 0 0,0 0-1 0 0,2 0 1 0 0,6-36 0 0 0,-3 34-12 0 0,2 0-1 0 0,1 0 1 0 0,0 0 0 0 0,2 1 0 0 0,0 0 0 0 0,1 1 0 0 0,1 0 0 0 0,20-27 0 0 0,-9 17-45 0 0,2 2 0 0 0,1 0 0 0 0,1 2 1 0 0,1 1-1 0 0,1 1 0 0 0,2 1 1 0 0,39-24-1 0 0,-41 31 111 0 0,0 2 0 0 0,1 1 1 0 0,0 1-1 0 0,1 1 0 0 0,1 2 1 0 0,0 0-1 0 0,0 3 0 0 0,57-6 0 0 0,-53 11 78 0 0,0 0 0 0 0,0 2-1 0 0,0 2 1 0 0,0 1 0 0 0,0 2 0 0 0,-1 1-1 0 0,0 2 1 0 0,0 1 0 0 0,-1 2-1 0 0,-1 1 1 0 0,0 2 0 0 0,-1 1-1 0 0,49 33 1 0 0,-30-11 68 0 0,-2 2 0 0 0,-2 2 0 0 0,-2 2 0 0 0,-1 2 0 0 0,39 56 0 0 0,-68-84-85 0 0,-1 1 1 0 0,-1 0-1 0 0,-1 1 0 0 0,0 0 1 0 0,-2 1-1 0 0,0 0 0 0 0,-1 0 1 0 0,-2 1-1 0 0,6 27 0 0 0,-7-9 29 0 0,-1 0-1 0 0,-2 0 0 0 0,-2 0 0 0 0,-6 54 1 0 0,1-62-9 0 0,-1 0 0 0 0,-1 0 1 0 0,-2 0-1 0 0,-1-1 0 0 0,-26 54 0 0 0,0-18 170 0 0,-2-2-1 0 0,-90 115 1 0 0,97-144-109 0 0,-3-2 0 0 0,0-1 0 0 0,-69 49 1 0 0,82-67-46 0 0,-47 26 0 0 0,57-36-60 0 0,1 0 0 0 0,-1-1 0 0 0,0 0 0 0 0,0-1 0 0 0,0 0 0 0 0,-1-1 0 0 0,-11 2 0 0 0,11-3 0 0 0,-1-1 1 0 0,1 1-1 0 0,0-2 1 0 0,-1 0 0 0 0,1 0-1 0 0,0-1 1 0 0,0-1-1 0 0,0 0 1 0 0,-12-5-1 0 0,-3-5 42 0 0,1 0 0 0 0,1-2-1 0 0,0-1 1 0 0,1-1-1 0 0,-39-35 1 0 0,19 8-267 0 0,-66-82-1 0 0,91 102 28 0 0,2-1-1 0 0,-19-32 0 0 0,30 44 101 0 0,0 0 0 0 0,0 0 0 0 0,1-1 0 0 0,1 1 0 0 0,0-1 0 0 0,-3-28 0 0 0,5 26 20 0 0,2 0-1 0 0,0 0 1 0 0,1 0-1 0 0,1 0 1 0 0,0 0-1 0 0,1 0 0 0 0,1 0 1 0 0,7-20-1 0 0,14-18-196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0,'-68'-212'0'0'0,"35"118"0"0"0,31 87 1 0 0,-1 0-1 0 0,1 1 0 0 0,-2-1 0 0 0,1 1 1 0 0,-1 0-1 0 0,1 0 0 0 0,-2 0 0 0 0,1 1 1 0 0,-1 0-1 0 0,0-1 0 0 0,0 1 1 0 0,0 1-1 0 0,0-1 0 0 0,-1 1 0 0 0,0 0 1 0 0,0 0-1 0 0,0 1 0 0 0,-1 0 0 0 0,1 0 1 0 0,-1 0-1 0 0,-7-1 0 0 0,0 1 45 0 0,1 0-1 0 0,-1 1 1 0 0,1 1 0 0 0,-1 0 0 0 0,0 1-1 0 0,0 1 1 0 0,1 0 0 0 0,-1 1-1 0 0,1 0 1 0 0,-17 5 0 0 0,-35 15 315 0 0,1 2 0 0 0,2 2 0 0 0,-93 55 0 0 0,81-34 112 0 0,2 3-1 0 0,-83 75 1 0 0,97-72-121 0 0,2 2 1 0 0,3 3-1 0 0,3 2 0 0 0,2 2 1 0 0,3 2-1 0 0,2 2 1 0 0,4 2-1 0 0,3 1 0 0 0,-35 95 1 0 0,62-141-240 0 0,1 1 0 0 0,2 0 1 0 0,0 1-1 0 0,2-1 0 0 0,0 1 1 0 0,2 0-1 0 0,1 0 0 0 0,3 36 1 0 0,-1-45-40 0 0,2 0 0 0 0,0 0 1 0 0,1-1-1 0 0,1 1 1 0 0,0-1-1 0 0,1 0 1 0 0,1 0-1 0 0,0 0 1 0 0,1-1-1 0 0,18 24 1 0 0,-14-22 18 0 0,1-1 1 0 0,1-1-1 0 0,0 0 1 0 0,0-1-1 0 0,2 0 1 0 0,-1-1-1 0 0,2-1 1 0 0,26 14-1 0 0,-23-16 34 0 0,0-1 0 0 0,1-1-1 0 0,0 0 1 0 0,0-2 0 0 0,0-1-1 0 0,42 4 1 0 0,-27-7 59 0 0,-1-1 1 0 0,1-1-1 0 0,49-9 1 0 0,-47 1 69 0 0,0-1 0 0 0,0-2 0 0 0,66-31 0 0 0,-79 32-166 0 0,-2-1-1 0 0,0-1 0 0 0,0-1 0 0 0,36-30 0 0 0,-48 34-123 0 0,0-1-1 0 0,0 0 1 0 0,-1 0 0 0 0,-1-1-1 0 0,0 0 1 0 0,0-1 0 0 0,-1 0-1 0 0,-1 0 1 0 0,10-26 0 0 0,-15 35 17 0 0,-1-1 1 0 0,1 1 0 0 0,-1-1 0 0 0,0 0 0 0 0,-1 0-1 0 0,1 1 1 0 0,-1-1 0 0 0,0 0 0 0 0,0 0 0 0 0,-1 0-1 0 0,1 0 1 0 0,-1 1 0 0 0,0-1 0 0 0,0 0 0 0 0,-1 1-1 0 0,1-1 1 0 0,-1 1 0 0 0,0-1 0 0 0,0 1-1 0 0,-1 0 1 0 0,1 0 0 0 0,-1 0 0 0 0,0 0 0 0 0,0 0-1 0 0,0 1 1 0 0,-1-1 0 0 0,-3-2 0 0 0,-9-5 18 0 0,0 0 0 0 0,-1 1 0 0 0,0 1 1 0 0,-1 1-1 0 0,-20-7 0 0 0,2 4 95 0 0,-1 2-1 0 0,-74-8 1 0 0,72 12-33 0 0,-1 3 1 0 0,0 1 0 0 0,-41 4-1 0 0,57 0-22 0 0,1 0 1 0 0,-1 2-1 0 0,1 0 0 0 0,0 2 1 0 0,1 0-1 0 0,-31 16 0 0 0,30-12 7 0 0,1 1-1 0 0,1 2 0 0 0,0 0 0 0 0,1 1 1 0 0,-31 30-1 0 0,41-34-22 0 0,1-1 0 0 0,0 1 0 0 0,0 0 0 0 0,2 1 1 0 0,-1 0-1 0 0,1 1 0 0 0,1-1 0 0 0,0 1 0 0 0,1 0 0 0 0,1 1 0 0 0,-6 24 0 0 0,6-17 12 0 0,2 0-1 0 0,0 1 1 0 0,1-1-1 0 0,1 1 0 0 0,1-1 1 0 0,2 0-1 0 0,0 0 1 0 0,0 0-1 0 0,2 0 1 0 0,1 0-1 0 0,14 33 0 0 0,2-5 47 0 0,2 0 1 0 0,2-1-1 0 0,2-2 0 0 0,2-1 0 0 0,2-1 0 0 0,2-2 0 0 0,2-1 0 0 0,2-2 1 0 0,1-1-1 0 0,2-3 0 0 0,1-1 0 0 0,70 42 0 0 0,-73-55-5 0 0,0-1 0 0 0,2-3 0 0 0,0-1-1 0 0,52 12 1 0 0,-19-11 104 0 0,121 13 0 0 0,-144-26-84 0 0,0-2 1 0 0,0-2-1 0 0,1-3 1 0 0,93-16-1 0 0,-107 10-45 0 0,-1-1 0 0 0,0-1-1 0 0,-1-2 1 0 0,0-2 0 0 0,-1-1 0 0 0,0-2 0 0 0,32-22 0 0 0,-38 19-193 0 0,0-2 0 0 0,-2-1 0 0 0,0-1 0 0 0,-2-1 1 0 0,34-45-1 0 0,-34 37-71 0 0,-2-2 1 0 0,-1-1-1 0 0,-2-1 1 0 0,22-57-1 0 0,-34 73 130 0 0,0-1 0 0 0,-2 0 0 0 0,-1-1-1 0 0,-1 1 1 0 0,0-1 0 0 0,-2 0 0 0 0,-1 0 0 0 0,-1 0 0 0 0,-1 1-1 0 0,-5-31 1 0 0,5 47 45 0 0,-1 0-1 0 0,0 0 0 0 0,0 1 1 0 0,0-1-1 0 0,-1 1 1 0 0,0-1-1 0 0,0 1 1 0 0,-1 0-1 0 0,1 0 0 0 0,-1 0 1 0 0,-9-8-1 0 0,7 8-36 0 0,0 1 0 0 0,-13-8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415 807 6553 0 0,'-146'-168'0'0'0,"111"135"0"0"0,-63-47 0 0 0,81 67 109 0 0,-1-1-1 0 0,-27-31 1 0 0,38 37-66 0 0,0 0 0 0 0,1 0 0 0 0,0-1 0 0 0,1 0 0 0 0,-1 0 0 0 0,2 0 0 0 0,-7-19 0 0 0,10 24-32 0 0,0 1 0 0 0,1-1 1 0 0,-1 0-1 0 0,1 1 0 0 0,0-1 1 0 0,0 0-1 0 0,0 1 0 0 0,1-1 0 0 0,-1 1 1 0 0,1-1-1 0 0,0 0 0 0 0,0 1 1 0 0,0-1-1 0 0,0 1 0 0 0,1 0 1 0 0,0-1-1 0 0,-1 1 0 0 0,1 0 1 0 0,0 0-1 0 0,3-4 0 0 0,4-2 86 0 0,-1-1 0 0 0,2 1 0 0 0,-1 1 0 0 0,17-13 0 0 0,-1 5 52 0 0,-1 1-1 0 0,2 0 1 0 0,36-13-1 0 0,85-23 509 0 0,-37 21-140 0 0,0 5 1 0 0,2 5 0 0 0,1 4-1 0 0,0 6 1 0 0,0 4 0 0 0,149 13-1 0 0,-177 2-47 0 0,-1 3 0 0 0,119 35-1 0 0,-167-37-304 0 0,1 2-1 0 0,-1 2 0 0 0,-1 1 1 0 0,-1 2-1 0 0,0 1 1 0 0,39 28-1 0 0,-55-32-64 0 0,0 1-1 0 0,0 0 1 0 0,-1 1-1 0 0,-1 1 1 0 0,-1 0 0 0 0,0 2-1 0 0,-2-1 1 0 0,0 2-1 0 0,-1 0 1 0 0,-1 0 0 0 0,15 36-1 0 0,-18-28 74 0 0,0 1-1 0 0,-1 0 0 0 0,-2 0 1 0 0,3 52-1 0 0,-7-41 51 0 0,-2-1 0 0 0,-1 0 0 0 0,-9 46 0 0 0,4-49-63 0 0,-1 0 1 0 0,-2-2-1 0 0,-1 1 0 0 0,-1-1 1 0 0,-3-1-1 0 0,0 0 0 0 0,-30 45 0 0 0,41-71-122 0 0,-14 19 249 0 0,-38 44 0 0 0,50-64-251 0 0,-1 1 0 0 0,1-1 0 0 0,-1-1-1 0 0,0 1 1 0 0,0-1 0 0 0,0-1 0 0 0,-1 1 0 0 0,0-1 0 0 0,0-1 0 0 0,0 1 0 0 0,-14 3 0 0 0,8-4 84 0 0,-1-1 0 0 0,1 0 1 0 0,0 0-1 0 0,-1-2 1 0 0,-18 0-1 0 0,28-1-98 0 0,1 1-1 0 0,-1-1 1 0 0,0 0 0 0 0,1 0-1 0 0,-1-1 1 0 0,0 0 0 0 0,1 1-1 0 0,0-1 1 0 0,-1-1-1 0 0,1 1 1 0 0,0-1 0 0 0,0 1-1 0 0,1-1 1 0 0,-1 0-1 0 0,0-1 1 0 0,1 1 0 0 0,0 0-1 0 0,0-1 1 0 0,-4-6-1 0 0,3 4 26 0 0,0 0-1 0 0,1 0 0 0 0,0-1 1 0 0,1 1-1 0 0,-1-1 0 0 0,1 1 1 0 0,1-1-1 0 0,-1 0 0 0 0,1 0 0 0 0,0 0 1 0 0,0-7-1 0 0,1 10-57 0 0,1-1 0 0 0,-1 1 0 0 0,1-1-1 0 0,0 1 1 0 0,0-1 0 0 0,0 1 0 0 0,1 0 0 0 0,-1 0 0 0 0,1 0-1 0 0,0 0 1 0 0,0 0 0 0 0,1 0 0 0 0,-1 0 0 0 0,1 1-1 0 0,0-1 1 0 0,0 1 0 0 0,5-6 0 0 0,1 3 0 0 0,-1-1 0 0 0,1 1 0 0 0,0 1 0 0 0,0 0 0 0 0,1 0-1 0 0,16-5 1 0 0,62-14-67 0 0,-64 18 127 0 0,7 0-27 0 0,1 1-1 0 0,-1 1 1 0 0,0 2 0 0 0,49 2 0 0 0,-32 4 13 0 0,0 2-1 0 0,60 15 1 0 0,-18-1 33 0 0,-22-5 3 0 0,87 31 1 0 0,-91-23-8 0 0,93 50 0 0 0,-132-58-42 0 0,-1 0 1 0 0,0 1-1 0 0,-1 2 0 0 0,-1 0 0 0 0,-1 1 0 0 0,28 33 0 0 0,-35-35-8 0 0,-1-1 1 0 0,-1 2 0 0 0,0 0 0 0 0,-2 0 0 0 0,0 1-1 0 0,-1 1 1 0 0,-1-1 0 0 0,-1 1 0 0 0,0 1-1 0 0,-2-1 1 0 0,0 1 0 0 0,-1 0 0 0 0,-1 0-1 0 0,-1 30 1 0 0,-1-14 16 0 0,-2 1-1 0 0,-2-1 0 0 0,-10 46 0 0 0,5-45 7 0 0,-3-1 0 0 0,-1-1-1 0 0,-26 55 1 0 0,29-71-25 0 0,-13 24 42 0 0,-48 73 0 0 0,24-55 17 0 0,-2-2 1 0 0,-75 71-1 0 0,87-97-23 0 0,-2-2 1 0 0,-63 41 0 0 0,74-56-41 0 0,3-1 18 0 0,0-1 0 0 0,-28 11 0 0 0,11-10 14 0 0,-55 15 1 0 0,74-29-33 0 0,17-3-8 0 0,4 2 0 0 0,1-1 0 0 0,0 0 1 0 0,0 0-1 0 0,0 0 0 0 0,0 0 0 0 0,0 0 0 0 0,-1 0 0 0 0,1 0 0 0 0,0 0 0 0 0,0 0 1 0 0,0 0-1 0 0,0 0 0 0 0,-1 0 0 0 0,1 0 0 0 0,0 0 0 0 0,0 0 0 0 0,0 0 1 0 0,0 0-1 0 0,0 0 0 0 0,-1 0 0 0 0,1 0 0 0 0,0 0 0 0 0,0 0 0 0 0,0 0 0 0 0,0 0 1 0 0,-1 0-1 0 0,1 0 0 0 0,0 0 0 0 0,0 0 0 0 0,0-1 0 0 0,0 1 0 0 0,0 0 1 0 0,0 0-1 0 0,-1 0 0 0 0,1 0 0 0 0,0 0 0 0 0,0 0 0 0 0,0-1 0 0 0,0 1 1 0 0,0 0-1 0 0,0 0 0 0 0,0 0 0 0 0,0 0 0 0 0,0 0 0 0 0,0-1 0 0 0,0 1 0 0 0,0 0 1 0 0,0 0-1 0 0,0 0 0 0 0,0 0 0 0 0,0-1 0 0 0,0 1 0 0 0,0 0 0 0 0,0 0 1 0 0,0 0-1 0 0,0 0 0 0 0,0-1 0 0 0,0 1 0 0 0,0 0 0 0 0,0 0 0 0 0,0 0 0 0 0,0 0 1 0 0,0 0-1 0 0,0-1 0 0 0,6-4 20 0 0,1 0-15 0 0,0 1 1 0 0,1 0-1 0 0,0 1 1 0 0,0 0-1 0 0,0 0 0 0 0,0 0 1 0 0,0 1-1 0 0,0 0 1 0 0,1 1-1 0 0,-1 0 0 0 0,1 0 1 0 0,16 2-1 0 0,-21-1-2 0 0,1 0 0 0 0,-1 1 0 0 0,1 0 0 0 0,-1 0 0 0 0,1 0 1 0 0,-1 1-1 0 0,1-1 0 0 0,-1 1 0 0 0,0 0 0 0 0,0 0 0 0 0,0 1 0 0 0,0-1 0 0 0,0 1 0 0 0,-1 0 0 0 0,1 0 0 0 0,-1 0 0 0 0,0 0 0 0 0,0 0 0 0 0,0 1 0 0 0,0 0 0 0 0,0 0 0 0 0,-1-1 0 0 0,0 1 0 0 0,0 1 0 0 0,2 4 1 0 0,0 1 5 0 0,-1 1 1 0 0,-1-1 0 0 0,0 1-1 0 0,0 0 1 0 0,-1 0 0 0 0,-1 0-1 0 0,0 0 1 0 0,0 0 0 0 0,-1-1-1 0 0,0 1 1 0 0,-1 0 0 0 0,-1 0-1 0 0,-5 17 1 0 0,-4 2 14 0 0,-1-1-1 0 0,-1 0 1 0 0,-26 38 0 0 0,-2-5 42 0 0,-66 72 0 0 0,49-68-34 0 0,-3-3 0 0 0,-3-2 0 0 0,-110 78 0 0 0,120-101-32 0 0,-2-2 0 0 0,-1-3 0 0 0,-83 34 0 0 0,93-48 0 0 0,-1-2 0 0 0,0-3 0 0 0,-2-1 0 0 0,-96 11 0 0 0,93-19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8.0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057.48438"/>
      <inkml:brushProperty name="anchorY" value="-168385.85938"/>
      <inkml:brushProperty name="scaleFactor" value="0.5"/>
    </inkml:brush>
  </inkml:definitions>
  <inkml:trace contextRef="#ctx0" brushRef="#br0">1 1 0 0 0,'0'0'0'0'0,"0"5"0"0"0,0 15 0 0 0,1 14 0 0 0,0-1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1982 249 6553 0 0,'-3'-19'60'0'0,"-10"-34"-1"0"0,10 46-46 0 0,1 0 0 0 0,-1 0 0 0 0,0 1 1 0 0,-1-1-1 0 0,0 1 0 0 0,0 0 0 0 0,0 0 0 0 0,-7-8 0 0 0,-2 2 22 0 0,-1-1 0 0 0,-28-19 0 0 0,34 27-17 0 0,0 0 0 0 0,0 1 0 0 0,0 0 0 0 0,-1 1 0 0 0,1 0 0 0 0,-1 0 0 0 0,0 1 0 0 0,-9-2 0 0 0,-108-7 454 0 0,63 6-282 0 0,-246 1 1332 0 0,222 9-1109 0 0,-117 23 0 0 0,168-21-260 0 0,0 2-1 0 0,0 2 0 0 0,1 1 1 0 0,1 2-1 0 0,0 1 0 0 0,1 2 1 0 0,1 1-1 0 0,0 1 1 0 0,1 2-1 0 0,2 1 0 0 0,-28 27 1 0 0,30-24-10 0 0,2 1 1 0 0,1 0 0 0 0,1 2 0 0 0,2 1 0 0 0,0 1 0 0 0,2 1 0 0 0,2 0 0 0 0,1 1 0 0 0,1 1 0 0 0,1 1-1 0 0,-11 47 1 0 0,15-38 63 0 0,2 0 0 0 0,1 1 0 0 0,3 0 0 0 0,2 0 0 0 0,1 0 0 0 0,2 0-1 0 0,9 47 1 0 0,-5-55-7 0 0,3-1 0 0 0,1 1-1 0 0,27 65 1 0 0,-16-58 54 0 0,1-1 0 0 0,44 62 1 0 0,-37-65 23 0 0,1-1 1 0 0,59 58 0 0 0,-61-71-104 0 0,0-2-1 0 0,2-1 1 0 0,0-2-1 0 0,41 23 1 0 0,-31-24 18 0 0,0-1 1 0 0,1-2 0 0 0,0-1 0 0 0,1-3-1 0 0,1-1 1 0 0,0-2 0 0 0,68 5-1 0 0,-72-11-11 0 0,0-3 0 0 0,0-1 0 0 0,0-2 0 0 0,0-2 0 0 0,-1-1 0 0 0,1-2-1 0 0,-1-1 1 0 0,64-27 0 0 0,-55 15-297 0 0,-1-2 0 0 0,-1-3-1 0 0,-1-1 1 0 0,-1-2 0 0 0,-2-2-1 0 0,-1-2 1 0 0,63-67 0 0 0,-61 53-131 0 0,-2-2 0 0 0,-2-1 1 0 0,-3-2-1 0 0,-1-1 0 0 0,-4-2 1 0 0,24-58-1 0 0,-35 64 28 0 0,-2 0-1 0 0,-2-1 1 0 0,-2 0-1 0 0,-3-1 1 0 0,-1 0-1 0 0,0-99 1 0 0,-8 125 122 0 0,-1 0 0 0 0,-2 0 1 0 0,0 1-1 0 0,-2-1 0 0 0,0 1 1 0 0,-10-25-1 0 0,8 32 25 0 0,0 1 1 0 0,0 0-1 0 0,-2 0 0 0 0,0 1 0 0 0,-1 0 0 0 0,-1 1 1 0 0,0 0-1 0 0,0 0 0 0 0,-18-15 0 0 0,9 12 0 0 0,0 2 0 0 0,-1-1 0 0 0,-1 2-1 0 0,0 1 1 0 0,-1 1 0 0 0,-33-13 0 0 0,25 14 93 0 0,0 1-1 0 0,-1 2 1 0 0,0 2 0 0 0,-51-5 0 0 0,29 8 123 0 0,-1 4 0 0 0,1 1 0 0 0,-1 3 0 0 0,1 2 0 0 0,-103 29 0 0 0,156-36-145 0 0,-194 57 386 0 0,139-37-188 0 0,-78 38 0 0 0,74-25-32 0 0,1 3-1 0 0,1 2 0 0 0,3 3 1 0 0,1 2-1 0 0,2 2 0 0 0,3 3 1 0 0,-88 107-1 0 0,83-81 49 0 0,2 3-1 0 0,4 3 1 0 0,3 1 0 0 0,4 2 0 0 0,-44 125-1 0 0,51-106 205 0 0,-42 201 0 0 0,68-249-290 0 0,1 0 0 0 0,3 0 0 0 0,3 1 0 0 0,1-1 0 0 0,14 92-1 0 0,-8-115-42 0 0,1-2-1 0 0,1 1 0 0 0,1-1 0 0 0,24 50 0 0 0,-22-57-22 0 0,2-1-1 0 0,0 0 1 0 0,1-1-1 0 0,1-1 0 0 0,1 0 1 0 0,29 26-1 0 0,-17-22 17 0 0,0-2 0 0 0,2 0 0 0 0,1-2 0 0 0,0-2 0 0 0,1 0 0 0 0,1-3 0 0 0,40 13 0 0 0,112 29 267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3-186 0 0,-3 4 107 0 0,-2 2-256 0 0,-1 4 80 0 0,1 2-64 0 0,-2 5-8 0 0,2 2-28 0 0,-1 2-12 0 0,2 4-37 0 0,1 2-20 0 0,2-1 31 0 0,3 0-86 0 0,3-2-32 0 0,3-3 6 0 0,3-5-642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10 592 0 0 0,'0'0'0'0'0,"0"-1"0"0"0,0-1 121 0 0,-1-1 22 0 0,0-1 132 0 0,-1-1 92 0 0,0 1 179 0 0,0 1-262 0 0,1 0 438 0 0,1 2-197 0 0,3-4-81 0 0,2-1 34 0 0,4-1 165 0 0,5-2-325 0 0,3-1 432 0 0,4 1-235 0 0,4-1-111 0 0,4 1 20 0 0,3 2 184 0 0,3 0-369 0 0,4 0 434 0 0,3 3-237 0 0,3-1-121 0 0,4 1-15 0 0,4 0 91 0 0,2-1-253 0 0,6 0 217 0 0,4-4-164 0 0,5-1-84 0 0,6-5-70 0 0,5-3 83 0 0,3-4-147 0 0,6-3 99 0 0,2-5-88 0 0,4-1-13 0 0,5-3-250 0 0,3-1-185 0 0,-1-1 279 0 0,0 1-853 0 0,-5 1 389 0 0,-8 3 58 0 0,-9 4-953 0 0,-10 3-167 0 0,-11 3 466 0 0,-17 5-2204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49 1926 0 0 0,'0'0'0'0'0,"-2"0"0"0"0,-5-1 485 0 0,-2-3-315 0 0,-1 1 390 0 0,1-1 243 0 0,2-1-116 0 0,3-1-197 0 0,6-1 12 0 0,5-4 249 0 0,5-1-450 0 0,5-5 554 0 0,6-2-300 0 0,3-3-129 0 0,5-2-47 0 0,3-3 125 0 0,4 0-321 0 0,5-4 310 0 0,5-3-202 0 0,5-4-61 0 0,9-10-18 0 0,7-9 40 0 0,8-12-150 0 0,9-14 138 0 0,5-11-148 0 0,4-9-32 0 0,4-10-77 0 0,0-3-43 0 0,-1 0 41 0 0,0-1-223 0 0,-5 5-2 0 0,-5 7-11 0 0,-4 7-112 0 0,-5 10-157 0 0,-7 9 347 0 0,-5 7-834 0 0,-6 8-899 0 0,-6 7 646 0 0,-14 14-2599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36 3891 88 0 0,'0'0'0'0'0,"-3"4"88"0"0,-4 5 616 0 0,-2 2-568 0 0,1 1 443 0 0,2 1 173 0 0,4-4-116 0 0,5-4-134 0 0,8-8 18 0 0,5-10 213 0 0,5-9-425 0 0,8-15 406 0 0,4-15-213 0 0,5-15-123 0 0,7-20 41 0 0,4-17 75 0 0,4-15-243 0 0,5-19 225 0 0,1-11-176 0 0,0-12-42 0 0,1-13-110 0 0,-2-9 12 0 0,1-5-90 0 0,0-8-54 0 0,0-2-54 0 0,-1 1-21 0 0,-1-1-141 0 0,-4 7 45 0 0,-5 8-22 0 0,-5 7 19 0 0,-5 12-14 0 0,-6 14-13 0 0,-6 10-90 0 0,-3 12-22 0 0,-5 9 84 0 0,-5 3-508 0 0,-3 6-364 0 0,-3 3 143 0 0,-3 23-4198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0,'0'0'0'0'0,"2"-8"136"0"0,0-8 840 0 0,0-3-828 0 0,0 0 652 0 0,1 3 93 0 0,0 6-141 0 0,0 7-245 0 0,2 12 65 0 0,-2 10 237 0 0,1 11-454 0 0,0 18 566 0 0,-1 14-284 0 0,1 17-143 0 0,0 22 33 0 0,0 16 168 0 0,1 16-386 0 0,1 20 440 0 0,2 14-325 0 0,0 11-107 0 0,3 18-98 0 0,1 8 82 0 0,2 7-170 0 0,0 16 113 0 0,-1 9-131 0 0,-1 13-57 0 0,-3 23-98 0 0,-3 11 46 0 0,-1 4-90 0 0,-1 1 24 0 0,1-18-216 0 0,1-22 22 0 0,3-25-504 0 0,2-29-156 0 0,1-30 414 0 0,3-25-762 0 0,0-29-638 0 0,-1-27 675 0 0,-3-28-4265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0,0 0-1 0 0,-1-1 1 0 0,11 2 0 0 0,-12-3-273 0 0,-1-1 1 0 0,0 0-1 0 0,1 0 1 0 0,7-1 0 0 0,-10 0 615 0 0,0 0 1 0 0,0-1 0 0 0,0 1 0 0 0,0-1-1 0 0,8-4 1 0 0,-9 5-1023 0 0,1-1-1 0 0,0-1 0 0 0,8-6 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8.0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694.64063"/>
      <inkml:brushProperty name="anchorY" value="-169112.53125"/>
      <inkml:brushProperty name="scaleFactor" value="0.5"/>
    </inkml:brush>
  </inkml:definitions>
  <inkml:trace contextRef="#ctx0" brushRef="#br0">1 0 24 0 0,'0'0'0'0'0,"4"15"0"0"0,10 26 0 0 0,-1-3-27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1155 3352 0 0 0,'0'0'0'0'0,"-2"-7"0"0"0,-2-14 373 0 0,-2-9-265 0 0,-1-11 323 0 0,0-11 72 0 0,0-7-60 0 0,1-9-58 0 0,2-9-147 0 0,0-9 108 0 0,1-9-203 0 0,0-10 84 0 0,1-9-50 0 0,0-5-46 0 0,1-5-6 0 0,1 0 119 0 0,2 3-168 0 0,0 5 251 0 0,2 8-75 0 0,-1 9-47 0 0,1 9 3 0 0,0 9 107 0 0,-1 9-175 0 0,-1 7 168 0 0,-1 9-126 0 0,0 6-57 0 0,-1 8-30 0 0,-2 5 37 0 0,-2 6-64 0 0,-1 6 74 0 0,-1 7-59 0 0,0 6 0 0 0,-2 6-94 0 0,1 6 52 0 0,-1 6-67 0 0,0 6 35 0 0,0 7-30 0 0,-1 5-39 0 0,1 7-55 0 0,2 5 12 0 0,0 4 1 0 0,1 5-69 0 0,3-1 30 0 0,3-1-22 0 0,3-3-136 0 0,3-3 39 0 0,2-4-57 0 0,2-5-130 0 0,1-5 63 0 0,-1-5-56 0 0,1-5 189 0 0,-3-7 2 0 0,-2-4 55 0 0,-2-4 220 0 0,-2-2-58 0 0,-5-2 32 0 0,-2-1-19 0 0,-3-2 71 0 0,-4 0-68 0 0,0-2 144 0 0,-2 1-23 0 0,-1-1-25 0 0,-2 0 32 0 0,1 1 36 0 0,0 2-20 0 0,0 0 112 0 0,-1 0-49 0 0,1 1 1 0 0,0 1-25 0 0,0 0 5 0 0,2-1-13 0 0,0 0-26 0 0,2 0-12 0 0,3 0-17 0 0,3-1-128 0 0,1-1 100 0 0,1 0-121 0 0,1-2 117 0 0,2-2-64 0 0,1-2-36 0 0,1-2-53 0 0,0-2 47 0 0,2-5-47 0 0,-1-1 50 0 0,1-4-23 0 0,-1-2-12 0 0,-1-4-42 0 0,-2-4 67 0 0,-3-1-70 0 0,-3-2 78 0 0,-5-1-4 0 0,-4-2-17 0 0,-6-2 28 0 0,-4-3 0 0 0,-4-3 1 0 0,-5-3 38 0 0,-3 0-10 0 0,-2-1 14 0 0,-2 1-86 0 0,-3-1 100 0 0,-3 1-109 0 0,0 0 154 0 0,-1 0-82 0 0,1-1-1 0 0,1 2-128 0 0,2 1 25 0 0,0 3-45 0 0,2 3-245 0 0,0 5-26 0 0,2 2-74 0 0,1 3-331 0 0,0 1 97 0 0,4 3 125 0 0,7 6 213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2736 0 0 0,'0'0'0'0'0,"-1"-1"0"0"0,-3-2 224 0 0,-1-1-83 0 0,-2-3 103 0 0,-3 1 381 0 0,-2-3-97 0 0,-1-3-20 0 0,-2-1-33 0 0,-1-4 135 0 0,-3-2-240 0 0,-1-5 93 0 0,-1-3-118 0 0,-1-5-76 0 0,-3-7-131 0 0,-1-6 74 0 0,-2-6-147 0 0,-4-8 39 0 0,-3-7-44 0 0,-3-7-20 0 0,-8-8-43 0 0,-5-4 66 0 0,-4-4-79 0 0,-5-5 80 0 0,-2-1-24 0 0,-2-2-38 0 0,-2-5-53 0 0,-2-2 59 0 0,-2-2-88 0 0,-5-3 137 0 0,-1 1-69 0 0,-1 3 6 0 0,-3 2-47 0 0,1 5 49 0 0,1 8-45 0 0,3 6 106 0 0,4 11-49 0 0,5 10-9 0 0,3 6-51 0 0,6 7 68 0 0,5 4-61 0 0,7 3 65 0 0,5 4-28 0 0,6 3-38 0 0,5 3-6 0 0,7 1 27 0 0,4 2-39 0 0,5 2 49 0 0,5 0-14 0 0,3 3-23 0 0,2 0 55 0 0,4 4-27 0 0,2 4 28 0 0,5 3-26 0 0,2 4 18 0 0,4 4 4 0 0,2 4-20 0 0,2 5 63 0 0,2 5-56 0 0,3 8 83 0 0,1 6-23 0 0,4 7-38 0 0,3 6 14 0 0,6 8 2 0 0,6 5-11 0 0,5 7 31 0 0,5 4-28 0 0,5 4 10 0 0,5 5-31 0 0,5 5 36 0 0,4 7-40 0 0,3 7 31 0 0,3 6-29 0 0,1 5 0 0 0,3 6-113 0 0,3 8 96 0 0,4 8-90 0 0,5 7 81 0 0,5 4-99 0 0,5 4-54 0 0,5 4-500 0 0,3 3-118 0 0,2 4 73 0 0,0 6-75 0 0,-22-29-1095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6852 56 0 0,'0'0'0'0'0,"5"-3"136"0"0,4-8 261 0 0,2-7-270 0 0,0-6 299 0 0,-2-7-181 0 0,-2-6 280 0 0,-4-6-357 0 0,-6-5 458 0 0,-4-4-307 0 0,-6-5-81 0 0,-4-5-178 0 0,-4-4 71 0 0,-3-6-152 0 0,-2-7 93 0 0,-3-5-70 0 0,-1-3-18 0 0,0-7-22 0 0,0-5-8 0 0,-1-6 9 0 0,-2-9-14 0 0,-1-10-5 0 0,-1-8 2 0 0,-4-14-40 0 0,-3-11 68 0 0,-2-9-60 0 0,-5-14 132 0 0,-2-6-57 0 0,-3-6 12 0 0,-5-2 1 0 0,-2 6 16 0 0,-1 13-14 0 0,-3 11 118 0 0,0 14-53 0 0,2 16 3 0 0,1 9 12 0 0,4 10 41 0 0,5 9-58 0 0,4 3 169 0 0,7 3-49 0 0,5 2-16 0 0,5 1 1 0 0,6 5 100 0 0,3 2-152 0 0,4 2 161 0 0,2 0-40 0 0,3-2-23 0 0,0 0-17 0 0,0-4 97 0 0,1-2-97 0 0,0-1 116 0 0,0-3-70 0 0,0 0-15 0 0,0-1-78 0 0,1 0 36 0 0,3 3-44 0 0,3 4-65 0 0,2 6-29 0 0,4 5-44 0 0,4 5-12 0 0,4 3-1 0 0,2 4-3 0 0,1 1 28 0 0,0 2-36 0 0,1 4-16 0 0,1 2-43 0 0,1 2 10 0 0,0 4-7 0 0,0 2-66 0 0,1 4 10 0 0,-1 3-53 0 0,1 2-213 0 0,1 0 2 0 0,-1 2-62 0 0,-1-1-799 0 0,0 3 56 0 0,0 1-49 0 0,-3 10-859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62 6284 0 0 0,'0'0'0'0'0,"-3"2"0"0"0,-7 3 233 0 0,-1-1-103 0 0,-1 0 108 0 0,2-4 192 0 0,1-6-109 0 0,4-6-93 0 0,4-10-5 0 0,3-8 93 0 0,4-7-156 0 0,3-8 330 0 0,5-5-136 0 0,1-5 5 0 0,4-5-48 0 0,2-2 84 0 0,3-2-170 0 0,1-4 219 0 0,1-2-96 0 0,1-4-24 0 0,-1-6-53 0 0,-1-5 160 0 0,-2-6-258 0 0,-3-6 220 0 0,-3-1-115 0 0,-3 0-70 0 0,-4-2-52 0 0,-4 1 203 0 0,-2 4-301 0 0,-2 0 450 0 0,-3 5-209 0 0,0 4-77 0 0,-1-2-44 0 0,1 0 113 0 0,3-2-239 0 0,4-9 305 0 0,3-6-159 0 0,4-6-52 0 0,5-12-16 0 0,5-5 135 0 0,4-6-231 0 0,2-3 306 0 0,3 4-215 0 0,0 5-44 0 0,1 6-13 0 0,0 5-36 0 0,0 5 14 0 0,1 2 39 0 0,0 3-58 0 0,-1 5 19 0 0,0 1-43 0 0,-2 5 1 0 0,-1 3 16 0 0,-2 2 40 0 0,-1 3-29 0 0,-2 3 30 0 0,0-2-82 0 0,-1 0 33 0 0,1-1-23 0 0,-2-1 23 0 0,2-1 21 0 0,-1 3-33 0 0,-1 1-72 0 0,-1 4 188 0 0,1 1-209 0 0,0 5 206 0 0,1 3-89 0 0,0 4-28 0 0,1 5 12 0 0,2 3-64 0 0,1 3 72 0 0,2 3-33 0 0,1 2-18 0 0,3 4 35 0 0,1 2-40 0 0,2 1 3 0 0,2 1 8 0 0,1 2-61 0 0,0 4 46 0 0,-2 1-53 0 0,-3 3-88 0 0,-1 2 61 0 0,-4 2-82 0 0,-3 0 41 0 0,-3 3-23 0 0,-3 1-4 0 0,-3 1-270 0 0,-2 1 12 0 0,-2 0-86 0 0,-2 1-1018 0 0,-3 1 4 0 0,-1 0-113 0 0,-3 6-2695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2205 224 0 0,'0'0'0'0'0,"6"0"400"0"0,3-3 1148 0 0,3-2-1392 0 0,4-4 814 0 0,4-1 94 0 0,6-3-497 0 0,7-2 448 0 0,7-6-179 0 0,8-4-165 0 0,8-6-47 0 0,5-4 195 0 0,6-4-398 0 0,6-3 440 0 0,4-2-223 0 0,5-1-88 0 0,5-4-126 0 0,3-1 200 0 0,3-2-381 0 0,6-3 355 0 0,2-1-131 0 0,2-1-119 0 0,4-1-88 0 0,1 2 174 0 0,-2 1-345 0 0,1 2 374 0 0,-4 1-258 0 0,-5 3-23 0 0,-4 2-76 0 0,-5 0 76 0 0,-8 0-125 0 0,-4-1 148 0 0,-6 1-101 0 0,-5 1-23 0 0,-1 0 7 0 0,-3 1-18 0 0,-1 2-6 0 0,-1-1-26 0 0,0 1-32 0 0,0 0-2 0 0,0 0 44 0 0,-2 1-70 0 0,-1 3 31 0 0,-3 1-104 0 0,-5 3 103 0 0,-3 3-16 0 0,-5 2-50 0 0,-4 1 55 0 0,-4 1-112 0 0,-5 0-33 0 0,-4 1-4 0 0,-4-1-44 0 0,-4 0-37 0 0,-4 0-86 0 0,-1 1 48 0 0,-4 0-469 0 0,-2 0-279 0 0,-4-1-58 0 0,-4 0-2604 0 0,-4-1-176 0 0,-5-3 1606 0 0,0 6-218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1261 2523 136 0 0,'0'0'0'0'0,"-3"0"144"0"0,-9 0 840 0 0,-3 0-846 0 0,-4 0 656 0 0,-1 1 156 0 0,-2 0-84 0 0,0-1-118 0 0,0-1-104 0 0,-1-3 251 0 0,1-2-406 0 0,-2-4 321 0 0,-1-5-186 0 0,-2-5-135 0 0,-2-8-98 0 0,0-6 144 0 0,-3-7-301 0 0,-2-8 136 0 0,-1-6-133 0 0,-3-6-71 0 0,0-9 16 0 0,1-7-4 0 0,0-5-60 0 0,2-8-38 0 0,0-4-20 0 0,1-3-28 0 0,0-5-14 0 0,-1-2 10 0 0,-2-2-24 0 0,-5-4-3 0 0,-3-1-37 0 0,-2-3 0 0 0,-3-2-77 0 0,1 1 1 0 0,2 4 13 0 0,3 2-8 0 0,6 9-118 0 0,3 10 25 0 0,6 8-482 0 0,6 10-726 0 0,6 8 1196 0 0,6 7-4064 0 0,4 7 4288 0 0,6 6-1378 0 0,2 11-1377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1700 0 0 0,'0'0'0'0'0,"0"6"0"0"0,0 6 308 0 0,-2 3-107 0 0,-2 2 106 0 0,-3 1 653 0 0,-1-1-146 0 0,-1-5-74 0 0,-3-3 42 0 0,-2-6 352 0 0,-2-5-601 0 0,-5-7 623 0 0,-2-6-361 0 0,-3-4-171 0 0,-3-8-84 0 0,-1-4 196 0 0,-1-5-459 0 0,0-9 400 0 0,2-4-252 0 0,2-7-124 0 0,1-6-82 0 0,2-6 72 0 0,3-3-223 0 0,2-6 81 0 0,2-4-22 0 0,4-3-47 0 0,1-4-135 0 0,3 1 93 0 0,1 4-141 0 0,1 1 56 0 0,-1 5-66 0 0,0 4-40 0 0,-2 3-29 0 0,-1 3-155 0 0,0 1 263 0 0,-1-1-674 0 0,2 1-108 0 0,1 1 125 0 0,2-2-1945 0 0,3 1 2184 0 0,1 14-5970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50.6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14642.64063"/>
      <inkml:brushProperty name="anchorY" value="-101493.46875"/>
      <inkml:brushProperty name="scaleFactor" value="0.5"/>
    </inkml:brush>
  </inkml:definitions>
  <inkml:trace contextRef="#ctx0" brushRef="#br0">192 12652 0 0 0,'0'0'0'0'0,"-2"0"0"0"0,-2 0 0 0 0,-2 0 9 0 0,-1 1 63 0 0,-2 0-8 0 0,-1 1 63 0 0,-2 2 88 0 0,1-1-134 0 0,-1 1 197 0 0,0-1-97 0 0,1 0-24 0 0,0-1-26 0 0,1 0 68 0 0,1-2-137 0 0,0-1 145 0 0,1-2-92 0 0,0-2-29 0 0,1-1 10 0 0,0-1 30 0 0,1 0-68 0 0,2-2 116 0 0,0 1-35 0 0,0 0-15 0 0,2 1-30 0 0,0 1 92 0 0,0 0-152 0 0,1-1 225 0 0,0 0-124 0 0,1-2-43 0 0,-1 1-22 0 0,1 0 102 0 0,1 1-165 0 0,2-1 229 0 0,0 0-106 0 0,1-1-40 0 0,2-1 17 0 0,0-2 45 0 0,1-1-91 0 0,1-2 86 0 0,2-1-36 0 0,1-2-37 0 0,3-2-6 0 0,1-2 83 0 0,3-1-120 0 0,0-2 131 0 0,2-1-58 0 0,2-2-28 0 0,1-3-54 0 0,2-2 95 0 0,2-4-98 0 0,3-1 142 0 0,1-3-69 0 0,2-1-22 0 0,2-3-20 0 0,4-2 40 0 0,4-3-53 0 0,1-3 82 0 0,3-4-34 0 0,1-3-6 0 0,2-5-34 0 0,3-4 46 0 0,1-5-54 0 0,1-7 63 0 0,1-5 9 0 0,2-6-38 0 0,2-7 5 0 0,3-6 26 0 0,6-7-48 0 0,3-7 25 0 0,4-7-27 0 0,1-6 7 0 0,4-9-3 0 0,2-9 18 0 0,4-9-14 0 0,3-9 62 0 0,4-5-46 0 0,2-4-12 0 0,4-4 13 0 0,4-2 40 0 0,6-4-39 0 0,5-7 60 0 0,6-6-7 0 0,5-9-34 0 0,6-11-6 0 0,6-13 9 0 0,7-11-33 0 0,4-11 37 0 0,4-4-12 0 0,-1-1-15 0 0,1 0-69 0 0,-1-1 112 0 0,2-2-130 0 0,2-4 123 0 0,5-6-65 0 0,5-5-55 0 0,6-11-29 0 0,5-10 78 0 0,5-6-76 0 0,6-2 109 0 0,2 3-59 0 0,3 4-17 0 0,0 2-69 0 0,1 1 73 0 0,-3-1-64 0 0,-2-4 83 0 0,-6 0-51 0 0,-6 4-48 0 0,-5 4-163 0 0,-4 9 13 0 0,-4 10-64 0 0,-4 9-700 0 0,-6 11-457 0 0,-5 8-92 0 0,-32 53-3179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9.9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60.90625"/>
      <inkml:brushProperty name="anchorY" value="-169841.32813"/>
      <inkml:brushProperty name="scaleFactor" value="0.5"/>
    </inkml:brush>
  </inkml:definitions>
  <inkml:trace contextRef="#ctx0" brushRef="#br0">0 145 88 0 0,'0'0'0'0'0,"1"-2"88"0"0,1-2 121 0 0,0-1-482 0 0,3-2 304 0 0,-1-1-101 0 0,2-1 180 0 0,0 0 48 0 0,0-1-87 0 0,0-1 504 0 0,-2-1-510 0 0,1 0 162 0 0,-2 2 72 0 0,0-1-223 0 0,-1 2 313 0 0,0 2-152 0 0,-1 1-70 0 0,0 1 17 0 0,-1 1 107 0 0,0 1 1373 0 0,-1 4-1508 0 0,0 3 286 0 0,0 2-135 0 0,0 1-78 0 0,0 2-37 0 0,1 1 188 0 0,-1 1-324 0 0,0 2 428 0 0,0 1-224 0 0,-1 1-48 0 0,0 1 59 0 0,0 1 65 0 0,1 0-171 0 0,-1 2 243 0 0,0 0-111 0 0,0 1-95 0 0,0 2 42 0 0,-1 0 26 0 0,0 1-106 0 0,-1 1 70 0 0,-1-1-51 0 0,1 0-5 0 0,0 1-9 0 0,1 1 28 0 0,0 1-27 0 0,2 0 27 0 0,0 0-26 0 0,1 1-39 0 0,0 0 20 0 0,1 0 37 0 0,0 1-49 0 0,1 1 64 0 0,0 1-84 0 0,0 2-21 0 0,0 1 50 0 0,-1-1 18 0 0,0 2 14 0 0,2 1 10 0 0,-1 0-10 0 0,1 2-23 0 0,-1 2-22 0 0,0 4 4 0 0,0 3-41 0 0,0 2 1 0 0,0 2 62 0 0,2 1 9 0 0,-1 2-36 0 0,-1 1 23 0 0,1 2-44 0 0,0 1 30 0 0,-1 0-30 0 0,2 1-28 0 0,-1 1 17 0 0,0 2 57 0 0,0 2-64 0 0,-1 1 116 0 0,0 11 4 0 0,0 2-110 0 0,1-1-18 0 0,-1-2 75 0 0,0-4 8 0 0,-1-3-19 0 0,0-4 1 0 0,0-3-139 0 0,0 0 140 0 0,0 1-132 0 0,0 0 243 0 0,0-1-98 0 0,-1 0 9 0 0,1 0-118 0 0,0-2 116 0 0,2-1-89 0 0,0-2 119 0 0,-1-1-71 0 0,1-2-22 0 0,-1-2-57 0 0,2-2 123 0 0,-1 0-116 0 0,0 0 122 0 0,0 0-35 0 0,-1-1-72 0 0,0 0-23 0 0,0 1 114 0 0,0 0-151 0 0,-1 0 197 0 0,0 1-95 0 0,2 1-25 0 0,-1 2 86 0 0,0 2-86 0 0,-2 1 65 0 0,0 3-113 0 0,0 2 88 0 0,-2 3-29 0 0,-1 2 27 0 0,1 2-34 0 0,-3 1-26 0 0,0 1 44 0 0,0-1-91 0 0,-1 0 36 0 0,0 0 98 0 0,2 0-160 0 0,-2 1 230 0 0,2-1-163 0 0,0-1-4 0 0,2-1 13 0 0,0-1-58 0 0,2 0 24 0 0,-1 0 0 0 0,1-1 111 0 0,2-1-106 0 0,-1-1-46 0 0,1 0 78 0 0,0 0-2 0 0,1 1 1 0 0,0 0-43 0 0,0 0 32 0 0,-1-1-11 0 0,1-1-17 0 0,0 1 52 0 0,0-1-81 0 0,-1-1 16 0 0,1-1 22 0 0,1-1-57 0 0,0 0 46 0 0,0-1-25 0 0,1 2 36 0 0,0-1-38 0 0,1 1 68 0 0,-1 0 17 0 0,0 1-180 0 0,1 1 169 0 0,0 2-198 0 0,1 0 214 0 0,0 1-55 0 0,1 2-36 0 0,0 1 45 0 0,-1 4 2 0 0,2 3-19 0 0,-2 3-39 0 0,2 1 57 0 0,0 1-38 0 0,-1 1-16 0 0,0 0 23 0 0,0 0-27 0 0,-1-1-11 0 0,0-2 68 0 0,0-2-49 0 0,-1-2-2 0 0,-1 0 95 0 0,1 1-151 0 0,-1 1 105 0 0,0 2-62 0 0,1 1-31 0 0,2 1 150 0 0,-1 1-140 0 0,0 1 186 0 0,0 0-193 0 0,-1 0 60 0 0,0 0 27 0 0,0 1-61 0 0,-1-1 21 0 0,0-2-7 0 0,-2-1-47 0 0,-1-5 33 0 0,-1-4-50 0 0,0-2 78 0 0,1-3-23 0 0,-2-2 28 0 0,1-1-137 0 0,-1-4 41 0 0,-1-3-47 0 0,-1-5-338 0 0,-1-3-16 0 0,-1-7-103 0 0,0-6-1951 0 0,1-8-862 0 0,1-9 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2602 32 0 0,'0'0'0'0'0,"-9"-2"120"0"0,-10-6 485 0 0,-9-3-427 0 0,-11-4 497 0 0,-6-2 224 0 0,-5-3-513 0 0,-7-5 548 0 0,-4-5-226 0 0,-5-5-137 0 0,-6-6-15 0 0,-2-5 260 0 0,-2-1-516 0 0,0-4 507 0 0,2 2-328 0 0,2-1-118 0 0,0 0 1 0 0,3 1 54 0 0,0-1-167 0 0,-1-2 135 0 0,0-3-100 0 0,-2-3-74 0 0,-2-4-26 0 0,-3-4 148 0 0,-1-4-236 0 0,-4-3 196 0 0,-3-2-99 0 0,-4 0-112 0 0,-3 1 35 0 0,-1 0-19 0 0,3 2-48 0 0,4 1 98 0 0,5 4-97 0 0,6 4 41 0 0,5 3-87 0 0,7 2 23 0 0,6 3-11 0 0,5 2-19 0 0,6 3 6 0 0,7 1-41 0 0,5 1-82 0 0,8 2 96 0 0,7 2-109 0 0,7-1 13 0 0,5 0-43 0 0,7 2-57 0 0,5 0-173 0 0,5-1 43 0 0,7 0-82 0 0,6 0-367 0 0,7 0-206 0 0,7-1-89 0 0,7-2-1708 0 0,7-3 2560 0 0,-7 9-4444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0,'0'0'0'0'0,"-2"3"64"0"0,-3 4 0 0 0,0 2 215 0 0,-2 1 134 0 0,-1 1-90 0 0,0 0 382 0 0,-1 2-123 0 0,0-1-69 0 0,-1 1-51 0 0,-1-1 202 0 0,1 1-320 0 0,-1 0 371 0 0,-1 2-151 0 0,0 1-100 0 0,-1 1-47 0 0,-2 2 237 0 0,-3-1-359 0 0,-4 3 430 0 0,-3 0-167 0 0,-4 2-104 0 0,-6 1-15 0 0,-6 0 161 0 0,-4 2-298 0 0,-6 3 382 0 0,-6 1-192 0 0,-4 1-77 0 0,-6 2-186 0 0,-6 1 191 0 0,-5 1-316 0 0,-5 2 184 0 0,-3 0-164 0 0,0-2-97 0 0,-2-2-12 0 0,3-3-57 0 0,2-5 18 0 0,4-5-187 0 0,6-5-13 0 0,7-7 22 0 0,6-7-336 0 0,6-6-82 0 0,7-7 211 0 0,5-5-579 0 0,7-3 366 0 0,8-4-51 0 0,8-2-13 0 0,17 22 532 0 0,-1-1-1 0 0,1 1 1 0 0,1-1-1 0 0,-2-5 1 0 0,2 5 14 0 0,0 0 0 0 0,0 0 1 0 0,1 0-1 0 0,0-7 0 0 0,0 7-462 0 0,1-1 1 0 0,0 0-1 0 0,3-10 0 0 0,11-18 455 0 0,7-4-1017 0 0,0 7-2161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9 458 0 0,-1 6-533 0 0,0 5 442 0 0,1 5-170 0 0,2 1 235 0 0,2-1-273 0 0,2-1 358 0 0,-1-4-135 0 0,1-3-75 0 0,-2-4 11 0 0,-2-1 204 0 0,-3-4-326 0 0,-4 1 451 0 0,-5-1-174 0 0,-5 2-117 0 0,-6 3-47 0 0,-6 2 243 0 0,-8 3-503 0 0,-10 6 585 0 0,-10 4-352 0 0,-8 5-95 0 0,-14 6 25 0 0,-7 5 170 0 0,-6 4-320 0 0,-9 7 328 0 0,-5 2-214 0 0,-3 2-85 0 0,-7 4-21 0 0,-1-1 86 0 0,-3 0-210 0 0,-5 0 203 0 0,0-2-158 0 0,-1-1-47 0 0,-3 0 23 0 0,-2 0 39 0 0,2-1-79 0 0,-3 4 54 0 0,2 1 2 0 0,4 2-67 0 0,3 1-25 0 0,7-3 32 0 0,8-2-127 0 0,10-5 26 0 0,9-6 25 0 0,8-7 6 0 0,7-4-83 0 0,8-6 82 0 0,8-6-131 0 0,6-5-102 0 0,6-7 24 0 0,5-7-65 0 0,5-5-268 0 0,3-5 196 0 0,2-6-225 0 0,3-7 116 0 0,2-4-56 0 0,3-8-51 0 0,2-6-135 0 0,6-8-133 0 0,3-7 91 0 0,7-7-1191 0 0,9-8 30 0 0,7-8-58 0 0,1 10-4212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1281 144 0 0,'-1'0'1091'0'0,"-3"2"-924"0"0,-4 1 505 0 0,-3 2 480 0 0,-1-1-201 0 0,-1-2-147 0 0,-2-5-76 0 0,-1-5 294 0 0,-3-7-598 0 0,-1-8 463 0 0,-2-9-310 0 0,-3-8-147 0 0,-3-9-22 0 0,-4-8 144 0 0,-4-6-335 0 0,-8-7 225 0 0,-6 0-244 0 0,-6 1-83 0 0,-8-1-103 0 0,-4 5 41 0 0,-5 3-71 0 0,-4 1 26 0 0,-1 3-84 0 0,1 5 4 0 0,1 1-155 0 0,6 4-62 0 0,10 4 147 0 0,12 0-390 0 0,39 35 368 0 0,1-1 1 0 0,-9-11-1 0 0,13 15 58 0 0,0 0 0 0 0,1-1 0 0 0,-6-12 0 0 0,8 15 11 0 0,0 1 0 0 0,0-1 0 0 0,1 0 0 0 0,-1 0 0 0 0,1 0 0 0 0,0 1 0 0 0,0-8 0 0 0,1 8-108 0 0,-1-1 0 0 0,1 0 0 0 0,0 1 1 0 0,0-1-1 0 0,0 0 0 0 0,1 1 0 0 0,2-6 0 0 0,-1 4 189 0 0,1 0 0 0 0,-1 0 0 0 0,1 0 0 0 0,0 1 0 0 0,5-5 0 0 0,1 1-959 0 0,-1 0 0 0 0,16-9 0 0 0,18-8-2644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264 1261 0 0 0,'0'0'0'0'0,"-8"0"24"0"0,-13 3 159 0 0,-10 3-18 0 0,-5 3 192 0 0,-2 1-36 0 0,-1 3 563 0 0,5 2-583 0 0,9-1 163 0 0,7-2-172 0 0,8-2 30 0 0,7-2 131 0 0,6-2-219 0 0,5-2 407 0 0,4-2-168 0 0,5-2-22 0 0,3-3-39 0 0,3-4 210 0 0,2-2-292 0 0,3-4 421 0 0,0-6-172 0 0,0-3-71 0 0,1-8-25 0 0,-1-4 156 0 0,-1-4-306 0 0,0-5 189 0 0,-1-3-204 0 0,-2-1-104 0 0,0-2-144 0 0,-1-1 110 0 0,0 0-197 0 0,1-4 166 0 0,1 1-127 0 0,1-1-38 0 0,3-2-36 0 0,3 1-16 0 0,4-1 26 0 0,5-3-178 0 0,6-1-22 0 0,4-2-60 0 0,6-2-124 0 0,5 2 37 0 0,3 0 17 0 0,2 2-513 0 0,2 2-626 0 0,1 3 9 0 0,-14 12-4830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1.6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4466 1 6553 0 0,'-95'113'878'0'0,"-116"108"0"0"0,72-94-140 0 0,-71 68 353 0 0,-355 404 1988 0 0,42 47 170 0 0,-219 283 1239 0 0,189-222-1225 0 0,-113 236-2905 0 0,240-290-358 0 0,193-266 0 0 0,131-211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1.95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4141 4 6553 0 0,'34'-3'40'0'0,"-33"3"-35"0"0,-1-1-1 0 0,1 1 0 0 0,-1 0 0 0 0,1 0 1 0 0,-1 0-1 0 0,1 0 0 0 0,-1 0 0 0 0,1 0 1 0 0,-1 0-1 0 0,1 0 0 0 0,-1 0 0 0 0,1 1 1 0 0,-1-1-1 0 0,1 0 0 0 0,-1 0 0 0 0,1 0 0 0 0,-1 1 1 0 0,1-1-1 0 0,-1 0 0 0 0,1 0 0 0 0,-1 1 1 0 0,0-1-1 0 0,1 0 0 0 0,-1 1 0 0 0,0-1 1 0 0,1 0-1 0 0,-1 1 0 0 0,0-1 0 0 0,1 1 0 0 0,-1-1 1 0 0,0 1-1 0 0,1-1 0 0 0,-1 1 0 0 0,0-1 1 0 0,0 1-1 0 0,0-1 0 0 0,0 1 0 0 0,0-1 1 0 0,1 1-1 0 0,-1-1 0 0 0,0 1 0 0 0,-1 2 6 0 0,1 0-1 0 0,-1 0 0 0 0,0 0 1 0 0,0 0-1 0 0,0 0 0 0 0,-2 3 1 0 0,1-3 3 0 0,-48 96 448 0 0,-9 20-25 0 0,-123 251 1143 0 0,-36-21 8 0 0,-23-11 2 0 0,170-239-1092 0 0,-552 723 3427 0 0,209-321-1549 0 0,-210 260 1456 0 0,370-444-2603 0 0,-144 182-1010 0 0,-441 532-218 0 0,631-780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2.51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2.88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0,'87'-9'355'0'0,"187"-11"705"0"0,-229 20-852 0 0,0 2-1 0 0,0 1 1 0 0,0 3-1 0 0,52 14 1 0 0,-11 5 392 0 0,92 41 1 0 0,80 50 281 0 0,-123-54-280 0 0,191 83 817 0 0,198 92 843 0 0,-99-41-613 0 0,11-18 165 0 0,-390-160-1608 0 0,327 109 1368 0 0,-206-73-905 0 0,610 172 2068 0 0,10-44-2183 0 0,171-8-554 0 0,-600-113 0 0 0,31 2 0 0 0,97 18 0 0 0,702 124 0 0 0,252 46 0 0 0,-426-88 0 0 0,-615-115 0 0 0,-203-31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2.53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346.65625"/>
      <inkml:brushProperty name="anchorY" value="-179733.125"/>
      <inkml:brushProperty name="scaleFactor" value="0.5"/>
    </inkml:brush>
  </inkml:definitions>
  <inkml:trace contextRef="#ctx0" brushRef="#br0">431 6 88 0 0,'0'0'0'0'0,"0"-1"88"0"0,-6 0-37 0 0,0 0 66 0 0,-2 0 7 0 0,1 0 84 0 0,0 1 148 0 0,0-1-36 0 0,2 1-50 0 0,1 0 2 0 0,2 0 78 0 0,1 1-147 0 0,0 2 215 0 0,-2 2-104 0 0,0 2-11 0 0,0 1-39 0 0,-1 0 119 0 0,2-1-198 0 0,0 0 267 0 0,4 0-118 0 0,2-1-26 0 0,0 1-61 0 0,3 0 207 0 0,1 0-290 0 0,2 1 382 0 0,0 0-143 0 0,1 1-54 0 0,1-1 35 0 0,-1 0 67 0 0,1-1-144 0 0,1 2 149 0 0,0-1-75 0 0,1 0-24 0 0,1 0-130 0 0,2 0 211 0 0,1-1-314 0 0,2 2 318 0 0,2 0-144 0 0,1 0-105 0 0,2 0-19 0 0,1-1 115 0 0,3 0-238 0 0,1-2 362 0 0,2 0-241 0 0,0 0 23 0 0,1-1-69 0 0,1-1 2 0 0,1 0 41 0 0,0 0 21 0 0,0 1-31 0 0,1-2-15 0 0,0 0-80 0 0,1 1 85 0 0,-1-1-86 0 0,1 1 193 0 0,1-1-140 0 0,1-1 11 0 0,0 1-21 0 0,2-1-18 0 0,2-1 22 0 0,0 0 29 0 0,2-1 1 0 0,-1-1 30 0 0,1-1-136 0 0,0-1 78 0 0,2-1-76 0 0,0-1 28 0 0,0 1 28 0 0,2-1-38 0 0,1-1 61 0 0,1 1 1 0 0,1-1-17 0 0,1-1-105 0 0,-1 1 68 0 0,-1-1-28 0 0,0 0-40 0 0,1-1 124 0 0,-2 0-131 0 0,1 0 127 0 0,-1 1-94 0 0,-3 1-19 0 0,-1 0-22 0 0,-2 0 29 0 0,-2 1-12 0 0,-2 0 97 0 0,0 1-17 0 0,-2-1-17 0 0,-1 2-66 0 0,2 1 36 0 0,0 0-53 0 0,-1 0 79 0 0,0 0-52 0 0,-2-1 17 0 0,-1 2-14 0 0,0 0 32 0 0,-1 0-20 0 0,-1 1-20 0 0,-1-2 71 0 0,-1 1-88 0 0,0-1 38 0 0,-1 1 16 0 0,-1 2-45 0 0,0 0 25 0 0,-1 0-46 0 0,-1 0-25 0 0,0 0 71 0 0,-2 0-24 0 0,-2-1 55 0 0,0 0 25 0 0,-1 0-79 0 0,-2 0 17 0 0,0 0 21 0 0,0 0-38 0 0,-1 0 58 0 0,0 0 2 0 0,-2 0-36 0 0,0 1 32 0 0,-1 0-57 0 0,0 0 16 0 0,0 0-7 0 0,0 0 18 0 0,0-2 52 0 0,0 0-52 0 0,2-1-18 0 0,0 1 62 0 0,1 2-97 0 0,-1-1 48 0 0,-2 2-25 0 0,-2-2 15 0 0,-1 1-4 0 0,-3 0-18 0 0,0-1 43 0 0,-1 1 108 0 0,-3 1-123 0 0,-1-1-2 0 0,-1 0 121 0 0,-1-1-181 0 0,0 2 178 0 0,-2 1-138 0 0,0 1 87 0 0,1 3 69 0 0,-1-1-151 0 0,0 1 125 0 0,0 1-123 0 0,-1-1 99 0 0,-1 1-58 0 0,1-1 8 0 0,-3 3 101 0 0,0 0-78 0 0,0 1 85 0 0,0 2-135 0 0,-1 0 49 0 0,0 0-9 0 0,-1 1-29 0 0,1 0 18 0 0,0 1 3 0 0,0 1 92 0 0,1 1-81 0 0,0 1-8 0 0,1 2 39 0 0,0 2-15 0 0,0 2 24 0 0,0 3 13 0 0,0 1-3 0 0,0 2-15 0 0,1 1 23 0 0,0 2-64 0 0,0 0 57 0 0,-1 1-94 0 0,1 2 45 0 0,1 1 78 0 0,-1 2-71 0 0,1 0-2 0 0,0 1-26 0 0,-1 1 79 0 0,0-1-63 0 0,0 2 40 0 0,0 0-48 0 0,1 2-15 0 0,-1 2 50 0 0,1 1 48 0 0,-1 1-59 0 0,1 1-62 0 0,0 0 65 0 0,0 2 12 0 0,0 0-23 0 0,0 3 48 0 0,0 1-51 0 0,1 1 17 0 0,1 3-72 0 0,1 3 57 0 0,1 0-30 0 0,1 1 93 0 0,0-1-45 0 0,1-2-48 0 0,0-1-30 0 0,-1-1 97 0 0,1-2-99 0 0,-1-1 182 0 0,1-2-108 0 0,-1-1-1 0 0,-1 0-52 0 0,1 0 47 0 0,-2 1-37 0 0,-1 3 76 0 0,-1 0-12 0 0,0 2-68 0 0,0 2-5 0 0,0 2 71 0 0,0 4-118 0 0,-1 2 131 0 0,1 2-21 0 0,0 3 35 0 0,-1 1-145 0 0,0 2 63 0 0,0 1-63 0 0,-1 0 144 0 0,0 0-127 0 0,0-2 15 0 0,0-1 52 0 0,0-1-104 0 0,1-1 135 0 0,0-3-14 0 0,0-1-68 0 0,0-2-2 0 0,0-2 25 0 0,0 0-40 0 0,0-2 31 0 0,0-1-1 0 0,0-1-27 0 0,0 0 37 0 0,0 1-40 0 0,0 2 12 0 0,0 1-32 0 0,0 1 8 0 0,0-2 52 0 0,0 0 31 0 0,0-3-53 0 0,0 1 96 0 0,0 0-104 0 0,0 1 5 0 0,0-2-3 0 0,0 0-32 0 0,-1-1-11 0 0,0 1 21 0 0,0 0-37 0 0,0 1 95 0 0,0-1-56 0 0,0-3 20 0 0,-1 0-4 0 0,1-4 0 0 0,0 0 56 0 0,2-2-72 0 0,-1-2 99 0 0,1 0-30 0 0,0-1-166 0 0,0 0 153 0 0,-1 1-158 0 0,0 0 222 0 0,1 12-112 0 0,-1 1 11 0 0,0 3-27 0 0,0-1 32 0 0,-2-1-12 0 0,1-1 60 0 0,-1-3-100 0 0,-2-1-43 0 0,-1-3 187 0 0,-1-1-210 0 0,1 0 198 0 0,0-1-40 0 0,0-1-62 0 0,1-2-3 0 0,2-1 81 0 0,0-3-84 0 0,1-2 47 0 0,1-3 23 0 0,-1-2-63 0 0,0-3-35 0 0,-1-2 64 0 0,0-1-43 0 0,1-1 79 0 0,-1-1-12 0 0,0 0 26 0 0,-1-2-52 0 0,1-1-11 0 0,0-1 1 0 0,1 0-88 0 0,0 0 33 0 0,0-2-14 0 0,0-1 104 0 0,0-1 45 0 0,0 0-7 0 0,0-2-45 0 0,1 0 44 0 0,-1-1-91 0 0,0-2-21 0 0,0 0 96 0 0,-1 0-126 0 0,0-3 160 0 0,-1-1-122 0 0,1-1 11 0 0,0-3 6 0 0,-1-1 13 0 0,2-3-5 0 0,-2-1 124 0 0,0-2-53 0 0,0-1-80 0 0,1-1 8 0 0,0 0 28 0 0,0-1-32 0 0,-4 1 67 0 0,-1 0-56 0 0,0-1 27 0 0,-2 0-35 0 0,1-2 9 0 0,-1 0-32 0 0,0 0 64 0 0,0-1 27 0 0,-1 1-81 0 0,-1 1 57 0 0,0 0 56 0 0,-1-1-93 0 0,-1 1 52 0 0,0 0-7 0 0,0 0-29 0 0,0 1-46 0 0,-1-1 68 0 0,-1 1-80 0 0,-1 0 80 0 0,-1 0 70 0 0,-1 1-57 0 0,0 0-88 0 0,-2 2 139 0 0,0 0-216 0 0,-2 0 148 0 0,0 0 8 0 0,-1 0-32 0 0,-2 0 72 0 0,0 0-104 0 0,-2 0 32 0 0,0-1-40 0 0,-2 0 36 0 0,0 0 82 0 0,0-3-61 0 0,-2 1 80 0 0,1-1-77 0 0,-2 0 24 0 0,1 0-26 0 0,-1 0-5 0 0,-1 1-28 0 0,-3 0 7 0 0,-3 1-4 0 0,-1 1 84 0 0,-2 1 32 0 0,-1 1-22 0 0,1 1-174 0 0,-1 2 153 0 0,-2-1-186 0 0,1 2 238 0 0,0 0-109 0 0,-1 3 37 0 0,0-1-117 0 0,-1 0-5 0 0,0 1 32 0 0,0-1 133 0 0,0 0-103 0 0,0-2 40 0 0,0 1-186 0 0,0-2 200 0 0,1 1-125 0 0,-1 0 244 0 0,0-1-189 0 0,0-1-57 0 0,1 0 55 0 0,1 0 27 0 0,0-1-10 0 0,1-1 158 0 0,3 0-137 0 0,0-1-8 0 0,2 2 3 0 0,1-2-8 0 0,-1 2 56 0 0,3-1-44 0 0,-1 1-12 0 0,0 1-52 0 0,0 0 68 0 0,0 1-24 0 0,0 0 8 0 0,1 1-56 0 0,1-2 72 0 0,2 2 4 0 0,2-2-28 0 0,1 1 12 0 0,2 0-32 0 0,0 0 64 0 0,1-1-76 0 0,2 0 80 0 0,1-1-24 0 0,1-2-48 0 0,2 1 72 0 0,0-1-80 0 0,1 1-4 0 0,2-1-9 0 0,1 1-48 0 0,1 0 123 0 0,2-1-94 0 0,0 2 172 0 0,1-1-76 0 0,1 0-28 0 0,1 0-16 0 0,1 0-56 0 0,0 0 40 0 0,2-1 68 0 0,-1-1 8 0 0,2-1 32 0 0,0 0-200 0 0,0 0 172 0 0,-1-1-172 0 0,1 0 244 0 0,-1-1-44 0 0,1 2 2 0 0,0 0-122 0 0,1 0 72 0 0,1 0-86 0 0,0 0 78 0 0,1-1-24 0 0,1 0-20 0 0,1 0-48 0 0,0 1 68 0 0,1-2 92 0 0,-1 1-64 0 0,0 0 8 0 0,0 0 0 0 0,0 0-88 0 0,0 0 80 0 0,-1 0 0 0 0,0 0-28 0 0,0 0 40 0 0,0 0-124 0 0,0 0 120 0 0,-1 0-124 0 0,0-1 120 0 0,0 0-36 0 0,0-1-100 0 0,0-1 256 0 0,-3-3-192 0 0,1-1 204 0 0,-1 0-168 0 0,1-1 24 0 0,0 1 86 0 0,1 0-181 0 0,-1 0 112 0 0,1 0-74 0 0,-1 0 56 0 0,0-1-45 0 0,1 0-98 0 0,0-2 168 0 0,0 0-56 0 0,1 0 76 0 0,-1-2-16 0 0,0-1-20 0 0,0-1-20 0 0,0-2-24 0 0,1-3 88 0 0,-1-3-84 0 0,-1-4 66 0 0,1-2-57 0 0,-2-2 16 0 0,-1-2-42 0 0,1 0 20 0 0,0-1 19 0 0,-1-2-34 0 0,0-1 40 0 0,0-1-40 0 0,0-2-44 0 0,-1-2 124 0 0,0-1-96 0 0,-1-4 88 0 0,1-1 4 0 0,1-1-56 0 0,1-1 20 0 0,0-3 20 0 0,0-1-36 0 0,0 0 68 0 0,1-2-76 0 0,-1 0-32 0 0,1-1 36 0 0,0-1-16 0 0,-1 1 32 0 0,1 0 48 0 0,-1 2-68 0 0,-1-2-4 0 0,0-1 0 0 0,0-3 52 0 0,0-2-44 0 0,0-3 72 0 0,1-2-76 0 0,0-2-4 0 0,0 0 28 0 0,0-1-68 0 0,0-1 76 0 0,-1-1 60 0 0,0 2-100 0 0,0 1 64 0 0,0 2-48 0 0,0 2-72 0 0,-1 1 104 0 0,-1 1-36 0 0,-2 1 12 0 0,0 0 0 0 0,-1 1-140 0 0,2 1 180 0 0,0 0-144 0 0,-1 0 240 0 0,1 0-40 0 0,0 2-92 0 0,1-1-104 0 0,1 1 136 0 0,0-2-192 0 0,2-2 252 0 0,0 0-104 0 0,2-1-20 0 0,0-2-16 0 0,1 0 56 0 0,0-1-20 0 0,0 1 64 0 0,1 1 12 0 0,1 0-84 0 0,1 0 0 0 0,-1-1 24 0 0,1-2-40 0 0,-1-1 96 0 0,0-1-84 0 0,0-1 56 0 0,0 0-44 0 0,-2-1 12 0 0,-1 0-4 0 0,0 0 0 0 0,-1-2 0 0 0,0 1-56 0 0,0 0 72 0 0,-1-2-24 0 0,1 0 8 0 0,-1 2 0 0 0,2 0 0 0 0,-1 1 0 0 0,1 2 0 0 0,0 1 0 0 0,0 0 0 0 0,0 1 0 0 0,0 2 28 0 0,0 4-8 0 0,-1 3-136 0 0,0 2 152 0 0,0 4-136 0 0,0 1 180 0 0,0 2-52 0 0,-1 2-36 0 0,1 2 16 0 0,0 1 20 0 0,-1 0-8 0 0,1 2-24 0 0,0-1-48 0 0,-1 1 12 0 0,2 0 76 0 0,0-1-24 0 0,1 1 40 0 0,-1 0-92 0 0,2 0 28 0 0,0 2-40 0 0,1 0 36 0 0,0-1-12 0 0,1 1-33 0 0,0 1-36 0 0,1 3-114 0 0,0 1 47 0 0,1 0-303 0 0,2 1-10 0 0,1-1-89 0 0,1 0-1111 0 0,3-2-411 0 0,1 1-205 0 0,2-1-3915 0 0,2 1 5909 0 0,-2 7-11364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3.29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13454 903 6553 0 0,'-11'-25'0'0'0,"-2"2"0"0"0,-1 0 0 0 0,0 0 0 0 0,-2 1 0 0 0,-22-23 0 0 0,22 29 0 0 0,0 0 0 0 0,-2 2 0 0 0,1 0 0 0 0,-2 2 0 0 0,-33-19 0 0 0,8 9 180 0 0,-1 3-1 0 0,-81-24 0 0 0,21 8 344 0 0,-163-54 554 0 0,-1-2 135 0 0,-7 21-62 0 0,-162-3 629 0 0,-100 29 240 0 0,319 32-1144 0 0,-396-17 1340 0 0,-346-14 1462 0 0,349 16-1309 0 0,-189-1-1723 0 0,3 16-735 0 0,702 11 124 0 0,-935 13-34 0 0,927-9 0 0 0,-561 31 0 0 0,-45 38 0 0 0,698-71 0 0 0,-980 164 0 0 0,399-29 0 0 0,6 19 0 0 0,438-115 0 0 0,-855 226 0 0 0,515-158 0 0 0,-7-36 0 0 0,330-59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3.94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1 224 6553 0 0,'7'-15'0'0'0,"0"-1"0"0"0,-1 1 0 0 0,-1-1 0 0 0,0 0 0 0 0,3-26 0 0 0,-7 34 0 0 0,0 1-1 0 0,1 0 1 0 0,0-1-1 0 0,0 1 1 0 0,1 0-1 0 0,4-8 1 0 0,-6 12 2 0 0,1 0 1 0 0,0 0-1 0 0,0 1 1 0 0,0-1-1 0 0,0 1 0 0 0,0 0 1 0 0,1-1-1 0 0,-1 1 1 0 0,1 0-1 0 0,0 0 1 0 0,-1 1-1 0 0,1-1 0 0 0,0 1 1 0 0,0-1-1 0 0,0 1 1 0 0,0 0-1 0 0,3-1 0 0 0,10-1 73 0 0,-1 1 0 0 0,1 0 0 0 0,-1 1-1 0 0,19 2 1 0 0,-12-1-8 0 0,291 5 1134 0 0,-15 1-102 0 0,-46-1-235 0 0,435 35 1789 0 0,-6 43 42 0 0,-189 23-882 0 0,-452-96-1632 0 0,131 36 1209 0 0,311 127 0 0 0,-277-78 182 0 0,349 218-1 0 0,16 75-368 0 0,-9 17-1362 0 0,-199-143 227 0 0,-201-149-68 0 0,332 173 0 0 0,500 123 0 0 0,885 175 0 0 0,-1462-481 0 0 0,767 90 0 0 0,196-124 0 0 0,-805-86 0 0 0,-283-2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4.32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1397 6553 0 0,'2'-2'0'0'0,"-1"0"0"0"0,1 0 0 0 0,-1-1 0 0 0,1 1 0 0 0,-1 0 0 0 0,0 0 0 0 0,0-1 0 0 0,0 1 0 0 0,0 0 0 0 0,0-1 0 0 0,-1 1 0 0 0,1-1 0 0 0,-1 1 0 0 0,0-1 0 0 0,1 0 0 0 0,-1 1 0 0 0,0-1 0 0 0,-1 1 0 0 0,1-1 0 0 0,0 1 0 0 0,-1-1 0 0 0,1 1 0 0 0,-1-1 0 0 0,0 1 0 0 0,0-1 0 0 0,0 1 0 0 0,-2-5 0 0 0,-4-5 0 0 0,-1-1 0 0 0,0 1 0 0 0,-17-19 0 0 0,15 18 0 0 0,9 13 0 0 0,-2-4 0 0 0,0 0 0 0 0,0 0 0 0 0,0 0 0 0 0,-4-9 0 0 0,7 12 0 0 0,-1-1 0 0 0,1 1 0 0 0,0 0 0 0 0,-1-1 0 0 0,1 1 0 0 0,0 0 0 0 0,0-1 0 0 0,0 1 0 0 0,0 0 0 0 0,0-1 0 0 0,0 1 0 0 0,0-1 0 0 0,1 1 0 0 0,-1 0 0 0 0,0-1 0 0 0,1 1 0 0 0,-1 0 0 0 0,1 0 0 0 0,-1-1 0 0 0,1 1 0 0 0,0 0 0 0 0,1-2 0 0 0,5-5 0 0 0,1 0 0 0 0,-1 0 0 0 0,2 1 0 0 0,-1 0 0 0 0,1 0 0 0 0,1 1 0 0 0,9-5 0 0 0,10-7 0 0 0,166-109 0 0 0,336-163 0 0 0,44 64 0 0 0,19 48 0 0 0,102 30 274 0 0,10 51 1552 0 0,-451 73-301 0 0,342 11 1 0 0,-374 25-173 0 0,291 53 0 0 0,-324-27 43 0 0,338 114 1 0 0,-51 51 463 0 0,-15 33 90 0 0,-35 7-146 0 0,-242-135-1135 0 0,71 42 273 0 0,280 155-795 0 0,121 0-147 0 0,-602-281 0 0 0,168 68 0 0 0,4-9 0 0 0,4-11 0 0 0,269 49 0 0 0,-330-89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4.64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0,56-45-524 0 0,-315 241 1783 0 0,102-81-611 0 0,-29 2-11 0 0,222-166-849 0 0,-452 300 1891 0 0,220-165-990 0 0,154-99-565 0 0,66-40-289 0 0,-187 105 372 0 0,220-131-1094 0 0,-7 1-122 0 0,-255 99 0 0 0,337-153 0 0 0,-2-3 0 0 0,0-2 0 0 0,-1-3 0 0 0,0-2 0 0 0,-84 3 0 0 0,122-12 0 0 0,0-1 0 0 0,0-1 0 0 0,0-1 0 0 0,-33-7 0 0 0,3-6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00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48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13682 1016 6553 0 0,'-44'9'233'0'0,"0"-2"-1"0"0,0-2 0 0 0,-1-2 1 0 0,-52-3-1 0 0,-103-18 640 0 0,-63-3-222 0 0,-131 33 937 0 0,257-5-1092 0 0,29-4-2 0 0,-1-4 0 0 0,1-5 0 0 0,-111-21 0 0 0,-98-37 771 0 0,212 37-682 0 0,-104-41 0 0 0,-204-117-1132 0 0,-50-39-433 0 0,390 193 846 0 0,-322-132-687 0 0,266 116 394 0 0,-150-33-1 0 0,134 48 734 0 0,-204-17 0 0 0,-189 30 1199 0 0,371 25-817 0 0,-205 34 0 0 0,-618 170 2042 0 0,324-59-926 0 0,381-89-1017 0 0,-831 146 2285 0 0,583-145-2686 0 0,-2-32-414 0 0,-433 19 31 0 0,421 36 0 0 0,5 38 0 0 0,63-13 0 0 0,289-70 0 0 0,-284 58 0 0 0,347-75 0 0 0,-202 14 0 0 0,195-36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85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494 127 6553 0 0,'-29'-19'116'0'0,"-6"-5"121"0"0,-43-22 0 0 0,65 40-158 0 0,-1 0 0 0 0,0 0 0 0 0,-1 2 1 0 0,1-1-1 0 0,-1 2 0 0 0,-28-3 0 0 0,31 5-14 0 0,-1 0 0 0 0,1 1 0 0 0,-1 1 0 0 0,1 0 0 0 0,-1 1 0 0 0,1 0 0 0 0,0 1 0 0 0,0 1-1 0 0,-15 5 1 0 0,21-6-39 0 0,1-1 0 0 0,0 1 0 0 0,0 0 0 0 0,0 1-1 0 0,0-1 1 0 0,0 1 0 0 0,1 0 0 0 0,-1 0 0 0 0,1 0-1 0 0,0 1 1 0 0,0-1 0 0 0,1 1 0 0 0,-1 0 0 0 0,1 0-1 0 0,0 0 1 0 0,1 1 0 0 0,-1-1 0 0 0,1 1 0 0 0,0-1-1 0 0,0 1 1 0 0,-1 8 0 0 0,2-6 13 0 0,1 0 1 0 0,0 0-1 0 0,0 0 1 0 0,0 0-1 0 0,1 1 1 0 0,0-2-1 0 0,1 1 1 0 0,0 0-1 0 0,0 0 1 0 0,1 0-1 0 0,-1-1 1 0 0,2 1-1 0 0,-1-1 1 0 0,10 13-1 0 0,1 0 93 0 0,1 0 0 0 0,1-1 0 0 0,29 27 0 0 0,3-4 382 0 0,104 72-1 0 0,68 20 474 0 0,-133-83-591 0 0,276 171 1262 0 0,-71-43-364 0 0,323 198 1585 0 0,-110-98-642 0 0,15-28-87 0 0,559 207-237 0 0,-268-131-1913 0 0,-21 47 0 0 0,-252-64 0 0 0,-17 26 0 0 0,-495-319 0 0 0,182 119 0 0 0,321 216 0 0 0,163 121 0 0 0,-138-97 0 0 0,-91-31 0 0 0,-13 5 0 0 0,-123-106 0 0 0,-232-174 0 0 0,185 121 0 0 0,-147-105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27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63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156 293 6553 0 0,'-34'-16'55'0'0,"20"9"22"0"0,0 1 0 0 0,0 0 1 0 0,-1 1-1 0 0,-30-7 0 0 0,29 12-37 0 0,13 2-35 0 0,4-1 30 0 0,7 0 5 0 0,-1 0 0 0 0,1-1 0 0 0,-1 0 0 0 0,1-1 0 0 0,12-1 0 0 0,173-46 729 0 0,-86 19-300 0 0,222-46 865 0 0,35 20 66 0 0,4 27 129 0 0,-177 21-546 0 0,1 8 0 0 0,-1 9-1 0 0,275 48 1 0 0,74 59 1065 0 0,188 118 966 0 0,-13 47-367 0 0,-128-34-2527 0 0,-499-211-120 0 0,380 152 0 0 0,13-23 0 0 0,-158-78 0 0 0,337 47 0 0 0,423 7 0 0 0,-282-94 0 0 0,81-36 0 0 0,4-23 0 0 0,-31-31 0 0 0,-426 10 0 0 0,281-22 0 0 0,159-24 0 0 0,-592 51 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95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0,'35'17'199'0'0,"90"51"397"0"0,-115-61-531 0 0,-1 1 0 0 0,0 0 0 0 0,0 1 0 0 0,-1 0 0 0 0,0 0 0 0 0,-1 1 0 0 0,0 0 0 0 0,10 20 0 0 0,1-1-30 0 0,15 20 258 0 0,3-1-1 0 0,1-2 1 0 0,3-2 0 0 0,1-1 0 0 0,57 44 0 0 0,-15-17 137 0 0,158 124 806 0 0,306 167 1293 0 0,-292-200-1283 0 0,-174-113-759 0 0,2-3 0 0 0,2-3-1 0 0,118 39 1 0 0,259 42 1445 0 0,-409-111-1709 0 0,372 57 1401 0 0,-171-34-541 0 0,374 29 1153 0 0,-286-55-1872 0 0,-228-7-364 0 0,307-11 0 0 0,1-18 0 0 0,-407 26 0 0 0,1106-126 0 0 0,-740 62 0 0 0,-194 24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4.5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57.48438"/>
      <inkml:brushProperty name="anchorY" value="-180226.15625"/>
      <inkml:brushProperty name="scaleFactor" value="0.5"/>
    </inkml:brush>
  </inkml:definitions>
  <inkml:trace contextRef="#ctx0" brushRef="#br0">68 342 88 0 0,'0'0'0'0'0,"-1"-4"88"0"0,-1-4 93 0 0,-2-4 86 0 0,-1-2 75 0 0,-1-2 119 0 0,0-2 4 0 0,0-1 264 0 0,1 1-387 0 0,0 2 482 0 0,1 2-230 0 0,-1 1-122 0 0,1 4-3 0 0,1 3 192 0 0,0 3-393 0 0,0 3 412 0 0,1 5-269 0 0,0 4-78 0 0,1 4-21 0 0,1 3 112 0 0,0 4-246 0 0,3 4 392 0 0,1 3-212 0 0,1 2-41 0 0,3 5-74 0 0,2 3 206 0 0,1 3-339 0 0,3 6 515 0 0,1 5-258 0 0,2 4-62 0 0,0 5 10 0 0,2 5 114 0 0,0 2-245 0 0,1 4 377 0 0,1 1-181 0 0,1 3-51 0 0,-1 3-61 0 0,1 3 195 0 0,0 3-336 0 0,0 4 449 0 0,1 2-222 0 0,0 1-56 0 0,1 0 6 0 0,-2-2-51 0 0,-1-4-75 0 0,-2-1-10 0 0,-1-3-14 0 0,-2 1 46 0 0,-1-1-154 0 0,-1 4 92 0 0,-2 3-60 0 0,0 5 182 0 0,-2 5-155 0 0,1 5 26 0 0,-2 5-82 0 0,0 2 55 0 0,-1 4-21 0 0,0 3 89 0 0,0-1-80 0 0,-1 0 28 0 0,1-2-139 0 0,-1 0 131 0 0,0-2-120 0 0,2-2 222 0 0,-1-3-102 0 0,0-3-56 0 0,1-1-16 0 0,-2-2 91 0 0,1-3-107 0 0,-1-2 90 0 0,1-4-44 0 0,1-1-81 0 0,0-3 136 0 0,-1 0-82 0 0,1 0 64 0 0,0 0-110 0 0,-2-1 88 0 0,0 0-38 0 0,1-2-74 0 0,-2 0 98 0 0,2 0-108 0 0,0 0 50 0 0,1-2 68 0 0,1 0-67 0 0,0-1-13 0 0,1-2 135 0 0,-1-1-173 0 0,1-1 111 0 0,0-4-24 0 0,0-4-42 0 0,-1-4-4 0 0,1-3 17 0 0,0-3 2 0 0,-2-1 27 0 0,1-1 4 0 0,-1 0-65 0 0,0-1 123 0 0,0 0-141 0 0,0-1 127 0 0,-1-2-168 0 0,1 0 58 0 0,-2-3 16 0 0,0 0 74 0 0,0-2-64 0 0,-1-2 90 0 0,1-3-100 0 0,1-2 2 0 0,0-4-2 0 0,-1-3 118 0 0,0-3-157 0 0,-1-1 174 0 0,0-2-211 0 0,0-2 119 0 0,-2-1 7 0 0,0-1-116 0 0,0-3 187 0 0,0-1-198 0 0,-1-1 201 0 0,1-1-60 0 0,-1-1 1 0 0,-1 0-144 0 0,1-1 106 0 0,-1-1-96 0 0,1 0 137 0 0,-1-1 6 0 0,0 0-71 0 0,0-2 0 0 0,0-1 15 0 0,-1-1-27 0 0,0-1 73 0 0,1-1-40 0 0,-1-1-4 0 0,0-1-7 0 0,1-1 10 0 0,0-1 33 0 0,0 0 19 0 0,2-2 15 0 0,0-3-19 0 0,0 0-86 0 0,1 0 25 0 0,0-1-14 0 0,2-1 93 0 0,-1 0-120 0 0,2-1 41 0 0,-1 1-14 0 0,1-1 65 0 0,1 0-9 0 0,1-1 25 0 0,0 0-13 0 0,0 1-50 0 0,1 0 4 0 0,0 1 24 0 0,1-1-29 0 0,1 1 47 0 0,1 0-4 0 0,2 0 12 0 0,1-1-151 0 0,2-1 157 0 0,2 0-166 0 0,3-1 178 0 0,2 0-5 0 0,1-1 13 0 0,3-2-51 0 0,1 0 17 0 0,3-2-45 0 0,1-1 57 0 0,1-1-47 0 0,1 0 99 0 0,1 1-103 0 0,-1-1 25 0 0,2 1-28 0 0,0 1 80 0 0,0 0-128 0 0,0 3 13 0 0,2 0 77 0 0,-1 3-65 0 0,1 1 162 0 0,0 1-157 0 0,0 2 61 0 0,1 1-74 0 0,-1 2 17 0 0,2-1 95 0 0,1 0-105 0 0,0 0 130 0 0,3-1-74 0 0,0-1-42 0 0,2 0 69 0 0,2-2-16 0 0,1-1-3 0 0,0 0-72 0 0,1 0 68 0 0,-1 1-72 0 0,2 1 180 0 0,-1 0-211 0 0,-1 0 170 0 0,0 2-154 0 0,-2 0 15 0 0,-1 1 78 0 0,0 1-140 0 0,0 1 100 0 0,0 2-32 0 0,-1 0 195 0 0,1 2-63 0 0,-2-1-92 0 0,0 1-23 0 0,-2 1 27 0 0,0 0-72 0 0,-2 0 104 0 0,-2-1-32 0 0,0 0-44 0 0,-2-2 16 0 0,1 0-8 0 0,0-3 0 0 0,0-1-28 0 0,-2 0 36 0 0,-2-3-12 0 0,-1-1 4 0 0,-2-2 56 0 0,-2 0-44 0 0,-2-1 138 0 0,-2-2-49 0 0,-1 1-8 0 0,-2-1-133 0 0,-2 0 158 0 0,-1 2-214 0 0,-2 0 165 0 0,-1 2-61 0 0,0 0-11 0 0,-1 0 7 0 0,0 1-4 0 0,0 1 0 0 0,-2 0 0 0 0,0 1 84 0 0,-3 0-52 0 0,1 0-36 0 0,-1 0 40 0 0,-1 0-44 0 0,0-1 40 0 0,-2-2 16 0 0,1 0 62 0 0,0 0-230 0 0,-1-2 136 0 0,0 0-106 0 0,-1 0 166 0 0,-1-1-48 0 0,0 0-36 0 0,1-1 16 0 0,0 1 86 0 0,-1-1-121 0 0,0 0 68 0 0,0 0 7 0 0,-1 0-4 0 0,-1-2-80 0 0,1-1-32 0 0,0-2-5 0 0,1-1 88 0 0,-2-3-29 0 0,0-2 52 0 0,0-1-49 0 0,-1-1 44 0 0,1-3-41 0 0,0-3 124 0 0,0-2-92 0 0,-1-3-24 0 0,1-4 8 0 0,-1-3-64 0 0,-1-4 72 0 0,1-2 32 0 0,-2-4-64 0 0,1-1 24 0 0,-2-5 20 0 0,0-3-64 0 0,-1-5 77 0 0,0-4-54 0 0,0-4-11 0 0,1-2 4 0 0,1-3-60 0 0,-1-3 128 0 0,0-2-68 0 0,-2-5 108 0 0,0-2 1 0 0,-1-3-44 0 0,-1-3-76 0 0,0-2 49 0 0,-1-1-88 0 0,0-1 89 0 0,0 0-56 0 0,-1 1-40 0 0,1 0 97 0 0,0-1-32 0 0,0-3 40 0 0,-1-1-7 0 0,-1-2-26 0 0,0-2-47 0 0,-1-3 68 0 0,0-2-52 0 0,1-4 44 0 0,1-3 16 0 0,1-2 24 0 0,1 1 62 0 0,1-2-230 0 0,1-1 164 0 0,1-1-170 0 0,-1-2 186 0 0,0 0-56 0 0,0 0-64 0 0,0 0 80 0 0,0 1 0 0 0,0 1 28 0 0,-1 3-31 0 0,0 4 11 0 0,-1 4-32 0 0,-1 6-133 0 0,-1 4 177 0 0,-1 5-172 0 0,0 4 220 0 0,-1 3-64 0 0,2 6-4 0 0,1 2-20 0 0,-1 2-24 0 0,0 2-24 0 0,2 3 88 0 0,0 3-56 0 0,1 4 48 0 0,2 3-40 0 0,1 2 12 0 0,0 4-4 0 0,1 1 28 0 0,0 4-64 0 0,-1 1-8 0 0,1 2 84 0 0,-1 2-56 0 0,-1 0 76 0 0,0 2-76 0 0,0 0 24 0 0,0 0-8 0 0,-1 2-84 0 0,0 1 80 0 0,-1 2-93 0 0,-1 2 241 0 0,-1 2-136 0 0,-1 2 49 0 0,0 4-37 0 0,0 1-20 0 0,0 3 4 0 0,-2 4-32 0 0,0 2 8 0 0,1 3 24 0 0,0 3 20 0 0,0 2-60 0 0,0 3 105 0 0,0 0-90 0 0,1 2 29 0 0,0 1-8 0 0,-1 1-28 0 0,1 0 36 0 0,0 1-12 0 0,0 0 61 0 0,0 0-45 0 0,1 0-12 0 0,1 0 4 0 0,0 0 61 0 0,-1-1-84 0 0,1 0 29 0 0,0-3-10 0 0,-1 0 0 0 0,0-2 28 0 0,-1 0 48 0 0,-1 1-68 0 0,-1 0-4 0 0,-2 0 0 0 0,0 0-4 0 0,-1 0 0 0 0,-2 0 121 0 0,-1-1-156 0 0,-1 1 183 0 0,-1 0-92 0 0,-2 1-26 0 0,-2 0-65 0 0,-2 2 23 0 0,-3 1-23 0 0,-2 1 173 0 0,-1 1-116 0 0,-2 2-22 0 0,-1 0 75 0 0,-3 0 9 0 0,-3 0-11 0 0,-2 0 46 0 0,-3-1-78 0 0,0 0-13 0 0,-2-1 11 0 0,1-1-46 0 0,1-2 78 0 0,-2-2 106 0 0,0 0-130 0 0,-2-1 85 0 0,-2 1-156 0 0,-4-1 15 0 0,-2-1-21 0 0,-5 0 37 0 0,-2-1-12 0 0,-2 2-61 0 0,-3 0 188 0 0,-4 0-68 0 0,-2 1 93 0 0,-4-1-76 0 0,0 0-50 0 0,-1 3-14 0 0,-1 1-3 0 0,-1 1 136 0 0,0 2-152 0 0,-2 1 173 0 0,2 2-50 0 0,-1 1-20 0 0,1 1-65 0 0,-2 1 17 0 0,-1 3-48 0 0,-2 1 85 0 0,1 1-139 0 0,1 0-32 0 0,2 2 43 0 0,0-2 16 0 0,1 3 32 0 0,2 0 107 0 0,2 0 10 0 0,4 0-69 0 0,3-1-85 0 0,3-1 21 0 0,3 0-91 0 0,3 0 22 0 0,2-2-123 0 0,1 0 41 0 0,0 1-93 0 0,-1 0-173 0 0,-1 1 110 0 0,-1-1-709 0 0,1 1-362 0 0,-1 0-102 0 0,0 1-4924 0 0,0 1-1110 0 0,-3 4 4128 0 0,11-2-1959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7.34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0,'3'-39'0'0'0,"-1"-55"0"0"0,-2 63 0 0 0,0 28 0 0 0,0 0 0 0 0,0 0 0 0 0,1-1 0 0 0,-1 1 0 0 0,1 0 0 0 0,0 0 0 0 0,0 0 0 0 0,0 0 0 0 0,0 0 0 0 0,0 0 0 0 0,1 0 0 0 0,1-2 0 0 0,2-2 0 0 0,0 2 0 0 0,0-1 0 0 0,11-9 0 0 0,8-6-39 0 0,149-124 856 0 0,-91 82-539 0 0,21-16-312 0 0,58-28 511 0 0,240-120-1 0 0,-285 177 52 0 0,-57 26-287 0 0,5-3 285 0 0,127-35-1 0 0,-155 55-352 0 0,0 3-1 0 0,1 1 1 0 0,0 1-1 0 0,63 6 0 0 0,-68 0 102 0 0,61 16-1 0 0,-40-7-65 0 0,-10-4-148 0 0,-7-1 167 0 0,68 7 1 0 0,-28-8 150 0 0,-37-3-98 0 0,72-1 0 0 0,-73-8-59 0 0,-1-5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7.68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3213 0 6553 0 0,'-324'12'1372'0'0,"210"-12"-588"0"0,-163 20 1 0 0,195-11-285 0 0,-130-2 1 0 0,203-7-453 0 0,0 0 1 0 0,-1 0 0 0 0,1 1-1 0 0,-1 0 1 0 0,1 0 0 0 0,0 1-1 0 0,0 1 1 0 0,0 0 0 0 0,0 0-1 0 0,0 0 1 0 0,1 1-1 0 0,-1 1 1 0 0,-11 7 0 0 0,-6 10 187 0 0,1 2 1 0 0,-43 49 0 0 0,38-38-27 0 0,-230 288 1389 0 0,-316 401 1917 0 0,547-690-3357 0 0,-286 332 1730 0 0,68-80-489 0 0,124-143-610 0 0,-115 140 599 0 0,147-159-792 0 0,54-67-274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7.7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180.01563"/>
      <inkml:brushProperty name="anchorY" value="-180768.14063"/>
      <inkml:brushProperty name="scaleFactor" value="0.5"/>
    </inkml:brush>
  </inkml:definitions>
  <inkml:trace contextRef="#ctx0" brushRef="#br0">75 205 88 0 0,'0'0'0'0'0,"-1"-1"0"0"0,-1 0 28 0 0,-1 0-120 0 0,-2 0 111 0 0,-1 0 46 0 0,1 1-41 0 0,0 0 123 0 0,1-1-34 0 0,-3 4-32 0 0,0 0 23 0 0,-1 1 47 0 0,2 0-61 0 0,1 1 67 0 0,1-2-10 0 0,1 0-34 0 0,1-2 12 0 0,1 0 70 0 0,1 0-106 0 0,3-1 185 0 0,2 0-65 0 0,1 0-22 0 0,3 0 21 0 0,2-1 93 0 0,1 1-149 0 0,2-1 199 0 0,1 0-98 0 0,2 0-14 0 0,2 1-48 0 0,1 2 102 0 0,3 0-174 0 0,0 1 193 0 0,4 1-116 0 0,0 0-39 0 0,3 1-51 0 0,3 0 91 0 0,2 2-154 0 0,4 0 177 0 0,3 1-83 0 0,2-1-29 0 0,3-1-62 0 0,2 1 87 0 0,1-2-125 0 0,1-1 149 0 0,0 0-63 0 0,-1 0-8 0 0,0-1-22 0 0,0 0 60 0 0,1 0-66 0 0,0-1 114 0 0,0 0-62 0 0,0-1 13 0 0,1-1-48 0 0,0-2 68 0 0,1 0-51 0 0,1-1 109 0 0,0-1-40 0 0,1 1-49 0 0,0-1-10 0 0,0 0 26 0 0,-1-1-22 0 0,2 1 64 0 0,0 0-28 0 0,1 0 21 0 0,1 1-79 0 0,2 1 79 0 0,2 0-74 0 0,0 1 59 0 0,2 1-17 0 0,-1-2-32 0 0,1 1-37 0 0,0-1 93 0 0,-1 0-106 0 0,1 1 99 0 0,0-1-48 0 0,0 2-32 0 0,1 0-8 0 0,0 1 46 0 0,0 0-63 0 0,1 1 75 0 0,-1 0-31 0 0,2 0 10 0 0,0-1-57 0 0,0 0 63 0 0,3-1-59 0 0,-1 0 55 0 0,2 0-26 0 0,0-1-38 0 0,-1 0-17 0 0,1-1 86 0 0,-1-1-84 0 0,0 0 94 0 0,-2-1 0 0 0,0 1-44 0 0,-4 1-49 0 0,-1 1 96 0 0,-2 0-117 0 0,-2-1 195 0 0,-3 1-132 0 0,-2 0-3 0 0,-2 1-44 0 0,-2 1 81 0 0,-1 0-65 0 0,-1-1 171 0 0,-1 1-104 0 0,0-1-47 0 0,1 1-50 0 0,0-1 73 0 0,2-1-84 0 0,2-1 99 0 0,0-2-10 0 0,0 0-50 0 0,1-1-104 0 0,0 0 149 0 0,0 0-155 0 0,-2-2 289 0 0,-2 2-149 0 0,-2-1 7 0 0,-2 1-52 0 0,0 1 37 0 0,0 1-16 0 0,0 1 22 0 0,0 1-4 0 0,0 0-17 0 0,-1 1-13 0 0,-1 0-7 0 0,-1 2 1 0 0,-1 0 26 0 0,-1 0-8 0 0,-2 3 60 0 0,-2-1-147 0 0,-1 0 83 0 0,-2 0-76 0 0,0 0 150 0 0,-1 0-129 0 0,0 0 15 0 0,-1 1 15 0 0,2-1-10 0 0,0 1 59 0 0,0 1-25 0 0,1-1-9 0 0,1-1-51 0 0,-1 0 78 0 0,0 1-45 0 0,-1-1 62 0 0,0 1-129 0 0,-1 0 86 0 0,-1-1-30 0 0,-1-1-30 0 0,-2-1 131 0 0,0-1-170 0 0,-1 1 120 0 0,-2-1 0 0 0,0 1 8 0 0,-1-1-128 0 0,-1-1 95 0 0,1 0-110 0 0,-1 0 226 0 0,-1 0-76 0 0,-1 0 58 0 0,0-1-140 0 0,-2 1 42 0 0,1 0-47 0 0,-2 0 129 0 0,0 0-47 0 0,1 0 10 0 0,-1 1-46 0 0,1 0 50 0 0,-1 0-45 0 0,-1 0 41 0 0,-1 0-40 0 0,-1-1-25 0 0,-1 1 6 0 0,-1-1 60 0 0,0 0-55 0 0,-2 0 28 0 0,0 0-7 0 0,-1 0-74 0 0,1 0 59 0 0,-1 0 7 0 0,-1 0-22 0 0,0-1 75 0 0,1 3-77 0 0,-2-1 6 0 0,1 0 54 0 0,0 0-47 0 0,0-1 81 0 0,-1 0-106 0 0,1-1 80 0 0,2 0-63 0 0,0-1-58 0 0,0 0 148 0 0,2 1-180 0 0,0-2 178 0 0,1 1-6 0 0,1 1-44 0 0,0-1-63 0 0,2 0 73 0 0,2 1-121 0 0,-1 2 109 0 0,1-1-35 0 0,-2 0 20 0 0,2 1-21 0 0,-2-1 45 0 0,1 1-33 0 0,-2-1 66 0 0,0 0-18 0 0,0 0-48 0 0,2-1-58 0 0,-1 1 78 0 0,1 0-67 0 0,0-1 179 0 0,1 0-107 0 0,0 0 2 0 0,1 1 21 0 0,2-1 8 0 0,1 1-12 0 0,1-1-4 0 0,1 1 20 0 0,0 0-7 0 0,0-1-81 0 0,1-1 43 0 0,1 0-27 0 0,2-1 117 0 0,1 0-117 0 0,1 0 3 0 0,1 0 54 0 0,1-2-58 0 0,1 2 84 0 0,0-1-15 0 0,1 1 62 0 0,0 0 5 0 0,-1 0-138 0 0,0 1 109 0 0,0 1-114 0 0,0-1 152 0 0,0 0-83 0 0,0 0 19 0 0,-1 0-49 0 0,1 0 58 0 0,0-1-38 0 0,1 0 77 0 0,1 0-21 0 0,2 0 9 0 0,1-1-84 0 0,1 1 5 0 0,2-2 3 0 0,1 0 32 0 0,1-2-93 0 0,-1 2 29 0 0,2 0 72 0 0,2 1-43 0 0,1 0 74 0 0,2 2-75 0 0,1-1 42 0 0,0-1-31 0 0,1 0-123 0 0,1 1 137 0 0,-1 0-122 0 0,-1 1 194 0 0,-2 1-74 0 0,0 1-47 0 0,0-1-9 0 0,-1 3 34 0 0,0-1-14 0 0,-1 1 136 0 0,0 1-85 0 0,-2 0-4 0 0,1 1-202 0 0,-2 0 212 0 0,-1-1-215 0 0,-1 1 268 0 0,-3 0-97 0 0,-1-1-21 0 0,-1 1-43 0 0,-2 0 36 0 0,-2 0-72 0 0,1 0 160 0 0,0 0-113 0 0,0-1 19 0 0,2-1-22 0 0,0 0-6 0 0,1-3 8 0 0,-1 0-3 0 0,-1-1 20 0 0,1 0-53 0 0,0 0 64 0 0,0 2 26 0 0,1 0-35 0 0,1 1-4 0 0,0 1-17 0 0,0 0 3 0 0,1-1-31 0 0,0 0 73 0 0,0 0-59 0 0,-1 2 56 0 0,0 1-24 0 0,-2 2-12 0 0,0-1 24 0 0,1 1 0 0 0,-1-1 20 0 0,0 0-42 0 0,0 0-6 0 0,0-1 20 0 0,2 1 10 0 0,0 0-3 0 0,3-1 12 0 0,1 0-95 0 0,0-1 130 0 0,0 0-80 0 0,0-2-78 0 0,-1 0 230 0 0,0-1-316 0 0,-1 0 276 0 0,-1 0-76 0 0,0 0-24 0 0,-2 0 15 0 0,2 0 30 0 0,-1 0-29 0 0,0-1 2 0 0,0-1 46 0 0,0 1-90 0 0,0 0 29 0 0,2 1-20 0 0,-1-1 11 0 0,2 1 62 0 0,-2 0-45 0 0,2 0 64 0 0,0 0-111 0 0,2-1 61 0 0,0 0-58 0 0,1-1 70 0 0,-1 0 7 0 0,0 0-47 0 0,-1 0-10 0 0,1 0 48 0 0,-1-1-55 0 0,1 1 82 0 0,-1 0-51 0 0,0 1-2 0 0,2-1 49 0 0,-2 1-110 0 0,0-1 126 0 0,-2 1-67 0 0,-2 1 21 0 0,-2 0 43 0 0,-1-2-126 0 0,-1 1 123 0 0,-2 1-115 0 0,-1 1 109 0 0,-3 0-5 0 0,-3 1-44 0 0,-1 0-1 0 0,-1 1 36 0 0,0 0-50 0 0,0-1 34 0 0,-1 0 26 0 0,-1 0-26 0 0,2-1-101 0 0,0-1 122 0 0,2-1-135 0 0,-2-1 114 0 0,2-1 21 0 0,-1-3-5 0 0,0 0 8 0 0,2-1-75 0 0,2-1 41 0 0,0 0-54 0 0,1 0 32 0 0,0 0 64 0 0,0 0-168 0 0,0 1 146 0 0,0 2-140 0 0,-1 1 188 0 0,-2 1-55 0 0,1 1-16 0 0,-2 3-9 0 0,1 0 1 0 0,0 1-3 0 0,-1 1 56 0 0,0 1-72 0 0,0 1-32 0 0,1 0 45 0 0,0 0 1 0 0,0-1 36 0 0,-1 0-26 0 0,1 1 48 0 0,-2 0-69 0 0,2-1 2 0 0,0 0-2 0 0,-1-1-40 0 0,1 0 66 0 0,-2 0-2 0 0,1-1 2 0 0,-1 0-34 0 0,1 0 29 0 0,2-1-30 0 0,0 0 28 0 0,2 1-46 0 0,0-1-6 0 0,1 0 57 0 0,2 0 0 0 0,0-1 21 0 0,0-1-22 0 0,1-1 84 0 0,1 0-81 0 0,-1 0 46 0 0,1 1-33 0 0,0 0-28 0 0,0 0-12 0 0,1 0-74 0 0,1-1 112 0 0,2 0-56 0 0,-1-1-37 0 0,2-1 88 0 0,-2 0 45 0 0,-2-2-86 0 0,1 0 33 0 0,1 0-11 0 0,-2-2-19 0 0,2 1 25 0 0,-1 0-9 0 0,0 0-53 0 0,0-1-21 0 0,2 1 151 0 0,0 1-103 0 0,2-1 74 0 0,-1 0-130 0 0,1 0 56 0 0,0-1-3 0 0,0 0 16 0 0,-1 1-50 0 0,1-1 36 0 0,-1 2-106 0 0,1 0-18 0 0,-2 1 38 0 0,-1-1-55 0 0,-1 1-67 0 0,-3 0 83 0 0,-2-2-236 0 0,-2 1-118 0 0,-3-2-117 0 0,1 0-1386 0 0,0-1-246 0 0,-1 2 352 0 0,-2-1-3687 0 0,-1 0 5401 0 0,-2-1-1826 0 0,-6 1-118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1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 42 88 0 0,'-8'-10'458'0'0,"-14"-22"2247"0"0,30 50-2037 0 0,-1 0-1 0 0,0 0 0 0 0,-2 0 0 0 0,5 25 0 0 0,6 77 876 0 0,-12-86-1056 0 0,22 326 1426 0 0,-16 1-857 0 0,-7-244-733 0 0,1 90 21 0 0,-1-39-130 0 0,16 616 683 0 0,11-167-474 0 0,-19-401-320 0 0,7 447 295 0 0,-18-630-480 0 0,-1 0-1 0 0,-2-1 0 0 0,-13 63 1 0 0,15-94 32 0 0,1 0 1 0 0,-1 1 0 0 0,1-1 0 0 0,-1 0-1 0 0,1 1 1 0 0,-1-1 0 0 0,0 0 0 0 0,0 1-1 0 0,0-1 1 0 0,-1 2 0 0 0,1-3 29 0 0,1 0 1 0 0,0 1-1 0 0,-1-1 1 0 0,1 0-1 0 0,0 0 1 0 0,0 0 0 0 0,-1 0-1 0 0,1 1 1 0 0,0-1-1 0 0,-1 0 1 0 0,1 0-1 0 0,0 0 1 0 0,-1 0-1 0 0,1 0 1 0 0,0 0-1 0 0,-1 0 1 0 0,1 0 0 0 0,0 0-1 0 0,-1 0 1 0 0,1 0-1 0 0,0 0 1 0 0,-1 0-1 0 0,1 0 1 0 0,0-1-1 0 0,-1 1 1 0 0,1 0-1 0 0,0 0 1 0 0,-1 0-1 0 0,1 0 1 0 0,0-1 0 0 0,0 1-1 0 0,-1 0 1 0 0,1 0-1 0 0,0 0 1 0 0,0-1-1 0 0,-1 1 1 0 0,1 0-1 0 0,0 0 1 0 0,0-1-1 0 0,-4-5-184 0 0,1-1 0 0 0,0 0-1 0 0,0 0 1 0 0,1 1 0 0 0,0-1-1 0 0,1-1 1 0 0,-2-8 0 0 0,2 11 122 0 0,-12-84-1070 0 0,-3-105-1 0 0,9 83 116 0 0,-6-39-1214 0 0,-4-8 1132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949 911 0 0 0,'-158'-192'456'0'0,"124"157"-170"0"0,-2 1 1 0 0,-2 2 0 0 0,-44-30 0 0 0,41 37 274 0 0,-1 1-1 0 0,-59-24 1 0 0,-98-25 1869 0 0,174 66-2080 0 0,-3-2 349 0 0,-50-21-1 0 0,71 26-439 0 0,0 0 1 0 0,0 0 0 0 0,0 0 0 0 0,1-1-1 0 0,-1 0 1 0 0,1 0 0 0 0,0-1-1 0 0,0 1 1 0 0,1-1 0 0 0,0-1 0 0 0,-7-9-1 0 0,11 15-201 0 0,1 0-1 0 0,-1 0 0 0 0,1 1 1 0 0,-1-1-1 0 0,1 0 1 0 0,0 0-1 0 0,-1 0 0 0 0,1 0 1 0 0,0 0-1 0 0,-1 1 1 0 0,1-1-1 0 0,0 0 0 0 0,0 0 1 0 0,0 0-1 0 0,0 0 1 0 0,0 0-1 0 0,0 0 0 0 0,0 0 1 0 0,0 0-1 0 0,0 0 1 0 0,0 0-1 0 0,1 1 0 0 0,-1-1 1 0 0,0 0-1 0 0,1 0 1 0 0,-1 0-1 0 0,0 0 0 0 0,1 0 1 0 0,-1 1-1 0 0,1-1 1 0 0,0 0-1 0 0,-1 0 0 0 0,1 1 1 0 0,-1-1-1 0 0,1 0 1 0 0,0 1-1 0 0,1-2 0 0 0,3 0 243 0 0,-1 0-1 0 0,1 0 0 0 0,0 0 0 0 0,-1 1 1 0 0,11-3-1 0 0,-11 3-212 0 0,25-4 745 0 0,45-4 0 0 0,-19 4-130 0 0,697-85 3631 0 0,-208 34-3006 0 0,-334 39-1089 0 0,769-22 602 0 0,195 48-139 0 0,-981 0-597 0 0,117 3-44 0 0,418 19 418 0 0,-123-18 134 0 0,-537-13-513 0 0,-41 1-134 0 0,1-2 1 0 0,33-4-1 0 0,-45 3-175 0 0,-12 2-51 0 0,0 0 1 0 0,0 0-1 0 0,-1 0 1 0 0,1-1-1 0 0,0 0 1 0 0,0 0-1 0 0,-1 0 1 0 0,1 0-1 0 0,-1 0 1 0 0,1-1-1 0 0,3-2 0 0 0,-55-25-5716 0 0,-12 21 565 0 0,-62 2 1 0 0,50 2 2116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6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649 1 472 0 0,'-66'27'443'0'0,"-134"60"1834"0"0,145-60-1182 0 0,-82 54-1 0 0,113-64-586 0 0,1 1 0 0 0,-34 34 0 0 0,46-39-131 0 0,-1 0 1 0 0,2 0 0 0 0,0 1 0 0 0,0 0-1 0 0,-13 29 1 0 0,21-39-251 0 0,0 0 1 0 0,1 0-1 0 0,-1 1 0 0 0,1-1 0 0 0,0 0 0 0 0,0 1 0 0 0,1-1 0 0 0,-1 1 1 0 0,1-1-1 0 0,0 0 0 0 0,0 1 0 0 0,1-1 0 0 0,-1 1 0 0 0,1-1 0 0 0,3 9 1 0 0,-3-9-14 0 0,2 1 0 0 0,-1-1 0 0 0,0 0 0 0 0,1 0 0 0 0,0 0 0 0 0,0 0 0 0 0,0 0 1 0 0,0-1-1 0 0,1 1 0 0 0,-1-1 0 0 0,1 0 0 0 0,0 0 0 0 0,0 0 0 0 0,6 3 0 0 0,6 1 178 0 0,0 0 0 0 0,1 0 0 0 0,-1-2 0 0 0,1 0 0 0 0,0-1 0 0 0,22 2 0 0 0,107 4 797 0 0,159-22 605 0 0,0-23-514 0 0,-124 13-668 0 0,649-59 383 0 0,-317 63-743 0 0,-377 22-915 0 0,-1 6-1 0 0,250 50 1 0 0,-333-48-533 0 0,-1 3 0 0 0,0 1-1 0 0,77 38 1 0 0,-122-51 884 0 0,-1 0-1 0 0,1 1 1 0 0,7 5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94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716 1 384 0 0,'-152'40'1124'0'0,"-55"16"1218"0"0,173-45-1549 0 0,-59 28-1 0 0,74-28-345 0 0,0 0-1 0 0,0 1 1 0 0,1 2 0 0 0,-18 16-1 0 0,36-30-439 0 0,-22 19 651 0 0,2 1 0 0 0,0 0-1 0 0,-18 26 1 0 0,36-43-496 0 0,-1 1 0 0 0,1-1 0 0 0,0 1 0 0 0,0 0 0 0 0,1 0 0 0 0,-1 0 0 0 0,1 0 0 0 0,-2 6 0 0 0,3-8-91 0 0,-1 0 0 0 0,1-1 0 0 0,0 1 0 0 0,0 0 0 0 0,0-1 0 0 0,0 1 1 0 0,1 0-1 0 0,-1-1 0 0 0,0 1 0 0 0,1 0 0 0 0,-1-1 0 0 0,1 1 0 0 0,-1 0 0 0 0,1-1 0 0 0,0 1 0 0 0,0-1 0 0 0,0 0 0 0 0,0 1 0 0 0,0-1 0 0 0,0 1 0 0 0,0-1 0 0 0,0 0 0 0 0,3 2 1 0 0,2 2 99 0 0,1-1 0 0 0,0 0 0 0 0,0-1 1 0 0,1 0-1 0 0,-1 0 0 0 0,1 0 1 0 0,0-1-1 0 0,-1 0 0 0 0,16 1 0 0 0,9 0 428 0 0,36-1-1 0 0,-61-2-515 0 0,73-4 1037 0 0,148-27-1 0 0,-188 24-912 0 0,490-83 1978 0 0,91-1-1053 0 0,-8 39-787 0 0,-61 39-401 0 0,53 12-1502 0 0,-540 1 1170 0 0,533-5-7643 0 0,-372-3 5472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1.5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3335 576 24 0 0,'25'-14'177'0'0,"0"-1"1"0"0,41-34-1 0 0,-57 41-11 0 0,0-1 0 0 0,0 0 0 0 0,-1 0 0 0 0,0-1 0 0 0,-1 0 0 0 0,0 0 0 0 0,0-1 0 0 0,-1 0 0 0 0,6-16 0 0 0,-8 17 192 0 0,-1 0 0 0 0,0-1-1 0 0,-1 0 1 0 0,0 0-1 0 0,1-14 1 0 0,-3 19-115 0 0,0 0 0 0 0,0 0 0 0 0,-1-1 0 0 0,0 1 0 0 0,0 0 0 0 0,0 0 0 0 0,-1 0 0 0 0,1 0 0 0 0,-2 0 0 0 0,-3-9 0 0 0,-1 6 63 0 0,1-1 1 0 0,-1 1-1 0 0,0 0 0 0 0,-1 0 1 0 0,0 1-1 0 0,0 0 0 0 0,-1 0 1 0 0,0 1-1 0 0,-1 1 0 0 0,-10-7 1 0 0,-7-2 313 0 0,0 2 0 0 0,-51-16 0 0 0,22 12 118 0 0,-1 2-1 0 0,-68-8 0 0 0,-119 1 551 0 0,-282 30 943 0 0,90 37-782 0 0,315-24-894 0 0,-183 55 0 0 0,210-43-404 0 0,1 3 1 0 0,1 5-1 0 0,3 3 1 0 0,1 5-1 0 0,-145 106 0 0 0,175-109-47 0 0,2 3 0 0 0,2 3 0 0 0,-85 106 0 0 0,104-113-59 0 0,3 0 0 0 0,-30 57 0 0 0,49-77-26 0 0,1 1-1 0 0,1 0 1 0 0,1 1 0 0 0,2 0-1 0 0,1 0 1 0 0,-5 33 0 0 0,10-46 16 0 0,1 1 0 0 0,0-1 0 0 0,1 1 0 0 0,0 0 0 0 0,1-1 0 0 0,1 1 0 0 0,1-1 0 0 0,0 0 0 0 0,0 1 0 0 0,1-1 0 0 0,1-1 0 0 0,1 1 0 0 0,0-1 0 0 0,0 0 0 0 0,15 21 0 0 0,-5-14 24 0 0,1 0 0 0 0,1-1 1 0 0,1-2-1 0 0,0 1 0 0 0,1-2 0 0 0,23 14 1 0 0,12 4 114 0 0,74 33 0 0 0,-36-25-69 0 0,2-5 1 0 0,136 34-1 0 0,205 24 74 0 0,-399-87-160 0 0,138 26 22 0 0,275 57-13 0 0,-9 27 110 0 0,-336-81-96 0 0,-1 4-1 0 0,-2 5 1 0 0,-2 5-1 0 0,-3 3 1 0 0,106 80 0 0 0,-162-104 4 0 0,-2 2 0 0 0,-1 2 0 0 0,-2 1 0 0 0,-1 2 0 0 0,48 65 0 0 0,-62-71 25 0 0,-2 1 0 0 0,-1 0 0 0 0,-1 1 0 0 0,-2 1 0 0 0,-1 0 0 0 0,-2 1 1 0 0,-1 1-1 0 0,7 46 0 0 0,-14-47 49 0 0,-1 0 0 0 0,-2 1 1 0 0,-4 48-1 0 0,1-60 2 0 0,-1 0-1 0 0,-2 0 0 0 0,0-1 1 0 0,-1 0-1 0 0,-2 0 1 0 0,0-1-1 0 0,-2 0 1 0 0,0 0-1 0 0,-1-1 0 0 0,-1 0 1 0 0,-17 22-1 0 0,8-17 126 0 0,-1-2 0 0 0,-1 0 0 0 0,0-1-1 0 0,-2-1 1 0 0,-1-1 0 0 0,-1-2 0 0 0,-44 26 0 0 0,-30 7 286 0 0,-3-4 1 0 0,-1-5 0 0 0,-158 43 0 0 0,-370 47 539 0 0,444-107-976 0 0,-1-9 0 0 0,-293-12 0 0 0,2-58-97 0 0,323 30 0 0 0,146 21-3 0 0,-237-37-853 0 0,181 26 278 0 0,-108-37-1 0 0,159 43 252 0 0,0 1 1 0 0,0-2 0 0 0,1 0-1 0 0,-18-13 1 0 0,29 18 132 0 0,1 0 0 0 0,-1 0 0 0 0,1-1 1 0 0,0 0-1 0 0,0 0 0 0 0,0 0 0 0 0,1 0 0 0 0,0-1 0 0 0,0 0 1 0 0,0 1-1 0 0,0-1 0 0 0,1 0 0 0 0,-1 0 0 0 0,1 0 0 0 0,1-1 1 0 0,-1 1-1 0 0,1 0 0 0 0,-1-7 0 0 0,1 5-201 0 0,1 0-1 0 0,0 0 0 0 0,1 0 1 0 0,0 1-1 0 0,0-1 1 0 0,0 0-1 0 0,1 0 0 0 0,0 1 1 0 0,1-1-1 0 0,-1 1 1 0 0,1 0-1 0 0,4-7 0 0 0,3-3-730 0 0,1 0-1 0 0,1 0 0 0 0,16-17 0 0 0,90-78-5626 0 0,-60 59 5578 0 0,52-56-786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1.90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0 109 504 0 0,'15'-18'5698'0'0,"-15"18"-5615"0"0,19 1 912 0 0,29 5 0 0 0,2 0-101 0 0,175 5 1951 0 0,240-19 0 0 0,-258-5-1883 0 0,156-7 249 0 0,548-9 481 0 0,-254 23-868 0 0,38 2-186 0 0,-483 1-523 0 0,225-6-88 0 0,399-13-2242 0 0,-802 21 1491 0 0,-1 2 0 0 0,1 2 1 0 0,0 0-1 0 0,61 16 0 0 0,-84-16-376 0 0,0 1 0 0 0,17 8 0 0 0,9 13-1932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2.2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53 59 304 0 0,'-51'-58'11794'0'0,"51"61"-12027"0"0,-2 15 1485 0 0,2 36 1 0 0,1-23-372 0 0,3 60 1143 0 0,20 110 0 0 0,-14-123-1293 0 0,1 1-177 0 0,27 249 1568 0 0,9 544 1564 0 0,-46-642-3114 0 0,7 287 618 0 0,66 340-388 0 0,-18-102-824 0 0,-56-718-109 0 0,1 27-733 0 0,-11 87 0 0 0,-17-1-2182 0 0,12-68-3613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8:50.42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8:50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8.8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077.85938"/>
      <inkml:brushProperty name="anchorY" value="-181198.48438"/>
      <inkml:brushProperty name="scaleFactor" value="0.5"/>
    </inkml:brush>
  </inkml:definitions>
  <inkml:trace contextRef="#ctx0" brushRef="#br0">1 202 0 0 0,'0'0'0'0'0,"2"-3"0"0"0,3-4 37 0 0,3-2 37 0 0,2-4 19 0 0,2-2 27 0 0,1-2 71 0 0,0 1-121 0 0,1 0 69 0 0,0 1-32 0 0,0 1-31 0 0,-2 1 0 0 0,0 2 72 0 0,-2 1-125 0 0,-2 2 226 0 0,0 0-86 0 0,1 2-15 0 0,0 0 20 0 0,0 1 140 0 0,0 0-219 0 0,0 3 362 0 0,-2 0-164 0 0,0 2-18 0 0,-3 3 4 0 0,-1 2 124 0 0,0 2-217 0 0,-1 4 228 0 0,0 1-127 0 0,-2 2-54 0 0,0 2 27 0 0,-1 3 79 0 0,-1 2-195 0 0,1 2 258 0 0,1-1-164 0 0,-1 1-41 0 0,1 2-14 0 0,0 1 89 0 0,0 2-199 0 0,0 1 285 0 0,1 1-126 0 0,0 1-50 0 0,1 1 3 0 0,1 0 48 0 0,0 1-122 0 0,1 1 122 0 0,0 1-39 0 0,2 0-44 0 0,0 1-77 0 0,0 2 158 0 0,0 2-165 0 0,-1 1 248 0 0,1 1-119 0 0,0 0-51 0 0,-2 2 28 0 0,0 1 4 0 0,0 1-5 0 0,0 2 31 0 0,-2 0-8 0 0,0 3-5 0 0,-1 0-128 0 0,-1 1 157 0 0,0 1-147 0 0,0 1 194 0 0,0 0-75 0 0,0 0-57 0 0,0 2 21 0 0,0-1 44 0 0,1-1-82 0 0,1 1 18 0 0,0-1-25 0 0,1-1-52 0 0,0 1 69 0 0,0 1-43 0 0,-1-1 51 0 0,2 0 61 0 0,-2-1-71 0 0,1 0-11 0 0,-1-1-7 0 0,1 0 6 0 0,0-1 6 0 0,-1 0 8 0 0,0 0-10 0 0,0-2-53 0 0,-2 0-32 0 0,0-1 90 0 0,0 2-106 0 0,-1-1 165 0 0,1 0-114 0 0,-1 1-10 0 0,1-1 80 0 0,0 1-85 0 0,0 0 120 0 0,0 1-165 0 0,0-1 60 0 0,0-1-39 0 0,0 0 5 0 0,0-2 101 0 0,0 1-104 0 0,0-1 157 0 0,0 0-92 0 0,0 1-16 0 0,1 1-78 0 0,0-1 74 0 0,0 2-74 0 0,1 0 198 0 0,0 1-160 0 0,0 0-30 0 0,1-1-8 0 0,1 1 39 0 0,1 0-16 0 0,-1 1 194 0 0,0 0-138 0 0,-1 1-23 0 0,1 2-48 0 0,-2 2 118 0 0,0 1-114 0 0,0 0 120 0 0,-2 1-43 0 0,1 0-98 0 0,-1-1 31 0 0,0 0 87 0 0,0 0-113 0 0,-1-2 47 0 0,1-1 32 0 0,1 0-49 0 0,0-2 111 0 0,0-1-116 0 0,1-1 83 0 0,1-1-118 0 0,0 0 71 0 0,0-1 60 0 0,1 3-169 0 0,0-1 121 0 0,1 2-106 0 0,0-1 122 0 0,0-1-27 0 0,1-1-64 0 0,-2 0 51 0 0,0 1 37 0 0,1 0-50 0 0,-1 2 1 0 0,1 0 28 0 0,-1 0-30 0 0,1-1-28 0 0,0 0 83 0 0,0-1-101 0 0,2 0 88 0 0,1-1-37 0 0,-1-1 2 0 0,1 1 11 0 0,-1 0-51 0 0,0-1 71 0 0,1 0-33 0 0,0 1 21 0 0,1-1-14 0 0,-1 0-79 0 0,0-1 115 0 0,1 1-94 0 0,-1 0 75 0 0,1 0 8 0 0,-1 0-77 0 0,0-2 7 0 0,-1 1 32 0 0,1 0-32 0 0,-1 1 104 0 0,-1 1-104 0 0,0 0 16 0 0,-1 1 51 0 0,1 0-150 0 0,-1 3 158 0 0,0 0-89 0 0,0 1-19 0 0,0 0 54 0 0,-1 1 27 0 0,-1 1-72 0 0,0 0 119 0 0,1 1-111 0 0,0-1 35 0 0,0-1-11 0 0,1 0 28 0 0,0-1-17 0 0,-1 0 34 0 0,1-1-37 0 0,-2 0 12 0 0,-1-1 15 0 0,1-1-25 0 0,0-1-10 0 0,0-1 3 0 0,0-2 6 0 0,1-3-21 0 0,0-1 16 0 0,0-1 23 0 0,1-2-54 0 0,-1 1 93 0 0,0 1-85 0 0,-1 1 8 0 0,-1 0-30 0 0,0 2 61 0 0,0-1-11 0 0,-1-1 43 0 0,0 0-65 0 0,0 0 21 0 0,1-1-27 0 0,-1-1 53 0 0,0 2-45 0 0,0-2 90 0 0,1 0-119 0 0,-1-2 56 0 0,1-2-19 0 0,-1-1 3 0 0,-1 1 19 0 0,2-2-6 0 0,-1-1-16 0 0,0-1 15 0 0,1-2 4 0 0,0-1-48 0 0,-1 0 90 0 0,0 0-94 0 0,0 0 104 0 0,-1 0-40 0 0,0 0-52 0 0,0-1 110 0 0,0 0-100 0 0,0-2 96 0 0,-1-1-139 0 0,0-1 32 0 0,0-4-42 0 0,0 0-2 0 0,0-3 54 0 0,0-1-82 0 0,-1-1 35 0 0,1-1-58 0 0,0-3-41 0 0,1 0-94 0 0,-1-2-90 0 0,2-2 45 0 0,0-3-1191 0 0,0-3-727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5522 4 88 0 0,'0'0'88'0'0,"0"-1"-47"0"0,-1 0-135 0 0,-2-1 82 0 0,0 3-109 0 0,-1-1 148 0 0,-1 2-25 0 0,0 1 39 0 0,0-1 4 0 0,0 2 2 0 0,2-1 38 0 0,1-1-47 0 0,0 0 90 0 0,2-1-36 0 0,-1-1-34 0 0,2 0-15 0 0,-1 0 85 0 0,0 0 62 0 0,0 0 4 0 0,0 1-103 0 0,0 1 54 0 0,0 3-91 0 0,0 3 140 0 0,0 1-51 0 0,-1 1-19 0 0,-1 2-9 0 0,-1 1 65 0 0,-1 0-96 0 0,-2 3 87 0 0,-1-1-27 0 0,-2 3-48 0 0,-1 1-31 0 0,0 2 80 0 0,-1 2-111 0 0,0 2 108 0 0,1 1-42 0 0,-1 1-24 0 0,0 3 0 0 0,0 0 35 0 0,0 3-78 0 0,1 0 99 0 0,-1 2-68 0 0,2-1 12 0 0,-1 1-40 0 0,-1 2 38 0 0,1 0-24 0 0,-1 2 45 0 0,-2 1-31 0 0,0 1-8 0 0,-1 1-34 0 0,-1 0 35 0 0,-1 1-32 0 0,-1 2 38 0 0,-1 1-30 0 0,0 1-9 0 0,-1 1-25 0 0,-1 0 52 0 0,-3 2-46 0 0,-1 2 90 0 0,-1 1-35 0 0,-2 1-34 0 0,0 2-24 0 0,-1 2 50 0 0,-1 2-66 0 0,0 2 86 0 0,-1 2-34 0 0,0 3-8 0 0,0 3-23 0 0,-3 3 24 0 0,1 2-29 0 0,-2 2 46 0 0,0 2-22 0 0,-1 1 7 0 0,-1 1-38 0 0,0 1 47 0 0,0 3-34 0 0,-1 0 58 0 0,0 2-26 0 0,0 2 9 0 0,-2 2-66 0 0,-1 1 83 0 0,-2 1-74 0 0,0 1 135 0 0,-2 1-48 0 0,0 1-38 0 0,-3 2-32 0 0,0 0 81 0 0,-2 0-94 0 0,-1 0 113 0 0,0 0-42 0 0,-1-1-51 0 0,-1 2-11 0 0,-2 2 37 0 0,1 1-62 0 0,-3 4 74 0 0,1 0-12 0 0,0 2-24 0 0,1 3-55 0 0,-1 3 89 0 0,0 2-77 0 0,-1 3 135 0 0,1-1-38 0 0,0-1-40 0 0,0-1-68 0 0,-2 0 100 0 0,0-2-110 0 0,0 0 154 0 0,0 1-55 0 0,0-1-45 0 0,0 2-1 0 0,-1 0 61 0 0,-1 0-78 0 0,0 1 129 0 0,0-2-66 0 0,-2-2-33 0 0,2-1-44 0 0,0 0 102 0 0,0-1-101 0 0,2 2 135 0 0,2 2-76 0 0,-1 1-31 0 0,0 2-7 0 0,-1 2 34 0 0,0 2-23 0 0,-1-1 64 0 0,1-1-45 0 0,0-2-21 0 0,0-2-3 0 0,-2 0 44 0 0,0-1-43 0 0,0-2 71 0 0,0-1-20 0 0,0-3-29 0 0,1-2-55 0 0,2 0 107 0 0,0-2-102 0 0,3 0 154 0 0,2-4-63 0 0,1-2-52 0 0,1-2-28 0 0,1-2 59 0 0,0 0-70 0 0,1-3 106 0 0,-1-2-41 0 0,1-3-3 0 0,-1 0-43 0 0,1-2 11 0 0,-1 1-17 0 0,1 1 60 0 0,2 1-28 0 0,0 1 30 0 0,1-1-81 0 0,2 1 80 0 0,2-1-74 0 0,1-2 106 0 0,2-2-50 0 0,2-5-29 0 0,3-3-36 0 0,1-3 44 0 0,3-3-36 0 0,2-4 57 0 0,3-4-25 0 0,0-4-18 0 0,3-4-78 0 0,1-4 10 0 0,1-2-8 0 0,2-3-58 0 0,0-2-41 0 0,0-1-19 0 0,0-1-233 0 0,1-3-199 0 0,-1-2 144 0 0,1-3-982 0 0,1-2 370 0 0,-1-4 10 0 0,3-7-537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20 6 88 0 0,'0'0'0'0'0,"-1"-1"56"0"0,-1 0 355 0 0,-2 0-401 0 0,0 0 408 0 0,0 0 243 0 0,1 2-419 0 0,2 2 573 0 0,1 2-246 0 0,0 2-114 0 0,2 1 17 0 0,1 3 232 0 0,2-1-440 0 0,1 4 551 0 0,4 0-291 0 0,0 3-75 0 0,2 3-24 0 0,0 2 215 0 0,1 2-399 0 0,1 3 490 0 0,2 2-263 0 0,0 2-65 0 0,2 3-39 0 0,2 2 165 0 0,0 0-337 0 0,4 4 338 0 0,2 1-117 0 0,2 2-122 0 0,3 4-40 0 0,0 3 187 0 0,1 2-372 0 0,2 5 469 0 0,0 3-202 0 0,2 3-45 0 0,-1 3 33 0 0,3 3 38 0 0,0 2-145 0 0,3 3 194 0 0,1 0-118 0 0,-1 1-83 0 0,1-1 82 0 0,-3-1-32 0 0,0-4-87 0 0,-2-1 56 0 0,1-3-32 0 0,-2-2 36 0 0,1-2-76 0 0,0 0 98 0 0,0-2-77 0 0,0 1 89 0 0,-2-1-16 0 0,-1 0-49 0 0,-1 3 64 0 0,-1 1 43 0 0,0 2-67 0 0,-1 1 44 0 0,0-1-14 0 0,-2 0 22 0 0,0-1-71 0 0,1 0 77 0 0,0 0-99 0 0,2 1 47 0 0,2 1-43 0 0,0-1 38 0 0,3 1 16 0 0,2 2-32 0 0,3-1 21 0 0,0 3-34 0 0,2 0-38 0 0,1-1-37 0 0,0 2 147 0 0,-1 1-187 0 0,1 3 181 0 0,-1 3-231 0 0,1 1 20 0 0,1 2 8 0 0,1 1-88 0 0,2 1 128 0 0,1 2-97 0 0,0 0 143 0 0,0 0-49 0 0,-1-1-57 0 0,-2-1-128 0 0,-1-2 134 0 0,-2-1-135 0 0,-1-3 95 0 0,-2-2 56 0 0,-2-5-100 0 0,-1-2 8 0 0,-1-2 52 0 0,-1-2-48 0 0,-1 1 35 0 0,0 0 28 0 0,-2-1 66 0 0,3 1-202 0 0,-1 1 175 0 0,1 1-114 0 0,0 2 238 0 0,1 0-68 0 0,-1 0-147 0 0,1 1-6 0 0,0 1 131 0 0,1 1-160 0 0,0 1 220 0 0,0 1-110 0 0,0 1-29 0 0,0 3 12 0 0,0 2 113 0 0,-2 1-157 0 0,0 2 52 0 0,0 1-17 0 0,1 1-84 0 0,-1 0-4 0 0,2 3 80 0 0,0 2-56 0 0,0 2 188 0 0,-1 2-70 0 0,0 0-121 0 0,-2-1 12 0 0,1-1 71 0 0,-2-4-84 0 0,0-2 197 0 0,-2-5-132 0 0,0-3-48 0 0,0-4 17 0 0,3-1-14 0 0,0-4 28 0 0,2-1 20 0 0,1-4-60 0 0,1 0-8 0 0,0-3 84 0 0,1 1-84 0 0,2-1 112 0 0,3 2-200 0 0,2 1 144 0 0,1-1-48 0 0,0 1 40 0 0,-1-1 20 0 0,0 1-60 0 0,-2 1 57 0 0,-1-2-28 0 0,-2-1-19 0 0,0 0 43 0 0,-2 0-24 0 0,0 0 18 0 0,0 1-42 0 0,-2 0 41 0 0,2 0 23 0 0,0 0-72 0 0,0 1 90 0 0,3 1-94 0 0,0 2 94 0 0,1 1-56 0 0,-1 3-58 0 0,2 0 158 0 0,-1 1-126 0 0,-1 1 144 0 0,-1 0-170 0 0,-1-1 52 0 0,-2-3 18 0 0,-1 0-113 0 0,0-2 100 0 0,-1-1-71 0 0,1-2 189 0 0,-1-2-120 0 0,0-2-87 0 0,0-1 93 0 0,2 0-65 0 0,0-1 45 0 0,2 1-50 0 0,-1 1 25 0 0,0 0-18 0 0,4 2 42 0 0,0 0 90 0 0,2 1-126 0 0,1 1 100 0 0,-2 2-22 0 0,0 1-22 0 0,-1 2 102 0 0,1 3-161 0 0,-1 1 144 0 0,0 3-139 0 0,2 0 13 0 0,-1 0 50 0 0,1 2-11 0 0,2 0-97 0 0,3 1 31 0 0,4 1-146 0 0,2-1 103 0 0,-1-2 65 0 0,0-3 9 0 0,-2-3 6 0 0,-3-5 4 0 0,-3-1-38 0 0,-2-3 86 0 0,-3-1-64 0 0,-1-2-146 0 0,0-2 79 0 0,-2-2-193 0 0,-1-1-99 0 0,-1-1 30 0 0,-1-2-90 0 0,0 2-643 0 0,-2 3-781 0 0,-2 1 302 0 0,-2 2-6334 0 0,-3 1 7808 0 0,-5 2-3163 0 0,-6-11-7081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9634.25"/>
      <inkml:brushProperty name="anchorY" value="-369519.09375"/>
      <inkml:brushProperty name="scaleFactor" value="0.5"/>
    </inkml:brush>
  </inkml:definitions>
  <inkml:trace contextRef="#ctx0" brushRef="#br0">7806 0 88 0 0,'0'0'0'0'0,"-1"0"88"0"0,-2 0 355 0 0,-3 0-335 0 0,-1 1 248 0 0,-3 1 359 0 0,-1 3-441 0 0,-1 1 569 0 0,0 1-249 0 0,2 1-142 0 0,-3 4 789 0 0,1 1-1063 0 0,0 2 601 0 0,1 1-286 0 0,1-2-103 0 0,1 1-88 0 0,1 1 310 0 0,1-1-522 0 0,1 2 703 0 0,0 1-354 0 0,0 3-70 0 0,-3 2 71 0 0,-1 3 122 0 0,-4 1-274 0 0,-2 3 267 0 0,-2 2-150 0 0,-2 3-86 0 0,-1 2 18 0 0,-1 4 106 0 0,0 2-214 0 0,0 5 134 0 0,-1 3-35 0 0,0 2-86 0 0,0 2-20 0 0,-2 3 178 0 0,2 0-271 0 0,-2 2 337 0 0,0 0-195 0 0,1-1-40 0 0,-2 2 25 0 0,-1 0 20 0 0,1-1-75 0 0,-1 2 137 0 0,0-1-89 0 0,1-2-17 0 0,1-1-77 0 0,-1 1 119 0 0,-1 1-161 0 0,-2 1 151 0 0,-1 2-112 0 0,-3 1 14 0 0,-2 2 25 0 0,-2 3-58 0 0,-1 3 74 0 0,-1 3 14 0 0,-1 1-133 0 0,-1 1 43 0 0,-2 0 37 0 0,0 1-128 0 0,-2 1 171 0 0,0-1-203 0 0,1-3 99 0 0,0-2 23 0 0,1-2-159 0 0,2-2 237 0 0,2 0-261 0 0,0-2 201 0 0,3 1-34 0 0,2 0-55 0 0,1 0-90 0 0,2 0 51 0 0,-1 1-42 0 0,1 0 195 0 0,0 1-84 0 0,0-1 45 0 0,-2 0-35 0 0,-1 1 18 0 0,-1 0-34 0 0,0 0-38 0 0,-2 2 38 0 0,0 0 31 0 0,-2 1-18 0 0,0 2-93 0 0,-2 2 130 0 0,-1 2-34 0 0,-2 2 2 0 0,0 2 61 0 0,-1 1-149 0 0,1 1 46 0 0,0 2-19 0 0,0-1 65 0 0,1-1-84 0 0,1-2 57 0 0,2-2-74 0 0,1-2 29 0 0,1-1 8 0 0,0-3 62 0 0,2-3-81 0 0,1-2 27 0 0,1-2 38 0 0,4-1-61 0 0,0-2 86 0 0,1 0-90 0 0,2-1 55 0 0,1 0-8 0 0,1 1-7 0 0,-1 2-44 0 0,1 1 32 0 0,-2 2 43 0 0,-1 2-116 0 0,1-1 66 0 0,-2 2 52 0 0,-1 0-149 0 0,0 0 208 0 0,0-1-168 0 0,0 2 72 0 0,0 0-68 0 0,-1 1 92 0 0,-2 2-48 0 0,1 2 36 0 0,-1 1-56 0 0,0 1 36 0 0,1 0-32 0 0,-1 2-19 0 0,1 1-70 0 0,0 0 37 0 0,1-1 123 0 0,2-2-74 0 0,-1-4 58 0 0,1-1-88 0 0,0-4 26 0 0,-1 0-11 0 0,0-1 131 0 0,-1-1-122 0 0,0 0 52 0 0,-2 1-23 0 0,0 1-44 0 0,-1 0 41 0 0,-1-1-71 0 0,0-1 29 0 0,0 0 9 0 0,-1 1-5 0 0,0 2 50 0 0,-1 2-32 0 0,-2 0 30 0 0,-1 2-54 0 0,-2 1-106 0 0,-1 2 168 0 0,-2 0-19 0 0,0 1 55 0 0,-1 0-138 0 0,0-2 25 0 0,1-1-23 0 0,1 1 84 0 0,1 1-25 0 0,3 1 59 0 0,-1-1-60 0 0,3 1 38 0 0,1-2-30 0 0,0 0 26 0 0,1 0-54 0 0,1-1 15 0 0,0-2-52 0 0,1-3 3 0 0,1 0 52 0 0,0 0 11 0 0,-1 0-56 0 0,-3 1 48 0 0,0 0-16 0 0,0 0-42 0 0,-2 0 87 0 0,-1 1-84 0 0,-2 1 55 0 0,-1 1-16 0 0,-1 3 51 0 0,-1-1-60 0 0,0 0-55 0 0,0 2 89 0 0,-1 0-32 0 0,1-1 39 0 0,2 1-36 0 0,1-3 12 0 0,3-2-32 0 0,0-3-67 0 0,2-2 46 0 0,3-2-47 0 0,2-3 161 0 0,2-2-37 0 0,3-1 10 0 0,2 0-90 0 0,-1 1 16 0 0,0 1-2 0 0,0 2 90 0 0,2 1-72 0 0,0-1 8 0 0,0 1-38 0 0,1-1 63 0 0,0 0-49 0 0,-1 1-3 0 0,1 0 49 0 0,1 0-17 0 0,0 2 54 0 0,1 1-33 0 0,-1 1 41 0 0,1-1-170 0 0,0 0 125 0 0,-1-4-17 0 0,-1 1 3 0 0,1-2 79 0 0,0-3-69 0 0,1-2-59 0 0,1-3 73 0 0,-1-1 28 0 0,0-3-139 0 0,-1 0 167 0 0,-1-2-174 0 0,0-2 126 0 0,0-2 8 0 0,1 0-22 0 0,-1 0 60 0 0,0 2-92 0 0,0 1 57 0 0,1 3-150 0 0,0 1 23 0 0,1 3 24 0 0,-2 4 99 0 0,0 2-55 0 0,-1 3 80 0 0,0 1-57 0 0,-1 2-1 0 0,0 1 1 0 0,-1 0-3 0 0,0 1 0 0 0,-2-1 0 0 0,0 0-19 0 0,0-4-3 0 0,1-2 27 0 0,-1-5-9 0 0,-2-3 4 0 0,0-5 0 0 0,0-2 0 0 0,-1-2-28 0 0,1-4-11 0 0,-1-2 49 0 0,0-2-17 0 0,-1-4 7 0 0,1-1 47 0 0,1-2-33 0 0,1-3-15 0 0,2-2 5 0 0,0-1-60 0 0,1 1 53 0 0,-1-1-27 0 0,2 1-21 0 0,1 1 44 0 0,1 0-23 0 0,1 1-40 0 0,0 3 60 0 0,2 1-68 0 0,1 2 12 0 0,1 0-24 0 0,1 1-42 0 0,2-1 2 0 0,0 0-24 0 0,1-2-98 0 0,1 0-57 0 0,0-3-113 0 0,1-3-396 0 0,0-3-197 0 0,2-6 34 0 0,1-6-2023 0 0,2-5 323 0 0,0-7-73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1250 48 88 0 0,'0'0'0'0'0,"0"-4"88"0"0,0-4 327 0 0,0-1-327 0 0,-1 0 235 0 0,-1 1 221 0 0,-2 2-290 0 0,-1 2 303 0 0,-2 6-117 0 0,-2 3-48 0 0,-5 5-36 0 0,-2 5 191 0 0,-2 4-305 0 0,-3 5 405 0 0,-3 4-179 0 0,-3 5-98 0 0,-5 6 8 0 0,-6 7 89 0 0,-3 8-202 0 0,-5 7 157 0 0,-6 9-107 0 0,-4 5-83 0 0,-8 9-79 0 0,-3 3 79 0 0,-4 3-155 0 0,-2 3 73 0 0,0 0-73 0 0,2 0-38 0 0,2-1-122 0 0,6-3 67 0 0,6-3-104 0 0,5-2-67 0 0,8-5-217 0 0,6-5-58 0 0,7-6-124 0 0,6-8-681 0 0,6-10 930 0 0,7-11-1948 0 0,5-12-788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7 6 88 0 0,'0'0'88'0'0,"-1"0"112"0"0,0-1 145 0 0,0 0-34 0 0,0 0 147 0 0,0 0-185 0 0,1 0 200 0 0,-1 1-256 0 0,2 0 345 0 0,0-1-123 0 0,2 1-68 0 0,0 1 1 0 0,1-1 235 0 0,1 1-335 0 0,3 1 464 0 0,0 1-204 0 0,3 1-117 0 0,1 1-12 0 0,2 0 138 0 0,2 1-265 0 0,3-1 260 0 0,0 1-137 0 0,3 0-90 0 0,0 1 21 0 0,1 1 95 0 0,2 2-210 0 0,1 2 225 0 0,1 1-117 0 0,1 1-67 0 0,2 1-90 0 0,1 1 149 0 0,1 0-259 0 0,3 0 311 0 0,2 0-180 0 0,3 0-9 0 0,3 0-39 0 0,1-1 144 0 0,2 0-206 0 0,1 0 281 0 0,0-2-160 0 0,2 0-59 0 0,1-1-44 0 0,2 0 86 0 0,0 0-126 0 0,0 0 225 0 0,0 1-151 0 0,-2 1-5 0 0,0 0-24 0 0,0 2 65 0 0,-2 1-31 0 0,2 2 11 0 0,-1 1 27 0 0,0 1-73 0 0,0 2 41 0 0,0 2 51 0 0,0 1-91 0 0,1 2 21 0 0,0 0 2 0 0,-1 0-42 0 0,-1 2 3 0 0,-1-1 44 0 0,2 1-80 0 0,0-1 110 0 0,2-1-118 0 0,-1 0 8 0 0,3-2 24 0 0,-1-1-40 0 0,3 0 77 0 0,2-2-41 0 0,-1-1-4 0 0,2-1 3 0 0,0-1-78 0 0,1 1 50 0 0,2 1-47 0 0,-1 0 142 0 0,1 2-115 0 0,-1 0 49 0 0,-2 1 33 0 0,0-1-123 0 0,0 1 159 0 0,-1 2-106 0 0,-1 0-14 0 0,0 2 34 0 0,-1 0 125 0 0,0 1-158 0 0,-3 0 168 0 0,-1 1-181 0 0,-1 0 73 0 0,-1-1 50 0 0,0 1-94 0 0,0 0 33 0 0,1 1-20 0 0,1-1 30 0 0,-1 1 10 0 0,0 0 17 0 0,0 0-96 0 0,1-1 169 0 0,1 1-184 0 0,-1 0 114 0 0,1-1 2 0 0,-2 0-58 0 0,1-1 77 0 0,1-2-80 0 0,0 0 24 0 0,1-1-27 0 0,1-1-50 0 0,0 1 50 0 0,-1 0 19 0 0,0 0 14 0 0,-2 2 18 0 0,-2 1 35 0 0,-1 0-46 0 0,-3 1-2 0 0,-1 1 55 0 0,-1 1-120 0 0,-1 1 148 0 0,0 1-120 0 0,0-2 18 0 0,1-2 13 0 0,-1 0 11 0 0,0 0-49 0 0,0 1 71 0 0,1-1-59 0 0,0 0-56 0 0,1-1 43 0 0,2 0-8 0 0,0 0-18 0 0,2-1 72 0 0,-1 1 44 0 0,0 0-56 0 0,0-1 23 0 0,0 0-91 0 0,1 1 126 0 0,0 0-96 0 0,0 2 114 0 0,-1-1-116 0 0,0 1-48 0 0,-1-1 68 0 0,2 1-38 0 0,0-1 96 0 0,0-1 2 0 0,0 1-24 0 0,0-1 40 0 0,0 0-152 0 0,0-1 137 0 0,1 0-140 0 0,0-1 106 0 0,0-1 24 0 0,0 0-45 0 0,0 0-36 0 0,1 0 94 0 0,-1 0-98 0 0,-1-1 60 0 0,0-1 19 0 0,-1 0-71 0 0,0 1-99 0 0,-1 0 148 0 0,0 1-164 0 0,0 1 208 0 0,-1 0-43 0 0,1-1-2 0 0,0 0-66 0 0,2 0 47 0 0,0 0-66 0 0,2 0 93 0 0,1 2 27 0 0,-1-1-5 0 0,1 1-76 0 0,0 1 33 0 0,-1 1-70 0 0,-1 0 36 0 0,-2-1 98 0 0,-1 1-85 0 0,-1 0-89 0 0,0 1 250 0 0,-2 0-286 0 0,0 1 221 0 0,-1-1-11 0 0,-1-1-128 0 0,1 0 121 0 0,0 1-22 0 0,1 1-14 0 0,-2 0-19 0 0,0-2-42 0 0,-1-1 10 0 0,1 0-63 0 0,-1-1 44 0 0,1 0-16 0 0,1-2 163 0 0,0-1-27 0 0,2 0 8 0 0,1-1-163 0 0,1 1 113 0 0,1-2-109 0 0,0 1 112 0 0,1-1-61 0 0,0-1 48 0 0,0-2-68 0 0,0 0 20 0 0,0 0 58 0 0,-1-2-113 0 0,-2 1 64 0 0,0-1-49 0 0,0-1 68 0 0,0-1-20 0 0,-1-1-20 0 0,2-2-48 0 0,0-2-44 0 0,-1-1-20 0 0,0-2-121 0 0,-1-1 2 0 0,-2-2-37 0 0,-2 1-267 0 0,-4-2-113 0 0,-3 0-88 0 0,-4-2-2826 0 0,-4 1-644 0 0,-8 0 576 0 0,-8 0-1545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3.7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484.1875"/>
      <inkml:brushProperty name="anchorY" value="-191010.73438"/>
      <inkml:brushProperty name="scaleFactor" value="0.5"/>
    </inkml:brush>
  </inkml:definitions>
  <inkml:trace contextRef="#ctx0" brushRef="#br0">17 11 88 0 0,'0'0'0'0'0,"-1"0"88"0"0,0-1-47 0 0,-1 0-135 0 0,0-1 119 0 0,-1 0-73 0 0,1 0 95 0 0,0 1 161 0 0,-1-1 1304 0 0,4 3-1173 0 0,2 3-209 0 0,2 0 407 0 0,0 2-215 0 0,1 2-46 0 0,1 2-72 0 0,1 2 141 0 0,-1 2-267 0 0,3 2 398 0 0,0 3-214 0 0,2 2-69 0 0,4 5-38 0 0,1 3 101 0 0,4 1-197 0 0,3 5 237 0 0,2 2-120 0 0,4 3-36 0 0,0 5-14 0 0,2 4 36 0 0,0 2-90 0 0,1 4 82 0 0,-1 3-63 0 0,0 1-19 0 0,-1 5-32 0 0,-3-2 24 0 0,-1 0-57 0 0,-2-3 43 0 0,-3-4-32 0 0,-2-5-20 0 0,-3-5-59 0 0,-1-5 5 0 0,-2-4-25 0 0,-2-5-155 0 0,0-4 33 0 0,-1-5-66 0 0,0-5-353 0 0,1-6-527 0 0,0-8 303 0 0,2-6-653 0 0,-3-2-546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0 737 88 0 0,'0'0'0'0'0,"0"-2"88"0"0,0-4-47 0 0,1-2-135 0 0,1-5 82 0 0,4-4-109 0 0,1-3 148 0 0,4-6-44 0 0,3-2 26 0 0,2-5-11 0 0,3-5 3 0 0,3-2-1 0 0,2-3-8 0 0,2-1 9 0 0,-1 1-2 0 0,0 1 1 0 0,-2 1 0 0 0,-1 2 0 0 0,-3 3 0 0 0,-2 2 0 0 0,-1 2 0 0 0,-4 3 0 0 0,0 1 0 0 0,1 1 0 0 0,-1 2 0 0 0,0 2 0 0 0,-1 4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4977 719 0 0 0,'0'0'0'0'0,"0"-2"0"0"0,4-4 0 0 0,1-2 28 0 0,3-4-36 0 0,0-3 161 0 0,4-3-74 0 0,0-2 38 0 0,5-3-71 0 0,2-2 19 0 0,2 0-46 0 0,3-2 29 0 0,-1 1-11 0 0,1-1-16 0 0,0-1 62 0 0,-1 0 37 0 0,-2 1-54 0 0,-1 0 207 0 0,-1 3-41 0 0,-1 1 21 0 0,-1 2-34 0 0,0-1 141 0 0,-1 3-201 0 0,1-1 232 0 0,0 1-137 0 0,-1 1-50 0 0,2 0-48 0 0,0 1 62 0 0,-1-1-129 0 0,1 2 150 0 0,-1-1-94 0 0,-2 2-35 0 0,0 1-36 0 0,-2 1 70 0 0,0 2-109 0 0,-2-1 126 0 0,-1 1-75 0 0,-2 2-14 0 0,0 0-42 0 0,0 3 65 0 0,-1 0-98 0 0,-1 1 170 0 0,0 1-70 0 0,0 1-2 0 0,-2 1 24 0 0,0 1 37 0 0,-2 0-20 0 0,-1 1 131 0 0,-1 0-27 0 0,-1 2-14 0 0,-1 2-8 0 0,-3 1 103 0 0,0 4-97 0 0,-2 2 164 0 0,-2 2-46 0 0,-1 0-20 0 0,-2 3-72 0 0,-1 0 111 0 0,-1 1-131 0 0,0 0 76 0 0,0 1-4 0 0,0 1-20 0 0,-1 0-47 0 0,-2 1 107 0 0,0 2-101 0 0,-2 2 135 0 0,-2 1-95 0 0,0 3 13 0 0,-4 1-59 0 0,-2 3 59 0 0,-1 2-58 0 0,-2 2 64 0 0,0 3-84 0 0,-1 1-30 0 0,-2 1 43 0 0,1 2-9 0 0,-2 2 59 0 0,-1 1-24 0 0,-1 1 10 0 0,0 0-57 0 0,2 1-59 0 0,-2 0 117 0 0,1 1-125 0 0,-1 0 95 0 0,0 0-65 0 0,-1 1-38 0 0,0 1-7 0 0,0 0 34 0 0,0 2-42 0 0,-1 1 24 0 0,-2-1 11 0 0,0 0 25 0 0,-2 1-72 0 0,-2 0 33 0 0,0 2-40 0 0,-1 1 46 0 0,2 2-14 0 0,0 1-33 0 0,1 1-82 0 0,-2 1 152 0 0,1 0-181 0 0,-1 3 168 0 0,0-1-61 0 0,-2 2-55 0 0,2 1-8 0 0,-2 0 43 0 0,0 0-63 0 0,-1 0 67 0 0,-2-1-30 0 0,1 0-10 0 0,-1 1 42 0 0,0 2-13 0 0,-2 0 14 0 0,1 1-67 0 0,0 1 56 0 0,1 0-28 0 0,0 1 16 0 0,0 2-3 0 0,1 1 10 0 0,0 0-30 0 0,3 0 37 0 0,0-2-12 0 0,1-1 4 0 0,-2-1-37 0 0,-1-1 47 0 0,-1-1-15 0 0,0-1 5 0 0,0-1 37 0 0,0-2-141 0 0,-1 0 80 0 0,1-2-66 0 0,-1-2 164 0 0,0 0-84 0 0,1-2 50 0 0,0 1-86 0 0,0 1 6 0 0,0 2-5 0 0,0 0-78 0 0,0 1 59 0 0,0-1-58 0 0,0 1 71 0 0,-1 0-21 0 0,-1 1 8 0 0,-1 2 75 0 0,0-1-22 0 0,1 0-7 0 0,2-1-71 0 0,0 0 58 0 0,1-1-60 0 0,-1 2 35 0 0,2-2-11 0 0,0 1-16 0 0,-1 1 25 0 0,-2-1 29 0 0,-1 1-9 0 0,-1 2 44 0 0,1 1 7 0 0,0 0-37 0 0,1 2-43 0 0,0 2 86 0 0,-1 2-86 0 0,1 0 9 0 0,2 1 15 0 0,-1 0-64 0 0,3 0 57 0 0,-1-1-1 0 0,0 0 0 0 0,-1-2-34 0 0,0 0-8 0 0,0-2-1 0 0,0 0 110 0 0,-1 1-69 0 0,0-1 82 0 0,1 0-151 0 0,2-2 63 0 0,0 0 32 0 0,1 0-162 0 0,1 2 106 0 0,2 1-130 0 0,-1 3 146 0 0,3 0-101 0 0,1-2 13 0 0,1 0-207 0 0,0-3 18 0 0,-1-1-66 0 0,0-4-318 0 0,0-4-371 0 0,0-4-121 0 0,0-7-4572 0 0,1-4 5775 0 0,7-11-11375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0,'0'0'279'0'0,"0"6"3588"0"0,1-6-3708 0 0,2-2 160 0 0,3-2-241 0 0,3-2 310 0 0,3-5-121 0 0,5-5-71 0 0,4-7 0 0 0,6-9 95 0 0,6-10-174 0 0,9-14 186 0 0,7-11-67 0 0,7-13-53 0 0,9-11-8 0 0,7-9 53 0 0,5-7-142 0 0,8-9 184 0 0,5-3-68 0 0,3-4-4 0 0,5-5-41 0 0,4-3 112 0 0,5-4-166 0 0,9-9 211 0 0,6-5-121 0 0,8-8-36 0 0,6-7-70 0 0,4-2 106 0 0,2-3-150 0 0,2 0 166 0 0,0-3-78 0 0,1-3-12 0 0,-1-4 16 0 0,3-8 10 0 0,5-6-4 0 0,5-6 22 0 0,8-10-6 0 0,7-7-15 0 0,11-13-52 0 0,9-13 108 0 0,12-9-120 0 0,8-8 169 0 0,6-2-59 0 0,1 4-6 0 0,-3 6-88 0 0,-7 9 136 0 0,-10 12-130 0 0,-12 12 208 0 0,-13 13-42 0 0,-14 11-55 0 0,-10 7-4 0 0,-8 5 53 0 0,-6 3-39 0 0,-2 0 70 0 0,-4 4-19 0 0,-2 1-39 0 0,-3 2-70 0 0,-3 3 129 0 0,-2 2-156 0 0,-3 5 30 0 0,-5 9-30 0 0,-4 11-63 0 0,-4 10-12 0 0,-4 10 18 0 0,-4 8-84 0 0,-5 6 14 0 0,-5 7-17 0 0,-6 6 20 0 0,-1 3-44 0 0,-3 3 13 0 0,2 1-33 0 0,0 2-94 0 0,0 1-69 0 0,1 3-72 0 0,1 5-176 0 0,-2 4-219 0 0,0 7 159 0 0,-3 8-1040 0 0,-3 8 452 0 0,-5 11-203 0 0,-14 11-9399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5857 6553 0 0,'-27'-77'111'0'0,"17"44"16"0"0,9 32-127 0 0,-4-19-1 0 0,4 19 1 0 0,1 0 0 0 0,0 1 0 0 0,0-1 0 0 0,0 0 0 0 0,0 0 0 0 0,0 0 0 0 0,0 0 0 0 0,0 0 0 0 0,0 0 0 0 0,0 0 0 0 0,0 0 0 0 0,0 1 0 0 0,0-1 0 0 0,1 0 0 0 0,-1 0 0 0 0,0 0 0 0 0,1-1 0 0 0,0 2 0 0 0,-1 0 0 0 0,0 0 0 0 0,0 0-1 0 0,0 0 1 0 0,1 0 0 0 0,-1-1 0 0 0,0 1-1 0 0,0 0 1 0 0,1 0 0 0 0,-1 0-1 0 0,0 0 1 0 0,1 0 0 0 0,-1 1 0 0 0,0-1-1 0 0,0 0 1 0 0,1 0 0 0 0,-1 0-1 0 0,0 0 1 0 0,0 0 0 0 0,0 0 0 0 0,1 0-1 0 0,-1 0 1 0 0,0 0 0 0 0,0 1-1 0 0,1-1 1 0 0,-1 0 0 0 0,0 0 0 0 0,0 0-1 0 0,0 0 1 0 0,0 1 0 0 0,1-1-1 0 0,-1 0 1 0 0,0 0 0 0 0,0 1 0 0 0,6 8 49 0 0,6 25 260 0 0,-6-14-183 0 0,5 21 78 0 0,-2-1 0 0 0,-1 1 0 0 0,2 54 0 0 0,-7 126 640 0 0,-9-93-29 0 0,-31 180-1 0 0,11-159 106 0 0,-60 188-1 0 0,61-259-476 0 0,-4-1 1 0 0,-3-2-1 0 0,-78 135 1 0 0,79-162-190 0 0,-1-1 0 0 0,-3-2 1 0 0,-1-1-1 0 0,-3-2 0 0 0,-1-1 0 0 0,-2-3 1 0 0,-48 35-1 0 0,73-60-162 0 0,0-2 0 0 0,-1 1 1 0 0,-1-2-1 0 0,0-1 0 0 0,0 0 1 0 0,-23 6-1 0 0,34-13-40 0 0,0 0 0 0 0,-1 0 0 0 0,1-1 0 0 0,-1 0 1 0 0,0-1-1 0 0,1 0 0 0 0,-17-1 0 0 0,19-1-17 0 0,0 1-1 0 0,0 0 1 0 0,1-1-1 0 0,-1 0 1 0 0,1-1 0 0 0,-1 1-1 0 0,1-1 1 0 0,0 0-1 0 0,0 0 1 0 0,0-1-1 0 0,0 0 1 0 0,-6-6 0 0 0,3 1-34 0 0,0-1 0 0 0,1 0 0 0 0,0-1 1 0 0,0 1-1 0 0,1-1 0 0 0,1 0 1 0 0,0-1-1 0 0,0 1 0 0 0,1-1 0 0 0,-4-21 1 0 0,0-12-225 0 0,-4-70 1 0 0,12 113 219 0 0,-4-80-251 0 0,3 0 1 0 0,5 0 0 0 0,3 0-1 0 0,3 1 1 0 0,33-126-1 0 0,8 31-490 0 0,102-235 1 0 0,-92 264 398 0 0,60-135-428 0 0,22 13 29 0 0,-132 251 670 0 0,2 0 0 0 0,0 2 0 0 0,0-1 0 0 0,2 2 0 0 0,24-23 0 0 0,-30 31 66 0 0,0 1 0 0 0,0-1-1 0 0,1 1 1 0 0,-1 1 0 0 0,1 0 0 0 0,0 0-1 0 0,1 1 1 0 0,-1 0 0 0 0,1 1 0 0 0,0 0-1 0 0,0 1 1 0 0,15-2 0 0 0,-12 4 62 0 0,0-1 0 0 0,0 2 0 0 0,0 0 0 0 0,0 1 1 0 0,-1 0-1 0 0,1 1 0 0 0,-1 0 0 0 0,0 1 0 0 0,1 1 1 0 0,-2 0-1 0 0,1 0 0 0 0,-1 2 0 0 0,21 12 0 0 0,-14-4 27 0 0,0 0-1 0 0,-1 1 0 0 0,-1 0 1 0 0,0 2-1 0 0,-2 0 1 0 0,0 1-1 0 0,15 24 1 0 0,-13-13 45 0 0,0 0 1 0 0,-2 2 0 0 0,-2 0-1 0 0,14 46 1 0 0,-13-22 185 0 0,15 110 0 0 0,-15 54 306 0 0,-15-143-307 0 0,-3 0-1 0 0,-22 127 1 0 0,1-88 205 0 0,-40 115 1 0 0,40-158-215 0 0,-2-2 1 0 0,-4 0-1 0 0,-63 105 0 0 0,71-139-161 0 0,-3-1 0 0 0,0-1-1 0 0,-3-2 1 0 0,0 0-1 0 0,-2-2 1 0 0,-2-1-1 0 0,-62 44 1 0 0,69-58-43 0 0,-1 0 1 0 0,-1-2 0 0 0,0-1 0 0 0,-1-1-1 0 0,0-2 1 0 0,-1 0 0 0 0,0-2-1 0 0,0-2 1 0 0,-1 0 0 0 0,1-2 0 0 0,-1-2-1 0 0,0-1 1 0 0,0-1 0 0 0,0-1-1 0 0,0-2 1 0 0,0-1 0 0 0,-58-16 0 0 0,42 4-35 0 0,1-3 1 0 0,1-1 0 0 0,-67-42 0 0 0,-116-98-950 0 0,133 82 211 0 0,-123-130 0 0 0,-56-115-740 0 0,204 228 883 0 0,4-4-1 0 0,-61-120 1 0 0,86 135 162 0 0,4-2-1 0 0,4-2 1 0 0,-28-110 0 0 0,34 80-280 0 0,4 0-1 0 0,-13-230 1 0 0,35 268 324 0 0,3 1 0 0 0,3 0 1 0 0,4 0-1 0 0,4 1 0 0 0,32-112 0 0 0,-33 152 169 0 0,2 1-1 0 0,1 0 0 0 0,28-46 0 0 0,-29 59 27 0 0,2 0 1 0 0,1 0-1 0 0,1 2 0 0 0,1 0 0 0 0,31-28 0 0 0,-22 26-21 0 0,1 1-1 0 0,1 1 1 0 0,1 2-1 0 0,0 1 0 0 0,42-18 1 0 0,-58 30 173 0 0,1 1 0 0 0,0 1 0 0 0,0 0 1 0 0,1 1-1 0 0,0 1 0 0 0,-1 1 0 0 0,1 0 1 0 0,0 1-1 0 0,0 1 0 0 0,0 1 0 0 0,0 0 0 0 0,0 1 1 0 0,28 7-1 0 0,-30-4 41 0 0,0 0 1 0 0,-1 1-1 0 0,0 1 1 0 0,0 0-1 0 0,15 11 1 0 0,61 51 337 0 0,-78-59-347 0 0,25 21 159 0 0,-2 1-1 0 0,-1 2 1 0 0,-2 2 0 0 0,-2 1-1 0 0,-1 1 1 0 0,47 81 0 0 0,-57-81-40 0 0,-1 0 0 0 0,-2 2 1 0 0,-1 0-1 0 0,-2 1 1 0 0,-2 0-1 0 0,-2 1 0 0 0,-2 0 1 0 0,3 46-1 0 0,-8-37 29 0 0,-3 0 0 0 0,-1 0-1 0 0,-3 0 1 0 0,-2-1 0 0 0,-2 0 0 0 0,-2 0 0 0 0,-3-1-1 0 0,-24 59 1 0 0,24-73-54 0 0,-2-1 0 0 0,-2-1-1 0 0,-1 0 1 0 0,-2-2 0 0 0,0 0-1 0 0,-2-2 1 0 0,-2 0 0 0 0,0-2-1 0 0,-2 0 1 0 0,-1-2 0 0 0,-58 40 0 0 0,67-53-64 0 0,1-1 1 0 0,-2-1 0 0 0,1-1-1 0 0,-1 0 1 0 0,-1-2 0 0 0,1 0-1 0 0,-1-2 1 0 0,-1 0 0 0 0,1-1-1 0 0,-39 1 1 0 0,31-4 50 0 0,1-3-1 0 0,0 0 1 0 0,0-2-1 0 0,1 0 1 0 0,-1-3-1 0 0,1 0 1 0 0,-27-11 0 0 0,18 3-85 0 0,0-2 1 0 0,1-1-1 0 0,1-2 1 0 0,-42-32-1 0 0,20 7-233 0 0,-80-81 0 0 0,-33-61-595 0 0,-166-241-711 0 0,283 357 1246 0 0,-134-197-580 0 0,142 196 366 0 0,-64-146 0 0 0,92 175 323 0 0,2-1 0 0 0,1-1 0 0 0,3 0 0 0 0,1 0 1 0 0,3-1-1 0 0,1 0 0 0 0,2-60 0 0 0,6 47-57 0 0,2 0 0 0 0,2 0 0 0 0,3 1 0 0 0,3 0 0 0 0,25-71 1 0 0,38-65-359 0 0,-53 145 271 0 0,53-84 1 0 0,-29 64-2 0 0,3 3 0 0 0,3 3-1 0 0,70-66 1 0 0,-76 86 54 0 0,1 2-1 0 0,2 3 1 0 0,2 1-1 0 0,97-50 1 0 0,-96 61 67 0 0,1 2 0 0 0,1 2 0 0 0,68-17 0 0 0,-97 33 223 0 0,0 1-1 0 0,1 2 1 0 0,44-1 0 0 0,-52 5 44 0 0,-1 0 1 0 0,1 1-1 0 0,-1 1 1 0 0,0 1-1 0 0,0 0 1 0 0,19 8-1 0 0,-11-1 25 0 0,-2 1-1 0 0,1 1 0 0 0,-2 0 1 0 0,0 2-1 0 0,40 34 0 0 0,-37-25 38 0 0,-1 0 1 0 0,-1 2-1 0 0,-1 1 0 0 0,21 34 0 0 0,71 123 621 0 0,-89-137-510 0 0,-2 1 1 0 0,17 53 0 0 0,-36-86-192 0 0,0 0 0 0 0,-1 0 0 0 0,-1 0 0 0 0,-1 1 0 0 0,0-1 0 0 0,0 18-1 0 0,-3-27-53 0 0,1 1 0 0 0,0 0 0 0 0,-1 0 0 0 0,-1-1 0 0 0,1 1 0 0 0,-1 0-1 0 0,0-1 1 0 0,0 0 0 0 0,-1 1 0 0 0,0-1 0 0 0,0 0 0 0 0,0 0 0 0 0,-1 0-1 0 0,0-1 1 0 0,-8 10 0 0 0,5-9 7 0 0,0 1 0 0 0,-1-1 0 0 0,0 0 0 0 0,0-1 0 0 0,0 0 0 0 0,0 0 0 0 0,-1-1 1 0 0,0 0-1 0 0,0 0 0 0 0,0-1 0 0 0,0-1 0 0 0,0 1 0 0 0,-1-1 0 0 0,1-1 0 0 0,-1 0 0 0 0,0 0 0 0 0,1-1 0 0 0,-13-1 0 0 0,4-1 42 0 0,1-1 0 0 0,-1-1-1 0 0,1 0 1 0 0,-1-1 0 0 0,2-1 0 0 0,-1-1-1 0 0,1 0 1 0 0,0-1 0 0 0,-16-11 0 0 0,-7-6-83 0 0,0-2 0 0 0,2-2 0 0 0,2-1 0 0 0,0-2 0 0 0,2-2 0 0 0,2 0 0 0 0,1-2 0 0 0,-29-45 0 0 0,25 25-244 0 0,-44-102 0 0 0,-11-67-237 0 0,-75-269-485 0 0,151 439 794 0 0,2 0 0 0 0,-5-78-1 0 0,14 91 41 0 0,2 1-1 0 0,2-1 0 0 0,13-78 0 0 0,-1 56-47 0 0,2 1 1 0 0,3 1-1 0 0,3 1 0 0 0,57-110 1 0 0,-54 126 60 0 0,2 1 1 0 0,2 1 0 0 0,2 2-1 0 0,2 1 1 0 0,1 1 0 0 0,66-57-1 0 0,-52 59-77 0 0,1 1 1 0 0,2 3-1 0 0,1 2 0 0 0,111-48 0 0 0,-95 53 162 0 0,1 3-1 0 0,1 3 1 0 0,132-19-1 0 0,68 13 906 0 0,-224 24-636 0 0,1 3 0 0 0,0 2-1 0 0,81 15 1 0 0,-91-9-48 0 0,0 1 1 0 0,43 18 0 0 0,-62-21-99 0 0,-1 2 0 0 0,0 0 0 0 0,0 1 0 0 0,-1 1 0 0 0,0 0-1 0 0,20 19 1 0 0,-16-10 15 0 0,-1 1-1 0 0,-1 1 1 0 0,-1 0-1 0 0,-1 1 1 0 0,0 1-1 0 0,-2 1 1 0 0,12 30-1 0 0,-11-20 59 0 0,-3 1 0 0 0,-1 1 0 0 0,-1 0 0 0 0,8 68 0 0 0,-13-41 86 0 0,-3 0 1 0 0,-3 1-1 0 0,-3-1 1 0 0,-2 0-1 0 0,-3 0 1 0 0,-20 68-1 0 0,9-60 198 0 0,-40 96 0 0 0,47-138-285 0 0,-1 0-1 0 0,-2-1 0 0 0,-29 41 1 0 0,32-53-54 0 0,-1 0 0 0 0,0-1 0 0 0,-1 0 0 0 0,-1-1 0 0 0,0-1 0 0 0,-25 16 0 0 0,35-26-71 0 0,0-1-1 0 0,0 0 0 0 0,0 0 0 0 0,-1-1 1 0 0,1 0-1 0 0,-1 0 0 0 0,0 0 0 0 0,1-1 0 0 0,-9 0 1 0 0,12 0-36 0 0,0-1 0 0 0,0 0 1 0 0,0-1-1 0 0,1 1 1 0 0,-1 0-1 0 0,0-1 0 0 0,0 0 1 0 0,1 1-1 0 0,-1-1 0 0 0,0 0 1 0 0,1-1-1 0 0,-1 1 0 0 0,1 0 1 0 0,-4-3-1 0 0,2 1 27 0 0,0-1 0 0 0,0 1 1 0 0,0-1-1 0 0,1 0 0 0 0,-1 0 0 0 0,1-1 0 0 0,-3-4 0 0 0,-2-6 22 0 0,1 0 0 0 0,0 0 0 0 0,-9-30 0 0 0,7 7-215 0 0,0 0 1 0 0,3 0-1 0 0,-3-74 1 0 0,14-118-433 0 0,-3 186 479 0 0,4-84-573 0 0,47-251 0 0 0,-32 289 333 0 0,5 0-1 0 0,48-116 0 0 0,-24 96-196 0 0,84-136 0 0 0,-90 179 203 0 0,2 1 0 0 0,105-113 1 0 0,-109 138 166 0 0,2 2 0 0 0,1 3 0 0 0,2 1 0 0 0,1 2 0 0 0,2 3 0 0 0,1 1 0 0 0,1 3 0 0 0,1 2 1 0 0,99-29-1 0 0,-102 39 132 0 0,1 3 0 0 0,53-5-1 0 0,105 3 725 0 0,-175 12-562 0 0,0 2 0 0 0,0 1-1 0 0,-1 2 1 0 0,1 2-1 0 0,-1 0 1 0 0,0 2 0 0 0,0 2-1 0 0,33 15 1 0 0,-45-16-33 0 0,1 2-1 0 0,-2 1 1 0 0,0 0 0 0 0,0 2 0 0 0,-1 0 0 0 0,-1 1 0 0 0,0 1 0 0 0,-1 1 0 0 0,-1 0-1 0 0,-1 1 1 0 0,0 1 0 0 0,18 30 0 0 0,-16-17 70 0 0,-1 2 0 0 0,-1 0-1 0 0,-2 1 1 0 0,-2 0 0 0 0,-1 1 0 0 0,9 59 0 0 0,-10-20 150 0 0,-3 0 0 0 0,-6 98 0 0 0,-7-48 233 0 0,-7-1 0 0 0,-39 168 0 0 0,-105 231 1100 0 0,76-317-473 0 0,-147 268 1 0 0,221-460-1101 0 0,4-5-26 0 0,0-1 0 0 0,0 0 0 0 0,-1 0 0 0 0,-1 0 0 0 0,1 0 0 0 0,-1-1 0 0 0,-1 0 0 0 0,1 0 0 0 0,-13 10 1 0 0,18-17-32 0 0,1 1 1 0 0,-1-1 0 0 0,0 0 0 0 0,1 1-1 0 0,-1-1 1 0 0,0 1 0 0 0,1-1 0 0 0,-1 0-1 0 0,0 0 1 0 0,1 1 0 0 0,-1-1 0 0 0,0 0-1 0 0,0 0 1 0 0,1 0 0 0 0,-1 0 0 0 0,0 0-1 0 0,0 0 1 0 0,0 0 0 0 0,1 0 0 0 0,-1 0-1 0 0,0 0 1 0 0,0 0 0 0 0,1 0 0 0 0,-1-1-1 0 0,0 1 1 0 0,0 0 0 0 0,1-1 0 0 0,-1 1-1 0 0,0 0 1 0 0,1-1 0 0 0,-1 1 0 0 0,1-1-1 0 0,-1 1 1 0 0,0-1 0 0 0,1 1 0 0 0,-1-1-1 0 0,1 1 1 0 0,-1-1 0 0 0,1 0 0 0 0,0 1-1 0 0,-1-1 1 0 0,1 0 0 0 0,0 1 0 0 0,-1-3-1 0 0,-1-2 25 0 0,0 0-1 0 0,0-1 1 0 0,1 1-1 0 0,-2-10 1 0 0,3 13-19 0 0,-10-93-282 0 0,4-164-1 0 0,6 177 90 0 0,1-14-313 0 0,5 1 0 0 0,29-158-1 0 0,-21 189 196 0 0,3 0 0 0 0,3 1-1 0 0,2 1 1 0 0,56-105-1 0 0,-28 80-110 0 0,3 2-1 0 0,5 3 1 0 0,2 3-1 0 0,4 2 0 0 0,117-108 1 0 0,-137 146 345 0 0,1 3-1 0 0,2 1 1 0 0,1 2 0 0 0,2 3 0 0 0,1 2-1 0 0,1 2 1 0 0,1 2 0 0 0,2 2 0 0 0,0 3-1 0 0,1 3 1 0 0,0 2 0 0 0,1 2 0 0 0,1 3-1 0 0,74-3 1 0 0,-95 12 179 0 0,-1 0-1 0 0,0 3 1 0 0,0 1-1 0 0,0 1 1 0 0,44 13-1 0 0,-62-12-57 0 0,-1 0-1 0 0,0 1 0 0 0,0 0 0 0 0,0 2 1 0 0,-1 0-1 0 0,0 0 0 0 0,-1 2 1 0 0,0 0-1 0 0,0 1 0 0 0,-1 0 1 0 0,-1 1-1 0 0,13 16 0 0 0,-14-13 6 0 0,-1 0 1 0 0,0 1-1 0 0,-2 0 0 0 0,0 0 0 0 0,-1 1 0 0 0,0 0 0 0 0,-2 1 0 0 0,0 0 1 0 0,-1 0-1 0 0,-1 0 0 0 0,2 26 0 0 0,-2 0 71 0 0,-2 1 1 0 0,-2 0-1 0 0,-2 0 0 0 0,-2-1 0 0 0,-12 58 1 0 0,-68 188 547 0 0,-22-9 74 0 0,-37 30 78 0 0,104-241-577 0 0,-2-2-1 0 0,-53 67 1 0 0,94-136-249 0 0,-12 16 92 0 0,0-1-1 0 0,-28 26 0 0 0,36-38-73 0 0,1 0 0 0 0,-1 0-1 0 0,0 0 1 0 0,0 0-1 0 0,0-1 1 0 0,-1 0-1 0 0,1 0 1 0 0,0 0 0 0 0,-1 0-1 0 0,0-1 1 0 0,1 1-1 0 0,-1-1 1 0 0,0-1 0 0 0,1 1-1 0 0,-1 0 1 0 0,0-1-1 0 0,-6-1 1 0 0,7 0-4 0 0,0 0 0 0 0,0 0 1 0 0,1 0-1 0 0,-1-1 0 0 0,1 0 0 0 0,-1 0 1 0 0,1 0-1 0 0,0 0 0 0 0,0 0 0 0 0,0-1 1 0 0,0 1-1 0 0,0-1 0 0 0,0 0 0 0 0,-3-5 1 0 0,-4-5 43 0 0,1 0 1 0 0,-9-17-1 0 0,2 1-138 0 0,1-1-1 0 0,-15-45 0 0 0,24 56 7 0 0,1-1 0 0 0,0 0 0 0 0,2 0 0 0 0,0 0 0 0 0,0-27 0 0 0,3 32 27 0 0,0-10-48 0 0,1 0 0 0 0,0 1 0 0 0,6-26 0 0 0,4 9-77 0 0,1 2 0 0 0,2-1 1 0 0,2 2-1 0 0,1 0 0 0 0,2 1 0 0 0,2 0 0 0 0,48-63 1 0 0,-21 40-155 0 0,3 2 0 0 0,3 3 0 0 0,84-69 0 0 0,350-230-1525 0 0,-306 239 1191 0 0,-85 54 332 0 0,6-4-176 0 0,3 5 1 0 0,2 5-1 0 0,128-47 0 0 0,11 22-291 0 0,4 23 643 0 0,-194 50 396 0 0,-1 2-1 0 0,112 6 1 0 0,-152 1-188 0 0,-1 0 0 0 0,1 0 1 0 0,-1 1-1 0 0,0 1 0 0 0,0 1 0 0 0,0 0 1 0 0,27 14-1 0 0,-32-13-21 0 0,0 0 0 0 0,0 0 0 0 0,-1 2 0 0 0,0-1 0 0 0,0 1 1 0 0,-1 0-1 0 0,0 1 0 0 0,0 0 0 0 0,-1 0 0 0 0,-1 1 0 0 0,8 11 0 0 0,-4 0 59 0 0,0 1 0 0 0,-1-1 0 0 0,-1 2 0 0 0,7 34-1 0 0,-6-9 143 0 0,4 57 0 0 0,-11-64-67 0 0,-2 0 0 0 0,-2 0 0 0 0,-1-1 0 0 0,-16 74 0 0 0,1-43 249 0 0,-50 127-1 0 0,40-135-72 0 0,-65 107 0 0 0,-55 45 472 0 0,100-155-467 0 0,-2-3 1 0 0,-104 92-1 0 0,122-122-216 0 0,0-2 0 0 0,-1-1 0 0 0,-2-2-1 0 0,0-1 1 0 0,-64 27 0 0 0,77-40-53 0 0,-1-1 0 0 0,1 0 0 0 0,-1-2 0 0 0,-38 4-1 0 0,45-8-25 0 0,-1 0 0 0 0,0-1-1 0 0,0-1 1 0 0,0-1-1 0 0,0-1 1 0 0,0 0 0 0 0,-16-6-1 0 0,23 6-9 0 0,1 0 0 0 0,0-1-1 0 0,0-1 1 0 0,0 1 0 0 0,1-1-1 0 0,-1-1 1 0 0,1 1 0 0 0,-14-14-1 0 0,18 14-48 0 0,-1 0 0 0 0,1 0 0 0 0,0 0-1 0 0,0-1 1 0 0,0 0 0 0 0,1 0 0 0 0,0 0-1 0 0,0 0 1 0 0,1 0 0 0 0,0-1 0 0 0,0 1-1 0 0,0-1 1 0 0,-1-12 0 0 0,2 7-31 0 0,1 0 0 0 0,1 0 0 0 0,0 1-1 0 0,0-1 1 0 0,1 0 0 0 0,1 1 0 0 0,0-1 0 0 0,1 1 0 0 0,0 0 0 0 0,0 0 0 0 0,1 0 0 0 0,1 1-1 0 0,8-13 1 0 0,8-9-161 0 0,2 1-1 0 0,47-48 0 0 0,-20 29-109 0 0,2 3 0 0 0,1 1 0 0 0,85-52-1 0 0,-58 49-85 0 0,1 4 0 0 0,100-38-1 0 0,-63 34 383 0 0,3 6 0 0 0,2 6-1 0 0,139-24 1 0 0,78 22 626 0 0,-252 37-317 0 0,169 16 1 0 0,-23 27 109 0 0,-193-30-305 0 0,0 1 1 0 0,-1 3-1 0 0,58 28 1 0 0,-85-35-69 0 0,0 0 1 0 0,-1 1-1 0 0,0 0 0 0 0,0 1 1 0 0,-1 0-1 0 0,0 1 1 0 0,-1 1-1 0 0,0 0 0 0 0,-1 0 1 0 0,14 22-1 0 0,-15-17 4 0 0,0 1-1 0 0,0 0 1 0 0,-2 0-1 0 0,0 1 1 0 0,-1 0-1 0 0,-2 0 1 0 0,1 1-1 0 0,1 23 1 0 0,-3-11 19 0 0,-1 0 1 0 0,-2 0 0 0 0,-1 0 0 0 0,-1 0 0 0 0,-2 0 0 0 0,-1 0 0 0 0,-2 0 0 0 0,-17 51 0 0 0,0-22 72 0 0,-3 0 1 0 0,-2-2 0 0 0,-3 0-1 0 0,-2-3 1 0 0,-3-1-1 0 0,-2-1 1 0 0,-68 71-1 0 0,-152 125 501 0 0,206-200-514 0 0,4-6 50 0 0,-1-3-1 0 0,-56 36 0 0 0,91-67-137 0 0,0-2 0 0 0,0 0 0 0 0,-1 0 0 0 0,0-2 1 0 0,0 0-1 0 0,-25 6 0 0 0,35-11-13 0 0,-1 0 1 0 0,0 0-1 0 0,1 0 0 0 0,-1-1 1 0 0,0 0-1 0 0,1 0 0 0 0,-1-1 1 0 0,0 0-1 0 0,1 0 1 0 0,-1 0-1 0 0,1-1 0 0 0,-1 0 1 0 0,1 0-1 0 0,0-1 0 0 0,0 0 1 0 0,0 0-1 0 0,0 0 0 0 0,-9-7 1 0 0,9 4-1 0 0,0 1 0 0 0,1-1 0 0 0,-1 0 0 0 0,1 0 0 0 0,1 0 0 0 0,-1-1 0 0 0,1 1 0 0 0,0-1 0 0 0,1 0 0 0 0,-1 0 0 0 0,1-1 0 0 0,1 1 0 0 0,-1-1 0 0 0,1 0 0 0 0,1 1 0 0 0,-1-1 0 0 0,1-14 0 0 0,1 19-24 0 0,0 0 0 0 0,0 0 0 0 0,0-1 0 0 0,1 1 0 0 0,0 0-1 0 0,-1 0 1 0 0,1 0 0 0 0,0-1 0 0 0,1 1 0 0 0,-1 0 0 0 0,0 1 0 0 0,1-1-1 0 0,0 0 1 0 0,-1 0 0 0 0,6-4 0 0 0,-4 4-13 0 0,1-1 0 0 0,-1 2 0 0 0,1-1 0 0 0,0 0 0 0 0,0 1 0 0 0,0-1 0 0 0,1 1 0 0 0,-1 1 0 0 0,9-4 0 0 0,3 2-23 0 0,-1 0-1 0 0,1 1 0 0 0,0 1 0 0 0,-1 0 1 0 0,25 2-1 0 0,3 3 71 0 0,71 15 1 0 0,40 20 12 0 0,-130-32-32 0 0,825 252 270 0 0,-584-162-194 0 0,-185-63-43 0 0,92 53 0 0 0,-143-70-30 0 0,0 2 0 0 0,-2 0-1 0 0,0 2 1 0 0,-2 1 0 0 0,32 34 0 0 0,-44-41-6 0 0,-1 0-1 0 0,0 1 1 0 0,-2 0 0 0 0,0 1 0 0 0,0 0-1 0 0,-2 0 1 0 0,0 1 0 0 0,-1 0 0 0 0,-1 0-1 0 0,7 34 1 0 0,-9-19 6 0 0,-1 1-1 0 0,-1 0 0 0 0,-2 0 1 0 0,-1 0-1 0 0,-2 0 0 0 0,-2-1 1 0 0,-12 50-1 0 0,0-22 13 0 0,-3 0 1 0 0,-3-1-1 0 0,-32 59 0 0 0,10-37 18 0 0,-3-1 0 0 0,-88 111-1 0 0,71-115 5 0 0,-2-3-1 0 0,-113 97 1 0 0,-174 106 88 0 0,134-129-62 0 0,182-126-72 0 0,-1-2 1 0 0,0-2 0 0 0,-1-1 0 0 0,-45 12-1 0 0,65-24-1 0 0,-1-1 0 0 0,-38 4 0 0 0,51-8 0 0 0,-1 1 0 0 0,1-2 0 0 0,-1 1 0 0 0,1-1 0 0 0,-1 0 0 0 0,1-1 0 0 0,0 0 0 0 0,0 0 0 0 0,-13-6 0 0 0,17 5-1 0 0,-1 0 0 0 0,1 0 0 0 0,1 0 0 0 0,-1 0-1 0 0,0 0 1 0 0,1-1 0 0 0,-1 1 0 0 0,1-1 0 0 0,0 0-1 0 0,1 0 1 0 0,-1 0 0 0 0,0-1 0 0 0,1 1 0 0 0,0-1-1 0 0,0 1 1 0 0,1-1 0 0 0,-1 1 0 0 0,1-1 0 0 0,0 0 0 0 0,0 0-1 0 0,1 0 1 0 0,-1-7 0 0 0,1 3-44 0 0,0 0 0 0 0,0-1 0 0 0,1 1 0 0 0,0 0-1 0 0,1 0 1 0 0,0 0 0 0 0,0 0 0 0 0,1 0 0 0 0,0 0 0 0 0,9-15 0 0 0,-2 8-35 0 0,1 1-1 0 0,0 1 1 0 0,1 0 0 0 0,0 0 0 0 0,20-15 0 0 0,76-51-499 0 0,-59 49 264 0 0,2 2 1 0 0,96-39-1 0 0,-73 40 293 0 0,120-26 0 0 0,-150 45 55 0 0,0 2 0 0 0,1 3 0 0 0,54 0 1 0 0,134 20 100 0 0,-196-11-107 0 0,0 1 0 0 0,-1 1 0 0 0,0 3 0 0 0,0 0-1 0 0,-1 3 1 0 0,0 1 0 0 0,-1 1 0 0 0,45 28 0 0 0,-65-33-16 0 0,-1-1 0 0 0,0 1 1 0 0,-1 1-1 0 0,0 0 0 0 0,-1 1 1 0 0,17 23-1 0 0,-22-26-3 0 0,0 0 0 0 0,-1 0 0 0 0,0 1 0 0 0,0 0 1 0 0,-1 0-1 0 0,0 0 0 0 0,-1 1 0 0 0,0-1 0 0 0,-1 1 0 0 0,2 20 1 0 0,-4-26-9 0 0,2 17 13 0 0,-1-1 0 0 0,-1 1 0 0 0,-1-1 0 0 0,-1 1 0 0 0,-9 40 0 0 0,-12 5 57 0 0,-3 0 1 0 0,-48 87-1 0 0,26-68 3 0 0,-4-2-1 0 0,-4-3 1 0 0,-3-2 0 0 0,-3-2-1 0 0,-101 94 1 0 0,84-99 8 0 0,-3-5-1 0 0,-3-2 1 0 0,-112 63 0 0 0,144-97-37 0 0,-1-3 0 0 0,-1-1 0 0 0,-2-4 0 0 0,0-2 0 0 0,-81 19 0 0 0,104-33-13 0 0,-1-1 0 0 0,0-1 0 0 0,-71-1 0 0 0,92-5-21 0 0,-1 0 0 0 0,1-1 1 0 0,-1 0-1 0 0,1-1 0 0 0,0 0 0 0 0,0-2 0 0 0,0 1 1 0 0,0-2-1 0 0,1 0 0 0 0,0 0 0 0 0,0-1 0 0 0,-13-11 1 0 0,20 14-25 0 0,0-1 1 0 0,0-1 0 0 0,1 1 0 0 0,0-1-1 0 0,0 0 1 0 0,0 0 0 0 0,1 0 0 0 0,0-1-1 0 0,0 0 1 0 0,1 0 0 0 0,-1 0 0 0 0,2 0-1 0 0,-1 0 1 0 0,1-1 0 0 0,0 1 0 0 0,0-1 0 0 0,1 1-1 0 0,0-1 1 0 0,1 1 0 0 0,0-1 0 0 0,0 0-1 0 0,0 0 1 0 0,1 1 0 0 0,0-1 0 0 0,0 1-1 0 0,1-1 1 0 0,0 1 0 0 0,1-1 0 0 0,0 1-1 0 0,0 0 1 0 0,4-7 0 0 0,1 2-52 0 0,0 1 1 0 0,1-1-1 0 0,0 2 1 0 0,1-1-1 0 0,0 1 0 0 0,1 1 1 0 0,14-11-1 0 0,91-50-456 0 0,-107 65 468 0 0,22-10 18 0 0,0 1 0 0 0,1 1 0 0 0,1 2-1 0 0,0 1 1 0 0,0 2 0 0 0,46-5 0 0 0,9 4 118 0 0,108 2 1 0 0,269 48 133 0 0,-409-34-193 0 0,161 31 74 0 0,-199-34-86 0 0,-1 0 0 0 0,1 2 1 0 0,-1 0-1 0 0,0 0 0 0 0,-1 2 1 0 0,26 15-1 0 0,-37-20-9 0 0,1 1 1 0 0,-1 0-1 0 0,0 1 1 0 0,0-1-1 0 0,0 1 1 0 0,-1 0-1 0 0,0 0 1 0 0,0 0-1 0 0,0 1 0 0 0,0-1 1 0 0,-1 1-1 0 0,0 0 1 0 0,0 0-1 0 0,-1 0 1 0 0,0 0-1 0 0,0 1 1 0 0,0-1-1 0 0,-1 1 1 0 0,0-1-1 0 0,0 1 1 0 0,0 8-1 0 0,-2-4 3 0 0,0 0-1 0 0,-1 0 1 0 0,0 0-1 0 0,0 0 1 0 0,-2 0-1 0 0,1-1 1 0 0,-1 1-1 0 0,-6 10 1 0 0,-2 2 15 0 0,-1 0 0 0 0,-23 28 0 0 0,10-19 6 0 0,-2-1 0 0 0,0-1 1 0 0,-54 42-1 0 0,-111 61 83 0 0,88-73-45 0 0,-2-4 0 0 0,-3-4 0 0 0,-2-6 0 0 0,-2-4 0 0 0,-1-6 0 0 0,-2-4 0 0 0,-150 20 0 0 0,176-41-10 0 0,1-3-1 0 0,-107-5 1 0 0,122-8 1 0 0,0-2 0 0 0,-147-35 0 0 0,140 19-324 0 0,0-4 0 0 0,2-3 0 0 0,-125-67 0 0 0,140 60-101 0 0,2-3 0 0 0,2-2 1 0 0,2-3-1 0 0,-81-80 0 0 0,119 103 232 0 0,0-1-1 0 0,2 0 0 0 0,0-2 0 0 0,2 0 0 0 0,1-1 0 0 0,1-1 0 0 0,1-1 0 0 0,-14-38 0 0 0,21 45 49 0 0,1-1-1 0 0,1 0 1 0 0,0 0-1 0 0,2-1 1 0 0,1 1-1 0 0,1 0 1 0 0,0-1-1 0 0,2 0 0 0 0,0 1 1 0 0,2 0-1 0 0,1-1 1 0 0,6-23-1 0 0,1 12-65 0 0,1 1 0 0 0,2 1 0 0 0,1 0 0 0 0,1 1 0 0 0,2 1 0 0 0,1 1 0 0 0,1 0 0 0 0,2 1 0 0 0,0 1 0 0 0,2 2 0 0 0,1 0 0 0 0,1 1 0 0 0,1 2 0 0 0,36-23 0 0 0,-16 13-76 0 0,0 3 1 0 0,3 1-1 0 0,0 3 1 0 0,59-21-1 0 0,-66 32 331 0 0,0 2 0 0 0,1 2 0 0 0,0 2 0 0 0,1 2 0 0 0,0 1-1 0 0,66 3 1 0 0,-101 2-73 0 0,1 1-1 0 0,-1 1 1 0 0,1 0-1 0 0,-1 0 0 0 0,0 1 1 0 0,0 0-1 0 0,0 1 1 0 0,0 0-1 0 0,0 0 0 0 0,-1 1 1 0 0,0 1-1 0 0,12 8 1 0 0,-15-9-6 0 0,0 1 1 0 0,0-1-1 0 0,0 2 0 0 0,-1-1 1 0 0,0 0-1 0 0,0 1 1 0 0,-1 0-1 0 0,0 0 1 0 0,0 0-1 0 0,0 1 1 0 0,-1-1-1 0 0,0 1 1 0 0,-1 0-1 0 0,0 0 1 0 0,0 0-1 0 0,1 13 0 0 0,-1 5 38 0 0,-1 1 0 0 0,-2-1-1 0 0,-1 0 1 0 0,-1 0 0 0 0,-1 0-1 0 0,-1 0 1 0 0,-10 28 0 0 0,-6 6 186 0 0,-52 103 0 0 0,59-135-166 0 0,-2-1 1 0 0,-1-1-1 0 0,-1-1 1 0 0,-1 0-1 0 0,-24 24 1 0 0,37-43-55 0 0,1-1 0 0 0,-1 1 0 0 0,0-1 0 0 0,0-1 0 0 0,0 1 0 0 0,-1-1-1 0 0,1 0 1 0 0,-1 0 0 0 0,0-1 0 0 0,-1 0 0 0 0,1 0 0 0 0,-13 3 0 0 0,3-5 17 0 0,0 0 0 0 0,-1-1 0 0 0,1-1 0 0 0,0 0 0 0 0,-1-1 1 0 0,-22-6-1 0 0,-102-36 291 0 0,-5-19-15 0 0,18 7 25 0 0,-225-87 390 0 0,304 122-597 0 0,7 3 4 0 0,-44-24-1 0 0,73 32-119 0 0,11 4 82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4187 2804 6553 0 0,'-11'-12'68'0'0,"0"0"-1"0"0,-1 1 1 0 0,0 1-1 0 0,-1 0 1 0 0,0 0-1 0 0,0 2 1 0 0,-1 0-1 0 0,0 0 1 0 0,-1 1-1 0 0,1 1 1 0 0,-1 0-1 0 0,-20-4 0 0 0,7 3 94 0 0,0 1 0 0 0,-1 1 0 0 0,1 1-1 0 0,-53 1 1 0 0,72 4-120 0 0,1 0 0 0 0,-1 1 0 0 0,1 0 0 0 0,0 0 0 0 0,0 1 0 0 0,0 0 0 0 0,0 0 0 0 0,0 1 0 0 0,1 0 0 0 0,-1 0 0 0 0,1 0 0 0 0,0 1 0 0 0,1 1 0 0 0,-8 6 0 0 0,-1 3 92 0 0,1 2-1 0 0,0 0 1 0 0,1 1-1 0 0,-14 25 1 0 0,-79 117 661 0 0,74-114-585 0 0,-30 41 273 0 0,-3-4 0 0 0,-5-1 0 0 0,-2-5 0 0 0,-4-2 0 0 0,-109 82 0 0 0,133-119-181 0 0,-1-2 0 0 0,-2-3 0 0 0,-2-1 0 0 0,0-4 0 0 0,-64 22 0 0 0,73-33-65 0 0,-2-3-1 0 0,0-2 1 0 0,0-2-1 0 0,-1-3 1 0 0,0-1-1 0 0,-100-3 1 0 0,112-6-39 0 0,1-1 1 0 0,-1-2 0 0 0,0-1 0 0 0,1-2 0 0 0,1-2 0 0 0,-61-26 0 0 0,61 20-228 0 0,1-2 0 0 0,1-1 0 0 0,0-2 0 0 0,2-1 1 0 0,1-2-1 0 0,-49-48 0 0 0,64 55-47 0 0,0 0 0 0 0,2-1 0 0 0,1-1 1 0 0,0 0-1 0 0,1-1 0 0 0,1-1 0 0 0,1 0 0 0 0,1 0 0 0 0,1-1 1 0 0,1 0-1 0 0,1-1 0 0 0,-5-36 0 0 0,7 25-27 0 0,2 1-1 0 0,1-1 0 0 0,2 0 1 0 0,1 0-1 0 0,7-35 0 0 0,-2 18-82 0 0,-1 42 56 0 0,-5 9 130 0 0,0 1 1 0 0,1 0 0 0 0,-1 0 0 0 0,0 0-1 0 0,0-1 1 0 0,0 1 0 0 0,1 0 0 0 0,-1 0 0 0 0,0 0-1 0 0,0 0 1 0 0,1 0 0 0 0,-1 0 0 0 0,0 0-1 0 0,0-1 1 0 0,1 1 0 0 0,-1 0 0 0 0,0 0-1 0 0,1 0 1 0 0,-1 0 0 0 0,0 0 0 0 0,0 0 0 0 0,1 0-1 0 0,-1 0 1 0 0,0 0 0 0 0,1 1 0 0 0,-1-1-1 0 0,0 0 1 0 0,0 0 0 0 0,1 0 0 0 0,-1 0-1 0 0,0 0 1 0 0,0 0 0 0 0,0 0 0 0 0,1 1 0 0 0,-1-1-1 0 0,0 0 1 0 0,0 0 0 0 0,1 0 0 0 0,-1 1-1 0 0,0-1 1 0 0,0 0 0 0 0,0 0 0 0 0,0 1-1 0 0,0-1 1 0 0,1 0 0 0 0,-1 1 0 0 0,2 3 12 0 0,0 0 0 0 0,0 0 0 0 0,0 0 0 0 0,0 0 0 0 0,-1 1 0 0 0,1-1 1 0 0,-1 0-1 0 0,-1 1 0 0 0,1-1 0 0 0,0 7 0 0 0,-1 56 106 0 0,-1-35-48 0 0,-1 27 127 0 0,-18 110 0 0 0,-29 59 255 0 0,-61 158 252 0 0,66-264-319 0 0,-66 128 0 0 0,102-234-350 0 0,-134 257 543 0 0,98-197-304 0 0,-79 104 0 0 0,118-174-252 0 0,0 0 0 0 0,0 0 0 0 0,-1 0 0 0 0,1-1 0 0 0,-1 0 0 0 0,-11 8 0 0 0,13-11-14 0 0,0 0 1 0 0,0-1 0 0 0,-1 1-1 0 0,1-1 1 0 0,0 1-1 0 0,-1-1 1 0 0,1 0 0 0 0,-1-1-1 0 0,1 1 1 0 0,-1-1 0 0 0,1 0-1 0 0,-8-1 1 0 0,5 0 6 0 0,-1-1-1 0 0,0 0 1 0 0,1 0-1 0 0,-1-1 1 0 0,1 0-1 0 0,0 0 1 0 0,0-1 0 0 0,0 0-1 0 0,0 0 1 0 0,1 0-1 0 0,0-1 1 0 0,0 0-1 0 0,0-1 1 0 0,-5-5 0 0 0,-5-6 16 0 0,1-1 1 0 0,1-1-1 0 0,-18-29 1 0 0,0-12-377 0 0,-32-81 0 0 0,41 87 178 0 0,-33-78-495 0 0,7-2 1 0 0,-50-208-1 0 0,40-57-546 0 0,51 293 642 0 0,13-188-1 0 0,5 205 192 0 0,4 2 0 0 0,4 0-1 0 0,44-127 1 0 0,-37 143 108 0 0,2 2 0 0 0,4 1 0 0 0,2 1 0 0 0,45-63 0 0 0,-47 84 88 0 0,2 2-1 0 0,2 2 0 0 0,1 1 1 0 0,3 2-1 0 0,1 1 0 0 0,50-36 1 0 0,-64 56 44 0 0,1 1 0 0 0,0 1 0 0 0,1 1-1 0 0,41-15 1 0 0,-48 23 166 0 0,-1 1-1 0 0,1 0 0 0 0,0 2 1 0 0,1 0-1 0 0,-1 1 0 0 0,1 1 0 0 0,30 2 1 0 0,-45 0-4 0 0,-1 1 1 0 0,1 0-1 0 0,-1 0 1 0 0,0 1 0 0 0,1 0-1 0 0,-1 0 1 0 0,0 0 0 0 0,0 1-1 0 0,0-1 1 0 0,-1 2-1 0 0,1-1 1 0 0,-1 1 0 0 0,1-1-1 0 0,-1 1 1 0 0,0 1-1 0 0,0-1 1 0 0,-1 1 0 0 0,0 0-1 0 0,1 0 1 0 0,-2 0-1 0 0,1 0 1 0 0,-1 1 0 0 0,1 0-1 0 0,-1 0 1 0 0,-1-1 0 0 0,1 2-1 0 0,-1-1 1 0 0,0 0-1 0 0,-1 0 1 0 0,0 1 0 0 0,1 9-1 0 0,0 9 56 0 0,-1 0 0 0 0,-1 0 1 0 0,-1 0-1 0 0,-2 0 0 0 0,0 0 0 0 0,-2 0 0 0 0,-8 24 0 0 0,-17 61 522 0 0,-51 122-1 0 0,-45 50 358 0 0,90-213-497 0 0,-88 126 0 0 0,4-48 160 0 0,105-131-539 0 0,-1-1 0 0 0,0 0 0 0 0,-2-1 0 0 0,1-1 0 0 0,-2-1-1 0 0,-30 15 1 0 0,43-24-54 0 0,0 0 0 0 0,0-1 1 0 0,0 0-1 0 0,-1 0 0 0 0,1 0 0 0 0,-1-1 0 0 0,-7 0 0 0 0,11-1-14 0 0,0 0-1 0 0,-1 0 0 0 0,1 0 1 0 0,0-1-1 0 0,0 1 1 0 0,0-1-1 0 0,0 0 0 0 0,0 0 1 0 0,0 0-1 0 0,0 0 1 0 0,0-1-1 0 0,1 1 0 0 0,-1-1 1 0 0,0 0-1 0 0,1 0 1 0 0,-1 0-1 0 0,-2-3 0 0 0,-1-1 10 0 0,1 0-1 0 0,0-1 0 0 0,1 0 0 0 0,-1 0 0 0 0,1 0 0 0 0,-5-13 1 0 0,-15-52-58 0 0,13 27-104 0 0,1 0 0 0 0,3-1-1 0 0,-3-54 1 0 0,13-141-389 0 0,1 184 361 0 0,4 0 0 0 0,2 1 0 0 0,2 0 0 0 0,3 0 0 0 0,2 2 0 0 0,2 0-1 0 0,3 1 1 0 0,2 1 0 0 0,57-90 0 0 0,-17 51-173 0 0,3 2 0 0 0,5 3 0 0 0,3 4 1 0 0,127-108-1 0 0,-24 45-572 0 0,229-141 1 0 0,-215 166 84 0 0,257-116-1 0 0,-299 175 813 0 0,-129 54 61 0 0,1 1-1 0 0,0 1 0 0 0,0 1 1 0 0,0 1-1 0 0,27 0 0 0 0,-40 3-13 0 0,0 0 0 0 0,-1 1-1 0 0,1 0 1 0 0,0 1-1 0 0,-1 0 1 0 0,1 1 0 0 0,-1-1-1 0 0,1 1 1 0 0,-1 1-1 0 0,0 0 1 0 0,-1 0 0 0 0,1 1-1 0 0,-1-1 1 0 0,0 2-1 0 0,0-1 1 0 0,0 1-1 0 0,-1 0 1 0 0,1 0 0 0 0,8 14-1 0 0,5 6 115 0 0,-2 2 1 0 0,-1 0-1 0 0,-1 1 0 0 0,-1 0 0 0 0,19 58 1 0 0,31 163 700 0 0,-40-118 51 0 0,14 266 1 0 0,-40-301-390 0 0,-24 161 1 0 0,23-244-428 0 0,0-1 0 0 0,-1 0 0 0 0,-1 0 1 0 0,-6 14-1 0 0,10-27-77 0 0,0 1 0 0 0,0 0 1 0 0,0-1-1 0 0,-1 1 1 0 0,1-1-1 0 0,0 1 0 0 0,0-1 1 0 0,-1 1-1 0 0,1-1 1 0 0,0 1-1 0 0,-1-1 0 0 0,1 1 1 0 0,-1-1-1 0 0,1 0 0 0 0,0 1 1 0 0,-1-1-1 0 0,1 1 1 0 0,-2-1-1 0 0,2 0-4 0 0,0 0-1 0 0,-1 0 1 0 0,1 0-1 0 0,0 0 1 0 0,-1 0-1 0 0,1 0 1 0 0,0-1-1 0 0,0 1 1 0 0,-1 0-1 0 0,1 0 1 0 0,0 0-1 0 0,0-1 1 0 0,-1 1-1 0 0,1 0 1 0 0,0 0-1 0 0,0 0 1 0 0,0-1-1 0 0,0 1 1 0 0,-1 0-1 0 0,1-1 1 0 0,0 1-1 0 0,0 0 1 0 0,0 0-1 0 0,0-1 1 0 0,0 1-1 0 0,-8-31 94 0 0,6 20-94 0 0,-12-58-94 0 0,-5-83 1 0 0,5 35-236 0 0,-21-105-101 0 0,-9-67-199 0 0,37 211 413 0 0,3-1-1 0 0,6-80 1 0 0,1 122 121 0 0,2 0 1 0 0,1 0 0 0 0,2 0 0 0 0,2 0 0 0 0,26-63 0 0 0,-16 56-70 0 0,2 0 1 0 0,1 2 0 0 0,59-78 0 0 0,-53 85 30 0 0,1 1-1 0 0,2 2 1 0 0,1 1 0 0 0,72-51 0 0 0,-61 52-59 0 0,2 3 1 0 0,1 1 0 0 0,92-34 0 0 0,-92 43 271 0 0,2 3 0 0 0,-1 1 1 0 0,2 3-1 0 0,85-6 1 0 0,-92 12 86 0 0,0 3 0 0 0,0 2 0 0 0,67 9 1 0 0,-75-4-37 0 0,-1 2-1 0 0,0 2 1 0 0,0 1 0 0 0,-1 1 0 0 0,0 2 0 0 0,44 26-1 0 0,-7 5 360 0 0,129 107 0 0 0,-170-127-354 0 0,-2 3 0 0 0,-1 0 0 0 0,-1 1 0 0 0,-1 2 0 0 0,-2 0 0 0 0,29 55 0 0 0,-36-55-2 0 0,-2 0 1 0 0,0 1 0 0 0,12 53-1 0 0,-22-70-85 0 0,0 0 0 0 0,-1 0 0 0 0,0 0 0 0 0,-2 1 1 0 0,1-1-1 0 0,-2 1 0 0 0,0-1 0 0 0,-1 0 0 0 0,-1 1 0 0 0,-5 18 0 0 0,-1-10 45 0 0,0 0 1 0 0,-2-1-1 0 0,-1 0 1 0 0,0-1-1 0 0,-2 0 0 0 0,0-1 1 0 0,-30 32-1 0 0,29-37-24 0 0,-1-2 0 0 0,-1 0-1 0 0,0-1 1 0 0,-1 0 0 0 0,0-2-1 0 0,-1 0 1 0 0,0-1 0 0 0,-34 12-1 0 0,36-16-2 0 0,0-1-1 0 0,-1 0 0 0 0,1-1 0 0 0,-1-1 0 0 0,0-1 0 0 0,0-1 0 0 0,0 0 1 0 0,0-1-1 0 0,0-1 0 0 0,-32-6 0 0 0,40 4-33 0 0,0 1-1 0 0,0-1 1 0 0,0-1 0 0 0,1 0 0 0 0,-1 0-1 0 0,1-1 1 0 0,0 0 0 0 0,1-1 0 0 0,-1 0-1 0 0,1 0 1 0 0,0-1 0 0 0,1 0-1 0 0,0 0 1 0 0,0 0 0 0 0,0-1 0 0 0,1-1-1 0 0,0 1 1 0 0,0-1 0 0 0,1 0 0 0 0,1 0-1 0 0,-6-12 1 0 0,4 2-102 0 0,1 0-1 0 0,0-1 1 0 0,2 1 0 0 0,0-1-1 0 0,1 0 1 0 0,1 0 0 0 0,1 0-1 0 0,1 0 1 0 0,5-35 0 0 0,-1 32-12 0 0,0 1-1 0 0,2 0 1 0 0,1 1 0 0 0,0-1 0 0 0,1 1 0 0 0,2 1 0 0 0,0 0 0 0 0,20-26 0 0 0,-9 16-45 0 0,1 1 0 0 0,2 2 0 0 0,1 0 1 0 0,2 2-1 0 0,0 1 0 0 0,1 1 1 0 0,41-23-1 0 0,-43 30 111 0 0,2 1 0 0 0,-1 2 1 0 0,2 1-1 0 0,0 1 0 0 0,0 2 1 0 0,1 1-1 0 0,0 1 0 0 0,58-4 0 0 0,-54 9 78 0 0,0 2 0 0 0,0 1-1 0 0,0 2 1 0 0,0 1 0 0 0,-1 2 0 0 0,1 1-1 0 0,-1 2 1 0 0,-1 1 0 0 0,0 2-1 0 0,0 1 1 0 0,-1 1 0 0 0,-1 2-1 0 0,49 33 1 0 0,-31-11 68 0 0,-1 2 0 0 0,-1 2 0 0 0,-3 2 0 0 0,-2 2 0 0 0,40 57 0 0 0,-68-85-85 0 0,-1 0 1 0 0,-1 2-1 0 0,0-1 0 0 0,-2 2 1 0 0,0-1-1 0 0,-2 1 0 0 0,0 1 1 0 0,-1-1-1 0 0,5 29 0 0 0,-7-11 29 0 0,-1 1-1 0 0,-2 0 0 0 0,-2 0 0 0 0,-7 54 1 0 0,3-61-9 0 0,-2-1 0 0 0,-2 0 1 0 0,-1-1-1 0 0,-1 1 0 0 0,-26 52 0 0 0,1-17 170 0 0,-4-1-1 0 0,-88 113 1 0 0,95-143-109 0 0,-1-2 0 0 0,-2-1 0 0 0,-67 49 1 0 0,80-66-46 0 0,-46 24 0 0 0,58-34-60 0 0,-1-2 0 0 0,0 1 0 0 0,0-2 0 0 0,0 1 0 0 0,0-1 0 0 0,0-1 0 0 0,-12 1 0 0 0,10-2 0 0 0,1 0 1 0 0,-1-1-1 0 0,1 0 1 0 0,0-1 0 0 0,-1-1-1 0 0,1 0 1 0 0,0-1-1 0 0,0 0 1 0 0,-12-5-1 0 0,-2-4 42 0 0,0-2 0 0 0,0-1-1 0 0,2 0 1 0 0,0-2-1 0 0,-39-36 1 0 0,18 9-267 0 0,-64-81-1 0 0,90 101 28 0 0,1-1-1 0 0,-17-32 0 0 0,28 44 101 0 0,1 0 0 0 0,1-1 0 0 0,0 1 0 0 0,0-1 0 0 0,2 0 0 0 0,-5-28 0 0 0,7 26 20 0 0,0 0-1 0 0,2 0 1 0 0,0 0-1 0 0,0 0 1 0 0,1 0-1 0 0,1 0 0 0 0,1 1 1 0 0,7-21-1 0 0,14-18-196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0,'-67'-212'0'0'0,"34"118"0"0"0,30 87 1 0 0,1 0-1 0 0,-1 1 0 0 0,0-1 0 0 0,0 1 1 0 0,-1 0-1 0 0,0 0 0 0 0,0 0 0 0 0,-1 1 1 0 0,1 0-1 0 0,-1-1 0 0 0,0 1 1 0 0,-1 1-1 0 0,1-1 0 0 0,-1 1 0 0 0,0 0 1 0 0,0 0-1 0 0,0 1 0 0 0,0 0 0 0 0,-1 0 1 0 0,1 0-1 0 0,-9-1 0 0 0,2 1 45 0 0,-1 0-1 0 0,1 1 1 0 0,-1 1 0 0 0,0 0 0 0 0,1 1-1 0 0,-1 1 1 0 0,0 0 0 0 0,1 1-1 0 0,-1 0 1 0 0,-16 5 0 0 0,-35 15 315 0 0,2 2 0 0 0,0 2 0 0 0,-91 55 0 0 0,80-34 112 0 0,2 3-1 0 0,-84 75 1 0 0,98-72-121 0 0,3 2 1 0 0,2 3-1 0 0,2 2 0 0 0,3 2 1 0 0,3 2-1 0 0,3 2 1 0 0,3 2-1 0 0,2 1 0 0 0,-34 95 1 0 0,62-141-240 0 0,2 1 0 0 0,0 0 1 0 0,2 1-1 0 0,0-1 0 0 0,2 1 1 0 0,1 0-1 0 0,0 0 0 0 0,4 36 1 0 0,0-45-40 0 0,1 0 0 0 0,0 0 1 0 0,1-1-1 0 0,0 1 1 0 0,2-1-1 0 0,0 0 1 0 0,0 0-1 0 0,2 0 1 0 0,0-1-1 0 0,18 24 1 0 0,-14-22 18 0 0,1-1 1 0 0,0-1-1 0 0,1 0 1 0 0,1-1-1 0 0,0 0 1 0 0,1-1-1 0 0,0-1 1 0 0,28 14-1 0 0,-24-16 34 0 0,0-1 0 0 0,0-1-1 0 0,1 0 1 0 0,0-2 0 0 0,1-1-1 0 0,40 4 1 0 0,-26-7 59 0 0,0-1 1 0 0,0-1-1 0 0,48-9 1 0 0,-45 1 69 0 0,-1-1 0 0 0,0-2 0 0 0,66-31 0 0 0,-80 32-166 0 0,0-1-1 0 0,-1-1 0 0 0,-1-1 0 0 0,37-30 0 0 0,-47 34-123 0 0,-1-1-1 0 0,-1 0 1 0 0,0 0 0 0 0,0-1-1 0 0,-1 0 1 0 0,-1-1 0 0 0,0 0-1 0 0,0 0 1 0 0,9-26 0 0 0,-16 35 17 0 0,1-1 1 0 0,-1 1 0 0 0,0-1 0 0 0,0 0 0 0 0,0 0-1 0 0,-1 1 1 0 0,0-1 0 0 0,0 0 0 0 0,0 0 0 0 0,0 0-1 0 0,-1 0 1 0 0,0 1 0 0 0,0-1 0 0 0,0 0 0 0 0,0 1-1 0 0,-1-1 1 0 0,0 1 0 0 0,0-1 0 0 0,0 1-1 0 0,0 0 1 0 0,-1 0 0 0 0,0 0 0 0 0,0 0 0 0 0,0 0-1 0 0,0 1 1 0 0,0-1 0 0 0,-5-2 0 0 0,-8-5 18 0 0,0 0 0 0 0,-1 1 0 0 0,0 1 1 0 0,0 1-1 0 0,-22-7 0 0 0,3 4 95 0 0,0 2-1 0 0,-75-8 1 0 0,71 12-33 0 0,0 3 1 0 0,0 1 0 0 0,-40 4-1 0 0,56 0-22 0 0,0 0 1 0 0,1 2-1 0 0,0 0 0 0 0,0 2 1 0 0,0 0-1 0 0,-30 16 0 0 0,31-12 7 0 0,0 1-1 0 0,0 2 0 0 0,1 0 0 0 0,1 1 1 0 0,-31 30-1 0 0,41-34-22 0 0,1-1 0 0 0,0 1 0 0 0,1 0 0 0 0,0 1 1 0 0,1 0-1 0 0,0 1 0 0 0,0-1 0 0 0,2 1 0 0 0,0 0 0 0 0,0 1 0 0 0,-5 24 0 0 0,7-17 12 0 0,0 0-1 0 0,1 1 1 0 0,2-1-1 0 0,0 1 0 0 0,1-1 1 0 0,1 0-1 0 0,1 0 1 0 0,1 0-1 0 0,1 0 1 0 0,0 0-1 0 0,15 33 0 0 0,2-5 47 0 0,2 0 1 0 0,2-1-1 0 0,2-2 0 0 0,3-1 0 0 0,1-1 0 0 0,2-2 0 0 0,2-1 0 0 0,1-2 1 0 0,3-1-1 0 0,0-3 0 0 0,3-1 0 0 0,68 42 0 0 0,-72-55-5 0 0,1-1 0 0 0,0-3 0 0 0,1-1-1 0 0,53 12 1 0 0,-20-11 104 0 0,121 13 0 0 0,-144-26-84 0 0,0-2 1 0 0,0-2-1 0 0,0-3 1 0 0,94-16-1 0 0,-107 10-45 0 0,-1-1 0 0 0,0-1-1 0 0,0-2 1 0 0,-1-2 0 0 0,-1-1 0 0 0,-1-2 0 0 0,33-22 0 0 0,-37 19-193 0 0,-2-2 0 0 0,0-1 0 0 0,-2-1 0 0 0,0-1 1 0 0,32-45-1 0 0,-33 37-71 0 0,-1-2 1 0 0,-3-1-1 0 0,0-1 1 0 0,21-57-1 0 0,-34 73 130 0 0,-1-1 0 0 0,-1 0 0 0 0,0-1-1 0 0,-2 1 1 0 0,-1-1 0 0 0,-1 0 0 0 0,-1 0 0 0 0,-1 0 0 0 0,0 1-1 0 0,-6-31 1 0 0,4 47 45 0 0,1 0-1 0 0,-1 0 0 0 0,0 1 1 0 0,-1-1-1 0 0,1 1 1 0 0,-1-1-1 0 0,-1 1 1 0 0,1 0-1 0 0,-1 0 0 0 0,0 0 1 0 0,-8-8-1 0 0,6 8-36 0 0,-1 1 0 0 0,-11-8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416 807 6553 0 0,'-146'-168'0'0'0,"111"135"0"0"0,-63-47 0 0 0,80 67 109 0 0,1-1-1 0 0,-29-31 1 0 0,39 37-66 0 0,1 0 0 0 0,-1 0 0 0 0,2-1 0 0 0,-1 0 0 0 0,1 0 0 0 0,0 0 0 0 0,-6-19 0 0 0,10 24-32 0 0,1 1 0 0 0,-1-1 1 0 0,1 0-1 0 0,-1 1 0 0 0,1-1 1 0 0,0 0-1 0 0,1 1 0 0 0,-1-1 0 0 0,1 1 1 0 0,-1-1-1 0 0,1 0 0 0 0,0 1 1 0 0,1-1-1 0 0,-1 1 0 0 0,0 0 1 0 0,1-1-1 0 0,0 1 0 0 0,0 0 1 0 0,0 0-1 0 0,3-4 0 0 0,3-2 86 0 0,1-1 0 0 0,0 1 0 0 0,1 1 0 0 0,16-13 0 0 0,-2 5 52 0 0,1 1-1 0 0,1 0 1 0 0,35-13-1 0 0,87-23 509 0 0,-39 21-140 0 0,2 5 1 0 0,1 5 0 0 0,0 4-1 0 0,1 6 1 0 0,0 4 0 0 0,149 13-1 0 0,-177 2-47 0 0,0 3 0 0 0,117 35-1 0 0,-165-37-304 0 0,-1 2-1 0 0,0 2 0 0 0,-1 1 1 0 0,0 2-1 0 0,-1 1 1 0 0,38 28-1 0 0,-53-32-64 0 0,-1 1-1 0 0,-1 0 1 0 0,0 1-1 0 0,-1 1 1 0 0,0 0 0 0 0,-2 2-1 0 0,0-1 1 0 0,-1 2-1 0 0,-1 0 1 0 0,-1 0 0 0 0,14 36-1 0 0,-16-28 74 0 0,-1 1-1 0 0,-2 0 0 0 0,-1 0 1 0 0,3 52-1 0 0,-7-41 51 0 0,-1-1 0 0 0,-3 0 0 0 0,-8 46 0 0 0,4-49-63 0 0,-1 0 1 0 0,-1-2-1 0 0,-2 1 0 0 0,-2-1 1 0 0,-1-1-1 0 0,-2 0 0 0 0,-28 45 0 0 0,39-71-122 0 0,-12 19 249 0 0,-40 44 0 0 0,51-64-251 0 0,0 1 0 0 0,-1-1 0 0 0,1-1-1 0 0,-1 1 1 0 0,-1-1 0 0 0,1-1 0 0 0,-1 1 0 0 0,1-1 0 0 0,-1-1 0 0 0,-1 1 0 0 0,-13 3 0 0 0,8-4 84 0 0,0-1 0 0 0,0 0 1 0 0,-1 0-1 0 0,1-2 1 0 0,-19 0-1 0 0,28-1-98 0 0,0 1-1 0 0,0-1 1 0 0,1 0 0 0 0,-1 0-1 0 0,0-1 1 0 0,1 0 0 0 0,0 1-1 0 0,-1-1 1 0 0,1-1-1 0 0,0 1 1 0 0,0-1 0 0 0,0 1-1 0 0,0-1 1 0 0,0 0-1 0 0,1-1 1 0 0,-1 1 0 0 0,1 0-1 0 0,0-1 1 0 0,-4-6-1 0 0,3 4 26 0 0,1 0-1 0 0,0 0 0 0 0,0-1 1 0 0,0 1-1 0 0,1-1 0 0 0,0 1 1 0 0,0-1-1 0 0,1 0 0 0 0,-1 0 0 0 0,2 0 1 0 0,-1-7-1 0 0,1 10-57 0 0,0-1 0 0 0,1 1 0 0 0,-1-1-1 0 0,1 1 1 0 0,0-1 0 0 0,1 1 0 0 0,-1 0 0 0 0,1 0 0 0 0,0 0-1 0 0,0 0 1 0 0,0 0 0 0 0,0 0 0 0 0,1 0 0 0 0,-1 1-1 0 0,1-1 1 0 0,0 1 0 0 0,6-6 0 0 0,-1 3 0 0 0,1-1 0 0 0,-1 1 0 0 0,2 1 0 0 0,-1 0 0 0 0,0 0-1 0 0,17-5 1 0 0,62-14-67 0 0,-63 18 127 0 0,6 0-27 0 0,0 1-1 0 0,0 1 1 0 0,1 2 0 0 0,47 2 0 0 0,-30 4 13 0 0,-1 2-1 0 0,60 15 1 0 0,-18-1 33 0 0,-22-5 3 0 0,87 31 1 0 0,-92-23-8 0 0,95 50 0 0 0,-134-58-42 0 0,1 0 1 0 0,-2 1-1 0 0,0 2 0 0 0,-1 0 0 0 0,-1 1 0 0 0,29 33 0 0 0,-37-35-8 0 0,0-1 1 0 0,0 2 0 0 0,-2 0 0 0 0,0 0 0 0 0,-1 1-1 0 0,-1 1 1 0 0,-1-1 0 0 0,-1 1 0 0 0,-1 1-1 0 0,0-1 1 0 0,-1 1 0 0 0,-2 0 0 0 0,0 0-1 0 0,0 30 1 0 0,-3-14 16 0 0,-1 1-1 0 0,-2-1 0 0 0,-9 46 0 0 0,3-45 7 0 0,-1-1 0 0 0,-2-1-1 0 0,-26 55 1 0 0,28-71-25 0 0,-12 24 42 0 0,-48 73 0 0 0,25-55 17 0 0,-3-2 1 0 0,-76 71-1 0 0,88-97-23 0 0,-1-2 1 0 0,-65 41 0 0 0,75-56-41 0 0,4-1 18 0 0,-2-1 0 0 0,-26 11 0 0 0,9-10 14 0 0,-54 15 1 0 0,74-29-33 0 0,17-3-8 0 0,5 2 0 0 0,0-1 0 0 0,0 0 1 0 0,0 0-1 0 0,-1 0 0 0 0,1 0 0 0 0,0 0 0 0 0,0 0 0 0 0,0 0 0 0 0,0 0 0 0 0,-1 0 1 0 0,1 0-1 0 0,0 0 0 0 0,0 0 0 0 0,0 0 0 0 0,0 0 0 0 0,-1 0 0 0 0,1 0 1 0 0,0 0-1 0 0,0 0 0 0 0,0 0 0 0 0,0 0 0 0 0,0 0 0 0 0,-1 0 0 0 0,1 0 0 0 0,0 0 1 0 0,0 0-1 0 0,0 0 0 0 0,0 0 0 0 0,0 0 0 0 0,-1-1 0 0 0,1 1 0 0 0,0 0 1 0 0,0 0-1 0 0,0 0 0 0 0,0 0 0 0 0,0 0 0 0 0,0 0 0 0 0,0-1 0 0 0,-1 1 1 0 0,1 0-1 0 0,0 0 0 0 0,0 0 0 0 0,0 0 0 0 0,0 0 0 0 0,0-1 0 0 0,0 1 0 0 0,0 0 1 0 0,0 0-1 0 0,0 0 0 0 0,0 0 0 0 0,0-1 0 0 0,0 1 0 0 0,0 0 0 0 0,0 0 1 0 0,0 0-1 0 0,0 0 0 0 0,0-1 0 0 0,0 1 0 0 0,0 0 0 0 0,0 0 0 0 0,0 0 0 0 0,0 0 1 0 0,1 0-1 0 0,-1-1 0 0 0,5-4 20 0 0,2 0-15 0 0,1 1 1 0 0,-1 0-1 0 0,1 1 1 0 0,0 0-1 0 0,0 0 0 0 0,0 0 1 0 0,1 1-1 0 0,-1 0 1 0 0,0 1-1 0 0,1 0 0 0 0,-1 0 1 0 0,17 2-1 0 0,-20-1-2 0 0,-1 0 0 0 0,1 1 0 0 0,-1 0 0 0 0,1 0 0 0 0,-1 0 1 0 0,1 1-1 0 0,-1-1 0 0 0,0 1 0 0 0,0 0 0 0 0,0 0 0 0 0,0 1 0 0 0,0-1 0 0 0,0 1 0 0 0,0 0 0 0 0,-1 0 0 0 0,1 0 0 0 0,-1 0 0 0 0,0 0 0 0 0,0 1 0 0 0,0 0 0 0 0,-1 0 0 0 0,1-1 0 0 0,-1 1 0 0 0,0 1 0 0 0,2 4 1 0 0,-1 1 5 0 0,0 1 1 0 0,0-1 0 0 0,-1 1-1 0 0,-1 0 1 0 0,0 0 0 0 0,0 0-1 0 0,-1 0 1 0 0,-1 0 0 0 0,0-1-1 0 0,0 1 1 0 0,-1 0 0 0 0,0 0-1 0 0,-7 17 1 0 0,-2 2 14 0 0,-3-1-1 0 0,0 0 1 0 0,-26 38 0 0 0,-2-5 42 0 0,-65 72 0 0 0,47-68-34 0 0,-2-3 0 0 0,-3-2 0 0 0,-109 78 0 0 0,119-101-32 0 0,-2-2 0 0 0,-2-3 0 0 0,-81 34 0 0 0,92-48 0 0 0,-1-2 0 0 0,-1-3 0 0 0,0-1 0 0 0,-97 11 0 0 0,92-19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1983 250 6553 0 0,'-3'-20'60'0'0,"-11"-33"-1"0"0,12 46-46 0 0,-1 0 0 0 0,0 1 0 0 0,0-1 1 0 0,0 1-1 0 0,-1-1 0 0 0,0 1 0 0 0,-1 0 0 0 0,-6-7 0 0 0,-2 0 22 0 0,0 1 0 0 0,-29-21 0 0 0,34 28-17 0 0,0 1 0 0 0,0 0 0 0 0,-1 0 0 0 0,1 0 0 0 0,-1 1 0 0 0,0 0 0 0 0,0 1 0 0 0,-9-1 0 0 0,-107-9 454 0 0,62 8-282 0 0,-246-1 1332 0 0,222 11-1109 0 0,-117 21 0 0 0,167-19-260 0 0,1 1-1 0 0,1 1 0 0 0,0 3 1 0 0,0 0-1 0 0,2 3 0 0 0,-1 0 1 0 0,2 2-1 0 0,0 2 1 0 0,2 1-1 0 0,0 1 0 0 0,-27 27 1 0 0,31-25-10 0 0,1 2 1 0 0,1 1 0 0 0,1 1 0 0 0,1 1 0 0 0,2 0 0 0 0,1 2 0 0 0,1 1 0 0 0,2 0 0 0 0,1 1 0 0 0,2 0-1 0 0,-13 48 1 0 0,16-38 63 0 0,2 1 0 0 0,2-1 0 0 0,1 1 0 0 0,3 0 0 0 0,1 0 0 0 0,3 0-1 0 0,7 48 1 0 0,-3-57-7 0 0,1 1 0 0 0,2-1-1 0 0,27 67 1 0 0,-16-60 54 0 0,2 0 0 0 0,43 63 1 0 0,-38-66 23 0 0,3-1 1 0 0,58 58 0 0 0,-62-72-104 0 0,2-1-1 0 0,0-1 1 0 0,1-1-1 0 0,42 21 1 0 0,-33-22 18 0 0,1-2 1 0 0,1-2 0 0 0,1-2 0 0 0,0-1-1 0 0,1-3 1 0 0,0-1 0 0 0,67 6-1 0 0,-71-13-11 0 0,0-2 0 0 0,0-1 0 0 0,0-2 0 0 0,0-1 0 0 0,0-3 0 0 0,-1-1-1 0 0,0-1 1 0 0,64-26 0 0 0,-54 13-297 0 0,-2-1 0 0 0,-1-2-1 0 0,-1-3 1 0 0,-2-1 0 0 0,0-1-1 0 0,-2-3 1 0 0,63-68 0 0 0,-61 54-131 0 0,-2-1 0 0 0,-3-3 1 0 0,-1 0-1 0 0,-3-3 0 0 0,-2 0 1 0 0,23-60-1 0 0,-35 66 28 0 0,-2-1-1 0 0,-2-1 1 0 0,-3 0-1 0 0,-1-1 1 0 0,-3 0-1 0 0,2-99 1 0 0,-10 125 122 0 0,0 0 0 0 0,-1 0 1 0 0,-2 0-1 0 0,0 1 0 0 0,-2-1 1 0 0,-9-24-1 0 0,9 33 25 0 0,-1-1 1 0 0,-1 1-1 0 0,-1 1 0 0 0,0-1 0 0 0,-1 1 0 0 0,0 1 1 0 0,-1 0-1 0 0,-1 1 0 0 0,-17-16 0 0 0,10 12 0 0 0,-2 1 0 0 0,0 1 0 0 0,0 1-1 0 0,-2 1 1 0 0,1 0 0 0 0,-35-12 0 0 0,26 15 93 0 0,0 0-1 0 0,-1 2 1 0 0,0 1 0 0 0,-50-4 0 0 0,27 9 123 0 0,1 2 0 0 0,-1 3 0 0 0,1 2 0 0 0,0 2 0 0 0,-104 28 0 0 0,158-35-145 0 0,-196 58 386 0 0,141-39-188 0 0,-80 40 0 0 0,75-26-32 0 0,1 2-1 0 0,2 4 0 0 0,1 1 1 0 0,3 3-1 0 0,1 3 0 0 0,2 1 1 0 0,-86 108-1 0 0,81-80 49 0 0,3 2-1 0 0,4 2 1 0 0,3 2 0 0 0,4 3 0 0 0,-43 124-1 0 0,49-107 205 0 0,-40 203 0 0 0,66-251-290 0 0,3 2 0 0 0,2-1 0 0 0,2 0 0 0 0,3 1 0 0 0,13 91-1 0 0,-9-116-42 0 0,2 0-1 0 0,1-1 0 0 0,2 1 0 0 0,23 49 0 0 0,-22-58-22 0 0,1 1-1 0 0,1-2 1 0 0,2 0-1 0 0,-1-1 0 0 0,2 0 1 0 0,29 27-1 0 0,-17-24 17 0 0,1 0 0 0 0,1-2 0 0 0,0-1 0 0 0,2-1 0 0 0,0-2 0 0 0,1-1 0 0 0,39 12 0 0 0,114 29 267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0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797.04688"/>
      <inkml:brushProperty name="anchorY" value="-192839.34375"/>
      <inkml:brushProperty name="scaleFactor" value="0.5"/>
    </inkml:brush>
  </inkml:definitions>
  <inkml:trace contextRef="#ctx0" brushRef="#br0">413 4 0 0 0,'0'0'0'0'0,"2"-1"112"0"0,3 0 345 0 0,0 0-266 0 0,3 1 331 0 0,3 3 618 0 0,0 2-739 0 0,-1 1 199 0 0,-1 1-184 0 0,-2 3-21 0 0,-1 1 145 0 0,-2 2-236 0 0,-2 1 234 0 0,-2 2-110 0 0,-1 2-79 0 0,-1 2-29 0 0,-1 3 131 0 0,-1 3-241 0 0,-3 6 288 0 0,-3 5-154 0 0,-3 4-25 0 0,-4 6-25 0 0,-2 7 74 0 0,-5 3-167 0 0,-3 7 107 0 0,-4 0-167 0 0,-3 1-66 0 0,-1 1-146 0 0,-1-2-129 0 0,0-4 98 0 0,2-2-642 0 0,1-4 181 0 0,2-5-29 0 0,3-4-119 0 0,2-5-1512 0 0,2-4 1193 0 0,6-10-3024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4-186 0 0,-3 2 107 0 0,-2 4-256 0 0,-1 3 80 0 0,1 2-64 0 0,-2 4-8 0 0,2 3-28 0 0,-1 3-12 0 0,2 3-37 0 0,1 1-20 0 0,2 1 31 0 0,3-1-86 0 0,3-3-32 0 0,3-1 6 0 0,3-7-642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11 592 0 0 0,'0'0'0'0'0,"0"-1"0"0"0,0-1 121 0 0,-1-1 22 0 0,0-1 132 0 0,-2-1 92 0 0,1 1 179 0 0,1 1-262 0 0,-1 0 438 0 0,3 2-197 0 0,1-4-81 0 0,3-1 34 0 0,5-1 165 0 0,3-2-325 0 0,5-1 432 0 0,3 1-235 0 0,4-1-111 0 0,3 1 20 0 0,5 2 184 0 0,1 0-369 0 0,6 0 434 0 0,1 3-237 0 0,4-1-121 0 0,5 1-15 0 0,2 0 91 0 0,3-1-253 0 0,7 0 217 0 0,2-4-164 0 0,6-1-84 0 0,7-5-70 0 0,3-3 83 0 0,4-4-147 0 0,6-3 99 0 0,3-5-88 0 0,2-1-13 0 0,7-3-250 0 0,1-1-185 0 0,0-1 279 0 0,1 1-853 0 0,-7 1 389 0 0,-7 3 58 0 0,-9 4-953 0 0,-10 3-167 0 0,-11 3 466 0 0,-16 5-2204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50 1926 0 0 0,'0'0'0'0'0,"-3"0"0"0"0,-4-1 485 0 0,-1-3-315 0 0,-3 1 390 0 0,2-1 243 0 0,2-1-116 0 0,3-1-197 0 0,6-1 12 0 0,5-4 249 0 0,6-1-450 0 0,4-5 554 0 0,5-2-300 0 0,4-3-129 0 0,5-2-47 0 0,4-3 125 0 0,2 0-321 0 0,6-4 310 0 0,5-3-202 0 0,5-4-61 0 0,9-10-18 0 0,7-9 40 0 0,8-12-150 0 0,9-14 138 0 0,5-11-148 0 0,4-9-32 0 0,4-10-77 0 0,0-3-43 0 0,-1 0 41 0 0,0-1-223 0 0,-5 5-2 0 0,-5 7-11 0 0,-3 7-112 0 0,-7 10-157 0 0,-6 9 347 0 0,-5 7-834 0 0,-6 8-899 0 0,-6 7 646 0 0,-14 14-2599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0,-1 2-568 0 0,0 1 443 0 0,1 1 173 0 0,5-4-116 0 0,6-4-134 0 0,6-8 18 0 0,6-10 213 0 0,6-9-425 0 0,6-15 406 0 0,6-15-213 0 0,4-15-123 0 0,7-20 41 0 0,4-17 75 0 0,4-15-243 0 0,5-19 225 0 0,1-11-176 0 0,-1-12-42 0 0,2-13-110 0 0,-1-9 12 0 0,-1-5-90 0 0,2-8-54 0 0,-1-2-54 0 0,-1 1-21 0 0,-1-1-141 0 0,-5 7 45 0 0,-4 8-22 0 0,-5 7 19 0 0,-5 12-14 0 0,-6 14-13 0 0,-5 10-90 0 0,-5 12-22 0 0,-4 9 84 0 0,-4 3-508 0 0,-4 6-364 0 0,-3 3 143 0 0,-4 23-4198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0,'0'0'0'0'0,"2"-8"136"0"0,1-8 840 0 0,-1-3-828 0 0,0 0 652 0 0,0 3 93 0 0,1 6-141 0 0,1 7-245 0 0,0 12 65 0 0,0 10 237 0 0,0 11-454 0 0,-1 18 566 0 0,0 14-284 0 0,1 17-143 0 0,0 22 33 0 0,1 16 168 0 0,0 16-386 0 0,1 20 440 0 0,1 14-325 0 0,2 11-107 0 0,1 18-98 0 0,3 8 82 0 0,1 7-170 0 0,-1 16 113 0 0,1 9-131 0 0,-2 13-57 0 0,-3 23-98 0 0,-3 11 46 0 0,-2 4-90 0 0,0 1 24 0 0,1-18-216 0 0,1-22 22 0 0,3-25-504 0 0,2-29-156 0 0,2-30 414 0 0,1-25-762 0 0,2-29-638 0 0,-2-27 675 0 0,-3-28-4265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5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748.95313"/>
      <inkml:brushProperty name="anchorY" value="-193332.625"/>
      <inkml:brushProperty name="scaleFactor" value="0.5"/>
    </inkml:brush>
  </inkml:definitions>
  <inkml:trace contextRef="#ctx0" brushRef="#br0">520 87 0 0 0,'0'0'0'0'0,"1"-2"0"0"0,2-3 0 0 0,3-3 168 0 0,1-2-1 0 0,1-2 75 0 0,0 1-11 0 0,-1 0 131 0 0,0 1-176 0 0,-2 3 292 0 0,-1 1-88 0 0,-2 3-12 0 0,-1 2-15 0 0,-2 2 169 0 0,-4 4-239 0 0,-1 3 302 0 0,-4 4-110 0 0,-2 4-65 0 0,-3 5 18 0 0,-2 5 118 0 0,-2 7-225 0 0,-3 7 146 0 0,0 7-150 0 0,-2 7-54 0 0,-2 9-90 0 0,-1 5 81 0 0,-3 4-155 0 0,0 5 101 0 0,-2 1-109 0 0,1-2-35 0 0,1-1-96 0 0,1-4 49 0 0,2-5-79 0 0,2-7 66 0 0,1-6-76 0 0,4-6-25 0 0,2-4-50 0 0,2-6-10 0 0,2-4 16 0 0,2-3-175 0 0,1-4-165 0 0,1-2 19 0 0,3-5-1258 0 0,2-5 126 0 0,4-5 317 0 0,0-4-957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1156 3352 0 0 0,'0'0'0'0'0,"-2"-7"0"0"0,-3-14 373 0 0,0-9-265 0 0,-2-11 323 0 0,-1-11 72 0 0,2-7-60 0 0,0-9-58 0 0,2-9-147 0 0,0-9 108 0 0,1-9-203 0 0,0-10 84 0 0,0-9-50 0 0,2-5-46 0 0,-1-5-6 0 0,3 0 119 0 0,1 3-168 0 0,0 5 251 0 0,1 8-75 0 0,1 9-47 0 0,-1 9 3 0 0,1 9 107 0 0,-1 9-175 0 0,-1 7 168 0 0,0 9-126 0 0,-1 6-57 0 0,-2 8-30 0 0,-1 5 37 0 0,-1 6-64 0 0,-2 6 74 0 0,-2 7-59 0 0,1 6 0 0 0,-1 6-94 0 0,-1 6 52 0 0,0 6-67 0 0,0 6 35 0 0,0 7-30 0 0,-1 5-39 0 0,2 7-55 0 0,0 5 12 0 0,1 4 1 0 0,2 5-69 0 0,2-1 30 0 0,2-1-22 0 0,4-3-136 0 0,4-3 39 0 0,1-4-57 0 0,1-5-130 0 0,2-5 63 0 0,0-5-56 0 0,-1-5 189 0 0,-2-7 2 0 0,-1-4 55 0 0,-3-4 220 0 0,-3-2-58 0 0,-3-2 32 0 0,-4-1-19 0 0,-2-2 71 0 0,-3 0-68 0 0,-2-2 144 0 0,-1 1-23 0 0,-1-1-25 0 0,-1 0 32 0 0,-1 1 36 0 0,1 2-20 0 0,0 0 112 0 0,0 0-49 0 0,0 1 1 0 0,-1 1-25 0 0,2 0 5 0 0,0-1-13 0 0,1 0-26 0 0,3 0-12 0 0,2 0-17 0 0,2-1-128 0 0,2-1 100 0 0,1 0-121 0 0,2-2 117 0 0,0-2-64 0 0,2-2-36 0 0,1-2-53 0 0,1-2 47 0 0,0-5-47 0 0,1-1 50 0 0,-1-4-23 0 0,0-2-12 0 0,-1-4-42 0 0,-2-4 67 0 0,-2-1-70 0 0,-5-2 78 0 0,-3-1-4 0 0,-6-2-17 0 0,-4-2 28 0 0,-5-3 0 0 0,-5-3 1 0 0,-4-3 38 0 0,-2 0-10 0 0,-3-1 14 0 0,-3 1-86 0 0,-2-1 100 0 0,-3 1-109 0 0,0 0 154 0 0,0 0-82 0 0,0-1-1 0 0,1 2-128 0 0,1 1 25 0 0,1 3-45 0 0,2 3-245 0 0,1 5-26 0 0,0 2-74 0 0,2 3-331 0 0,1 1 97 0 0,2 3 125 0 0,8 6 213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2737 0 0 0,'0'0'0'0'0,"-1"-1"0"0"0,-3-3 224 0 0,-1 0-83 0 0,-2-2 103 0 0,-3-1 381 0 0,-2-2-97 0 0,-1-2-20 0 0,-2-3-33 0 0,-1-2 135 0 0,-3-4-240 0 0,-1-3 93 0 0,-1-5-118 0 0,-1-4-76 0 0,-3-7-131 0 0,-1-5 74 0 0,-2-7-147 0 0,-4-8 39 0 0,-3-8-44 0 0,-3-6-20 0 0,-8-7-43 0 0,-5-6 66 0 0,-4-3-79 0 0,-5-5 80 0 0,-2-1-24 0 0,-2-2-38 0 0,-2-5-53 0 0,-2-2 59 0 0,-2-2-88 0 0,-5-3 137 0 0,-1 2-69 0 0,-1 2 6 0 0,-3 1-47 0 0,1 6 49 0 0,1 8-45 0 0,3 7 106 0 0,4 10-49 0 0,5 9-9 0 0,3 7-51 0 0,6 7 68 0 0,5 5-61 0 0,7 2 65 0 0,5 4-28 0 0,6 2-38 0 0,5 4-6 0 0,7 1 27 0 0,4 3-39 0 0,5 0 49 0 0,5 2-14 0 0,3 1-23 0 0,2 2 55 0 0,4 3-27 0 0,2 3 28 0 0,5 4-26 0 0,2 4 18 0 0,4 4 4 0 0,2 4-20 0 0,2 5 63 0 0,2 6-56 0 0,3 6 83 0 0,1 8-23 0 0,4 5-38 0 0,3 8 14 0 0,6 6 2 0 0,6 6-11 0 0,5 7 31 0 0,5 4-28 0 0,5 5 10 0 0,5 3-31 0 0,5 7 36 0 0,4 6-40 0 0,3 7 31 0 0,3 5-29 0 0,1 6 0 0 0,3 7-113 0 0,3 7 96 0 0,4 8-90 0 0,5 7 81 0 0,5 4-99 0 0,5 4-54 0 0,5 4-500 0 0,3 2-118 0 0,2 6 73 0 0,0 4-75 0 0,-22-27-1095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6853 56 0 0,'0'0'0'0'0,"5"-4"136"0"0,4-7 261 0 0,2-6-270 0 0,0-7 299 0 0,-2-8-181 0 0,-2-5 280 0 0,-4-5-357 0 0,-6-7 458 0 0,-4-3-307 0 0,-6-5-81 0 0,-4-4-178 0 0,-4-6 71 0 0,-3-5-152 0 0,-2-7 93 0 0,-3-5-70 0 0,-1-3-18 0 0,0-7-22 0 0,0-5-8 0 0,-1-5 9 0 0,-2-10-14 0 0,-1-10-5 0 0,-1-9 2 0 0,-4-13-40 0 0,-3-10 68 0 0,-2-10-60 0 0,-5-14 132 0 0,-2-7-57 0 0,-3-5 12 0 0,-5-2 1 0 0,-2 7 16 0 0,-1 12-14 0 0,-3 10 118 0 0,0 16-53 0 0,2 14 3 0 0,1 10 12 0 0,4 11 41 0 0,5 8-58 0 0,4 2 169 0 0,7 4-49 0 0,5 2-16 0 0,5 2 1 0 0,6 3 100 0 0,3 3-152 0 0,4 2 161 0 0,2 0-40 0 0,3-1-23 0 0,0-2-17 0 0,0-2 97 0 0,1-3-97 0 0,0-2 116 0 0,0-1-70 0 0,0-2-15 0 0,0 0-78 0 0,1 1 36 0 0,3 2-44 0 0,3 4-65 0 0,2 5-29 0 0,4 7-44 0 0,4 3-12 0 0,4 5-1 0 0,2 2-3 0 0,1 2 28 0 0,0 3-36 0 0,1 2-16 0 0,1 4-43 0 0,1 1 10 0 0,0 3-7 0 0,0 4-66 0 0,1 3 10 0 0,-1 2-53 0 0,1 3-213 0 0,1 1 2 0 0,-1 0-62 0 0,-1 1-799 0 0,0 1 56 0 0,0 3-49 0 0,-3 8-859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63 6285 0 0 0,'0'0'0'0'0,"-4"1"0"0"0,-5 4 233 0 0,-2-1-103 0 0,-1 0 108 0 0,1-4 192 0 0,3-5-109 0 0,2-8-93 0 0,5-8-5 0 0,4-9 93 0 0,3-8-156 0 0,3-6 330 0 0,4-7-136 0 0,2-4 5 0 0,4-4-48 0 0,2-3 84 0 0,3-2-170 0 0,1-4 219 0 0,2-3-96 0 0,-1-2-24 0 0,0-8-53 0 0,-1-4 160 0 0,-2-6-258 0 0,-2-5 220 0 0,-5-2-115 0 0,-2-1-70 0 0,-4-1-52 0 0,-3 2 203 0 0,-3 2-301 0 0,-3 2 450 0 0,-2 4-209 0 0,0 3-77 0 0,-1 0-44 0 0,2-1 113 0 0,2-3-239 0 0,3-8 305 0 0,4-6-159 0 0,4-6-52 0 0,6-11-16 0 0,3-7 135 0 0,5-4-231 0 0,3-4 306 0 0,1 3-215 0 0,2 6-44 0 0,-1 6-13 0 0,1 5-36 0 0,1 5 14 0 0,-1 2 39 0 0,2 3-58 0 0,-2 5 19 0 0,-1 1-43 0 0,-1 5 1 0 0,-1 3 16 0 0,-1 3 40 0 0,-3 2-29 0 0,0 2 30 0 0,-2-1-82 0 0,0 0 33 0 0,1-1-23 0 0,-1-1 23 0 0,0 0 21 0 0,0 2-33 0 0,-1 1-72 0 0,0 3 188 0 0,0 3-209 0 0,0 3 206 0 0,0 4-89 0 0,1 5-28 0 0,1 3 12 0 0,2 4-64 0 0,1 4 72 0 0,2 2-33 0 0,2 2-18 0 0,1 3 35 0 0,3 3-40 0 0,1 1 3 0 0,2 2 8 0 0,0 1-61 0 0,1 3 46 0 0,-2 3-53 0 0,-3 2-88 0 0,-1 2 61 0 0,-4 1-82 0 0,-2 2 41 0 0,-4 2-23 0 0,-4 0-4 0 0,-1 2-270 0 0,-3 1 12 0 0,-2 0-86 0 0,-2 1-1018 0 0,-3 1 4 0 0,-2 1-113 0 0,-2 4-2695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2206 224 0 0,'0'0'0'0'0,"6"0"400"0"0,3-3 1148 0 0,3-3-1392 0 0,4-2 814 0 0,4-3 94 0 0,6-1-497 0 0,7-4 448 0 0,7-4-179 0 0,8-6-165 0 0,8-4-47 0 0,5-6 195 0 0,6-3-398 0 0,6-3 440 0 0,4-2-223 0 0,5-1-88 0 0,5-4-126 0 0,3 0 200 0 0,3-3-381 0 0,6-3 355 0 0,2-1-131 0 0,2-1-119 0 0,4-1-88 0 0,1 2 174 0 0,-2 0-345 0 0,1 3 374 0 0,-4 2-258 0 0,-5 2-23 0 0,-4 1-76 0 0,-5 1 76 0 0,-8 0-125 0 0,-4-1 148 0 0,-6 1-101 0 0,-5 1-23 0 0,-1 0 7 0 0,-3 2-18 0 0,-1 1-6 0 0,-1-1-26 0 0,0 1-32 0 0,0-1-2 0 0,0 1 44 0 0,-2 2-70 0 0,-1 1 31 0 0,-3 2-104 0 0,-5 4 103 0 0,-3 2-16 0 0,-5 1-50 0 0,-4 3 55 0 0,-4-1-112 0 0,-5 2-33 0 0,-4-1-4 0 0,-4 0-44 0 0,-4 0-37 0 0,-4 1-86 0 0,-1-1 48 0 0,-4 1-469 0 0,-2 0-279 0 0,-4-1-58 0 0,-4 1-2604 0 0,-4-3-176 0 0,-5-2 1606 0 0,0 6-218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1262 2523 136 0 0,'0'0'0'0'0,"-4"0"144"0"0,-7 0 840 0 0,-4 0-846 0 0,-4 0 656 0 0,-2 1 156 0 0,-1 0-84 0 0,1-1-118 0 0,-2-1-104 0 0,1-3 251 0 0,0-2-406 0 0,-3-3 321 0 0,0-6-186 0 0,-1-6-135 0 0,-3-7-98 0 0,-1-6 144 0 0,-2-7-301 0 0,-2-7 136 0 0,-1-7-133 0 0,-2-6-71 0 0,-1-10 16 0 0,0-5-4 0 0,2-7-60 0 0,0-7-38 0 0,1-3-20 0 0,1-4-28 0 0,0-5-14 0 0,-1-2 10 0 0,-2-2-24 0 0,-4-4-3 0 0,-4-2-37 0 0,-3-1 0 0 0,-1-3-77 0 0,-1 1 1 0 0,3 3 13 0 0,4 4-8 0 0,4 8-118 0 0,5 10 25 0 0,5 8-482 0 0,6 9-726 0 0,5 9 1196 0 0,7 8-4064 0 0,4 6 4288 0 0,6 5-1378 0 0,3 12-1377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1701 0 0 0,'0'0'0'0'0,"0"5"0"0"0,0 7 308 0 0,-2 3-107 0 0,-2 2 106 0 0,-3 2 653 0 0,-1-3-146 0 0,-1-3-74 0 0,-3-4 42 0 0,-2-6 352 0 0,-2-6-601 0 0,-5-5 623 0 0,-2-7-361 0 0,-3-5-171 0 0,-3-6-84 0 0,-1-5 196 0 0,-1-6-459 0 0,0-7 400 0 0,2-6-252 0 0,2-5-124 0 0,1-8-82 0 0,2-4 72 0 0,3-4-223 0 0,2-6 81 0 0,2-5-22 0 0,4-2-47 0 0,1-4-135 0 0,3 1 93 0 0,1 4-141 0 0,1 1 56 0 0,-1 6-66 0 0,0 3-40 0 0,-2 3-29 0 0,-1 2-155 0 0,0 2 263 0 0,-1 0-674 0 0,2 0-108 0 0,1 0 125 0 0,2-1-1945 0 0,3 2 2184 0 0,1 12-5970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2603 32 0 0,'0'0'0'0'0,"-9"-3"120"0"0,-10-5 485 0 0,-9-3-427 0 0,-11-3 497 0 0,-6-4 224 0 0,-5-1-513 0 0,-7-6 548 0 0,-4-5-226 0 0,-5-5-137 0 0,-6-7-15 0 0,-2-3 260 0 0,-2-3-516 0 0,0-2 507 0 0,2 0-328 0 0,2 1-118 0 0,0-1 1 0 0,3 0 54 0 0,0 0-167 0 0,-1-2 135 0 0,0-3-100 0 0,-2-2-74 0 0,-2-6-26 0 0,-3-3 148 0 0,-1-3-236 0 0,-4-5 196 0 0,-3 0-99 0 0,-4-1-112 0 0,-3 0 35 0 0,-1 1-19 0 0,3 2-48 0 0,4 2 98 0 0,5 3-97 0 0,6 4 41 0 0,5 2-87 0 0,7 3 23 0 0,6 4-11 0 0,5 0-19 0 0,6 4 6 0 0,7 2-41 0 0,5 0-82 0 0,8 2 96 0 0,7 1-109 0 0,7 0 13 0 0,5 1-43 0 0,7 0-57 0 0,5 1-173 0 0,5-1 43 0 0,7 0-82 0 0,6 1-367 0 0,7-2-206 0 0,7 0-89 0 0,7-2-1708 0 0,7-3 2560 0 0,-7 9-4444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87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594.1875"/>
      <inkml:brushProperty name="anchorY" value="-193920.07813"/>
      <inkml:brushProperty name="scaleFactor" value="0.5"/>
    </inkml:brush>
  </inkml:definitions>
  <inkml:trace contextRef="#ctx0" brushRef="#br0">1 16 0 0 0,'0'0'0'0'0,"1"-1"8"0"0,4-2 121 0 0,2 0 22 0 0,2 0 169 0 0,4 1 26 0 0,1 0 191 0 0,2 0-230 0 0,3 3 285 0 0,0 0-123 0 0,1 2-53 0 0,2 2-16 0 0,-1 2 129 0 0,0 3-212 0 0,1 4 198 0 0,1 3-90 0 0,0 2-103 0 0,1 4 14 0 0,1 3 61 0 0,1 4-164 0 0,1 4 117 0 0,2 3-105 0 0,1 4-46 0 0,1 2-110 0 0,0 3 109 0 0,0 0-173 0 0,1 3 171 0 0,0 1-128 0 0,0-2-36 0 0,2 1-55 0 0,-1-1-66 0 0,0 1 49 0 0,0 0-423 0 0,1 0-29 0 0,-1-2-15 0 0,-6-10-7031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0,'0'0'0'0'0,"-2"3"64"0"0,-2 4 0 0 0,-2 2 215 0 0,-1 1 134 0 0,0 1-90 0 0,-2 0 382 0 0,0 2-123 0 0,1-1-69 0 0,-3 1-51 0 0,1-1 202 0 0,-1 1-320 0 0,0 0 371 0 0,-1 2-151 0 0,0 1-100 0 0,-1 1-47 0 0,-2 2 237 0 0,-3-1-359 0 0,-3 3 430 0 0,-4 0-167 0 0,-5 2-104 0 0,-5 1-15 0 0,-5 0 161 0 0,-5 2-298 0 0,-7 3 382 0 0,-4 1-192 0 0,-6 1-77 0 0,-5 2-186 0 0,-6 1 191 0 0,-4 1-316 0 0,-7 2 184 0 0,-2 0-164 0 0,0-2-97 0 0,-1-2-12 0 0,1-3-57 0 0,4-5 18 0 0,3-5-187 0 0,6-5-13 0 0,6-7 22 0 0,7-7-336 0 0,7-6-82 0 0,5-7 211 0 0,6-5-579 0 0,8-3 366 0 0,7-4-51 0 0,7-2-13 0 0,18 22 532 0 0,0-1-1 0 0,0 1 1 0 0,0-1-1 0 0,-1-5 1 0 0,2 5 14 0 0,0 0 0 0 0,1 0 1 0 0,-1 0-1 0 0,1-7 0 0 0,1 7-462 0 0,0-1 1 0 0,0 0-1 0 0,3-10 0 0 0,10-18 455 0 0,9-4-1017 0 0,-2 7-2161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10 458 0 0,-1 4-533 0 0,0 7 442 0 0,1 3-170 0 0,2 2 235 0 0,2 0-273 0 0,2-2 358 0 0,-1-4-135 0 0,1-4-75 0 0,-2-2 11 0 0,-2-3 204 0 0,-3-2-326 0 0,-4 0 451 0 0,-5-1-174 0 0,-5 1-117 0 0,-6 4-47 0 0,-6 2 243 0 0,-8 4-503 0 0,-10 5 585 0 0,-10 4-352 0 0,-8 4-95 0 0,-14 8 25 0 0,-7 4 170 0 0,-6 4-320 0 0,-9 6 328 0 0,-5 4-214 0 0,-3 1-85 0 0,-7 3-21 0 0,-1 1 86 0 0,-3-1-210 0 0,-5-1 203 0 0,0 0-158 0 0,-1-3-47 0 0,-3 2 23 0 0,-2-2 39 0 0,2 1-79 0 0,-3 3 54 0 0,2 1 2 0 0,4 1-67 0 0,3 2-25 0 0,7-2 32 0 0,8-3-127 0 0,10-6 26 0 0,9-5 25 0 0,8-6 6 0 0,7-6-83 0 0,8-5 82 0 0,8-5-131 0 0,6-7-102 0 0,6-6 24 0 0,5-6-65 0 0,5-6-268 0 0,3-5 196 0 0,2-7-225 0 0,3-5 116 0 0,2-6-56 0 0,3-7-51 0 0,2-6-135 0 0,6-7-133 0 0,3-8 91 0 0,7-8-1191 0 0,9-6 30 0 0,7-9-58 0 0,1 10-4212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1282 144 0 0,'-1'0'1091'0'0,"-3"2"-924"0"0,-4 1 505 0 0,-2 1 480 0 0,-2 0-201 0 0,-2-2-147 0 0,-1-4-76 0 0,-1-7 294 0 0,-2-6-598 0 0,-3-8 463 0 0,-1-8-310 0 0,-2-9-147 0 0,-5-10-22 0 0,-3-7 144 0 0,-4-6-335 0 0,-8-6 225 0 0,-6-1-244 0 0,-5 0-83 0 0,-9 1-103 0 0,-4 3 41 0 0,-5 4-71 0 0,-4 1 26 0 0,-1 4-84 0 0,0 3 4 0 0,2 2-155 0 0,7 5-62 0 0,9 2 147 0 0,12 2-390 0 0,39 34 368 0 0,0-1 1 0 0,-7-12-1 0 0,12 16 58 0 0,0 0 0 0 0,0 0 0 0 0,-4-13 0 0 0,7 15 11 0 0,0 0 0 0 0,0 0 0 0 0,0 1 0 0 0,1-1 0 0 0,-1 0 0 0 0,1 0 0 0 0,0-6 0 0 0,1 6-108 0 0,0 0 0 0 0,-1 1 0 0 0,1-1 1 0 0,1 0-1 0 0,-1 1 0 0 0,0-1 0 0 0,4-5 0 0 0,-2 4 189 0 0,0 0 0 0 0,1 0 0 0 0,0 1 0 0 0,-1-1 0 0 0,6-3 0 0 0,1-1-959 0 0,0 2 0 0 0,15-10 0 0 0,17-9-2644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0,'0'0'0'0'0,"-8"0"24"0"0,-14 3 159 0 0,-8 3-18 0 0,-6 3 192 0 0,-3 1-36 0 0,0 3 563 0 0,6 2-583 0 0,7-1 163 0 0,9-2-172 0 0,7-2 30 0 0,6-2 131 0 0,7-2-219 0 0,5-2 407 0 0,5-2-168 0 0,3-2-22 0 0,5-3-39 0 0,2-4 210 0 0,2-2-292 0 0,2-4 421 0 0,1-6-172 0 0,0-3-71 0 0,2-8-25 0 0,-3-4 156 0 0,1-4-306 0 0,-1-5 189 0 0,-2-3-204 0 0,-1-1-104 0 0,0-2-144 0 0,0-1 110 0 0,-2 0-197 0 0,3-4 166 0 0,0 1-127 0 0,0-1-38 0 0,5-2-36 0 0,2 1-16 0 0,3-1 26 0 0,6-3-178 0 0,6-1-22 0 0,4-2-60 0 0,6-2-124 0 0,5 2 37 0 0,3 0 17 0 0,3 2-513 0 0,1 2-626 0 0,1 3 9 0 0,-14 12-4830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0,'87'-9'355'0'0,"187"-10"705"0"0,-229 18-852 0 0,0 3-1 0 0,0 2 1 0 0,0 2-1 0 0,52 13 1 0 0,-11 6 392 0 0,92 41 1 0 0,80 50 281 0 0,-123-53-280 0 0,191 82 817 0 0,198 91 843 0 0,-99-39-613 0 0,11-19 165 0 0,-390-161-1608 0 0,327 110 1368 0 0,-206-72-905 0 0,610 171 2068 0 0,10-44-2183 0 0,171-8-554 0 0,-600-114 0 0 0,31 4 0 0 0,97 16 0 0 0,702 125 0 0 0,252 46 0 0 0,-426-87 0 0 0,-615-117 0 0 0,-203-30 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13455 903 6553 0 0,'-12'-24'0'0'0,"-1"0"0"0"0,0 1 0 0 0,-2 1 0 0 0,-1 0 0 0 0,-21-24 0 0 0,21 30 0 0 0,-1 1 0 0 0,0 1 0 0 0,-1 0 0 0 0,0 1 0 0 0,-34-18 0 0 0,8 10 180 0 0,-1 2-1 0 0,-81-24 0 0 0,20 8 344 0 0,-162-55 554 0 0,-1-1 135 0 0,-6 21-62 0 0,-164-2 629 0 0,-99 28 240 0 0,320 31-1144 0 0,-398-16 1340 0 0,-344-13 1462 0 0,347 15-1309 0 0,-188-1-1723 0 0,3 16-735 0 0,703 10 124 0 0,-936 15-34 0 0,926-11 0 0 0,-560 32 0 0 0,-45 38 0 0 0,699-71 0 0 0,-981 164 0 0 0,398-29 0 0 0,7 19 0 0 0,439-114 0 0 0,-856 224 0 0 0,514-156 0 0 0,-5-37 0 0 0,328-60 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1396 6553 0 0,'2'-1'0'0'0,"0"-1"0"0"0,-1 0 0 0 0,1-1 0 0 0,-1 1 0 0 0,0 0 0 0 0,0 0 0 0 0,0-1 0 0 0,0 1 0 0 0,0 0 0 0 0,0-1 0 0 0,0 1 0 0 0,-1-1 0 0 0,1 1 0 0 0,-1-1 0 0 0,0 0 0 0 0,0 1 0 0 0,0-1 0 0 0,0 1 0 0 0,0-1 0 0 0,-1 1 0 0 0,1-1 0 0 0,-1 1 0 0 0,0-1 0 0 0,1 1 0 0 0,-1-1 0 0 0,0 1 0 0 0,-3-5 0 0 0,-3-5 0 0 0,0-1 0 0 0,-1 1 0 0 0,-18-19 0 0 0,16 18 0 0 0,10 13 0 0 0,-4-4 0 0 0,1 0 0 0 0,0 0 0 0 0,1 0 0 0 0,-5-9 0 0 0,6 12 0 0 0,1-1 0 0 0,0 1 0 0 0,-1 0 0 0 0,1-1 0 0 0,0 1 0 0 0,0 0 0 0 0,-1-1 0 0 0,1 1 0 0 0,0 0 0 0 0,0-1 0 0 0,1 1 0 0 0,-1-1 0 0 0,0 1 0 0 0,0 0 0 0 0,1-1 0 0 0,-1 1 0 0 0,1 0 0 0 0,-1-1 0 0 0,1 1 0 0 0,0 0 0 0 0,-1 0 0 0 0,2-2 0 0 0,5-5 0 0 0,1 0 0 0 0,0 0 0 0 0,0 1 0 0 0,1 0 0 0 0,0 0 0 0 0,0 1 0 0 0,10-5 0 0 0,10-7 0 0 0,166-109 0 0 0,337-163 0 0 0,42 64 0 0 0,21 48 0 0 0,100 30 274 0 0,11 51 1552 0 0,-451 73-301 0 0,342 11 1 0 0,-374 25-173 0 0,292 53 0 0 0,-326-27 43 0 0,340 114 1 0 0,-52 51 463 0 0,-15 33 90 0 0,-35 7-146 0 0,-243-135-1135 0 0,73 42 273 0 0,278 155-795 0 0,122 0-147 0 0,-602-281 0 0 0,169 68 0 0 0,3-9 0 0 0,3-11 0 0 0,271 49 0 0 0,-331-89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0,57-45-524 0 0,-316 241 1783 0 0,102-81-611 0 0,-29 2-11 0 0,221-166-849 0 0,-450 300 1891 0 0,218-165-990 0 0,156-99-565 0 0,65-40-289 0 0,-188 105 372 0 0,222-131-1094 0 0,-8 1-122 0 0,-255 99 0 0 0,336-153 0 0 0,0-3 0 0 0,-2-2 0 0 0,0-3 0 0 0,0-2 0 0 0,-84 3 0 0 0,122-12 0 0 0,0-1 0 0 0,0-1 0 0 0,1-1 0 0 0,-34-7 0 0 0,2-6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5.6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061.71875"/>
      <inkml:brushProperty name="anchorY" value="-195417.64063"/>
      <inkml:brushProperty name="scaleFactor" value="0.5"/>
    </inkml:brush>
  </inkml:definitions>
  <inkml:trace contextRef="#ctx0" brushRef="#br0">0 1 88 0 0,'0'0'0'0'0,"1"0"88"0"0,3 0 112 0 0,0 1 202 0 0,1 1-42 0 0,1 2 170 0 0,1 3-206 0 0,1 1 237 0 0,2 2-288 0 0,2 3 300 0 0,1 4-166 0 0,3 1-97 0 0,3 3-16 0 0,1 2 133 0 0,3 3-252 0 0,1 3 255 0 0,2 2-153 0 0,1 3-39 0 0,3 3-42 0 0,2 1 88 0 0,1 2-181 0 0,4 1 157 0 0,0 1-116 0 0,3 0-69 0 0,2 3-93 0 0,1 0 75 0 0,-1 0-108 0 0,2 0 48 0 0,-2-1-258 0 0,-1-1 15 0 0,0-3-550 0 0,-1-1-416 0 0,-2-5 336 0 0,-8-7-3167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13683 1016 6553 0 0,'-44'9'233'0'0,"0"-2"-1"0"0,-1-2 0 0 0,0-2 1 0 0,-51-3-1 0 0,-104-18 640 0 0,-63-3-222 0 0,-132 33 937 0 0,259-5-1092 0 0,27-4-2 0 0,1-4 0 0 0,-1-5 0 0 0,-109-21 0 0 0,-100-37 771 0 0,213 37-682 0 0,-103-41 0 0 0,-205-117-1132 0 0,-50-39-433 0 0,390 193 846 0 0,-322-132-687 0 0,266 116 394 0 0,-150-33-1 0 0,133 48 734 0 0,-202-17 0 0 0,-191 30 1199 0 0,372 25-817 0 0,-205 34 0 0 0,-618 170 2042 0 0,325-59-926 0 0,380-89-1017 0 0,-832 146 2285 0 0,585-145-2686 0 0,-3-32-414 0 0,-433 19 31 0 0,421 36 0 0 0,5 38 0 0 0,63-13 0 0 0,288-70 0 0 0,-283 58 0 0 0,348-75 0 0 0,-203 14 0 0 0,194-36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495 127 6553 0 0,'-29'-19'116'0'0,"-6"-5"121"0"0,-43-22 0 0 0,64 40-158 0 0,0 0 0 0 0,0 0 0 0 0,0 2 1 0 0,-1-1-1 0 0,1 2 0 0 0,-29-3 0 0 0,30 5-14 0 0,1 0 0 0 0,-1 1 0 0 0,1 1 0 0 0,-1 0 0 0 0,1 1 0 0 0,0 0 0 0 0,-1 1 0 0 0,1 1-1 0 0,-15 5 1 0 0,22-6-39 0 0,-1-1 0 0 0,1 1 0 0 0,0 0 0 0 0,0 1-1 0 0,0-1 1 0 0,1 1 0 0 0,-1 0 0 0 0,1 0 0 0 0,0 0-1 0 0,0 1 1 0 0,0-1 0 0 0,0 1 0 0 0,1 0 0 0 0,0 0-1 0 0,0 0 1 0 0,0 1 0 0 0,1-1 0 0 0,0 1 0 0 0,0-1-1 0 0,0 1 1 0 0,-1 8 0 0 0,2-6 13 0 0,0 0 1 0 0,1 0-1 0 0,0 0 1 0 0,1 0-1 0 0,0 1 1 0 0,0-2-1 0 0,0 1 1 0 0,1 0-1 0 0,0 0 1 0 0,1 0-1 0 0,0-1 1 0 0,0 1-1 0 0,1-1 1 0 0,8 13-1 0 0,2 0 93 0 0,1 0 0 0 0,1-1 0 0 0,30 27 0 0 0,1-4 382 0 0,106 72-1 0 0,66 20 474 0 0,-132-83-591 0 0,276 171 1262 0 0,-70-43-364 0 0,322 198 1585 0 0,-110-98-642 0 0,14-28-87 0 0,561 207-237 0 0,-270-131-1913 0 0,-19 47 0 0 0,-254-64 0 0 0,-15 26 0 0 0,-497-319 0 0 0,184 119 0 0 0,320 216 0 0 0,163 121 0 0 0,-139-97 0 0 0,-90-31 0 0 0,-12 5 0 0 0,-124-106 0 0 0,-232-174 0 0 0,184 121 0 0 0,-145-105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4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0,'35'17'199'0'0,"91"51"397"0"0,-117-61-531 0 0,1 1 0 0 0,-2 0 0 0 0,1 1 0 0 0,-1 0 0 0 0,0 0 0 0 0,-1 1 0 0 0,0 0 0 0 0,11 20 0 0 0,-1-1-30 0 0,17 20 258 0 0,1-1-1 0 0,3-2 1 0 0,1-2 0 0 0,3-1 0 0 0,55 44 0 0 0,-14-17 137 0 0,158 124 806 0 0,306 167 1293 0 0,-291-200-1283 0 0,-175-113-759 0 0,1-3 0 0 0,3-3-1 0 0,118 39 1 0 0,260 42 1445 0 0,-410-111-1709 0 0,372 57 1401 0 0,-171-34-541 0 0,374 29 1153 0 0,-287-55-1872 0 0,-226-7-364 0 0,306-11 0 0 0,0-18 0 0 0,-405 26 0 0 0,1105-126 0 0 0,-741 62 0 0 0,-193 24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4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0,'4'-39'0'0'0,"-2"-55"0"0"0,-3 63 0 0 0,1 28 0 0 0,1 0 0 0 0,-1 0 0 0 0,0-1 0 0 0,1 1 0 0 0,-1 0 0 0 0,1 0 0 0 0,0 0 0 0 0,0 0 0 0 0,0 0 0 0 0,1 0 0 0 0,-1 0 0 0 0,3-2 0 0 0,0-2 0 0 0,1 2 0 0 0,1-1 0 0 0,10-9 0 0 0,7-6-39 0 0,150-124 856 0 0,-91 82-539 0 0,21-16-312 0 0,58-28 511 0 0,241-120-1 0 0,-286 177 52 0 0,-58 26-287 0 0,7-3 285 0 0,125-35-1 0 0,-154 55-352 0 0,1 3-1 0 0,0 1 1 0 0,-1 1-1 0 0,64 6 0 0 0,-67 0 102 0 0,59 16-1 0 0,-38-7-65 0 0,-11-4-148 0 0,-8-1 167 0 0,69 7 1 0 0,-28-8 150 0 0,-37-3-98 0 0,73-1 0 0 0,-74-8-59 0 0,-1-5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3:25.1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29167.3125"/>
      <inkml:brushProperty name="anchorY" value="-473643.75"/>
      <inkml:brushProperty name="scaleFactor" value="0.5"/>
    </inkml:brush>
  </inkml:definitions>
  <inkml:trace contextRef="#ctx0" brushRef="#br0">40314 894 88 0 0,'0'0'0'0'0,"-1"-3"88"0"0,-1-5-47 0 0,0-3-135 0 0,0-1 240 0 0,0 1-126 0 0,0-1 211 0 0,0 2 141 0 0,0 2-32 0 0,0 1-28 0 0,-1 2 16 0 0,0 2 114 0 0,-1 1-185 0 0,0 2 201 0 0,-2 0-72 0 0,-1 0-60 0 0,-3 0 13 0 0,-2 0 121 0 0,-2 2-216 0 0,-4 0 265 0 0,-3 0-118 0 0,-3 0-74 0 0,-3 2-29 0 0,-4 0 103 0 0,-2 0-187 0 0,-3 0 188 0 0,-3-1-96 0 0,-2 0-54 0 0,-4 1-76 0 0,-1 0 118 0 0,-3 0-220 0 0,-4 0 262 0 0,-2 0-147 0 0,-4 0-38 0 0,-6 0-50 0 0,-4 0 146 0 0,-3 0-208 0 0,-7 2 346 0 0,-4-1-122 0 0,-5 1-38 0 0,-7 0-63 0 0,-4 0 190 0 0,-3 0-297 0 0,-2 0 382 0 0,1-1-201 0 0,2 2-8 0 0,1-1-47 0 0,0 1 51 0 0,-1 0-67 0 0,-1-1 38 0 0,-1 1-49 0 0,-1-1-42 0 0,0 1 84 0 0,-1 0-47 0 0,-2-2 62 0 0,-1-2-34 0 0,-1 0-25 0 0,-3-1-12 0 0,-4-1 1 0 0,-6 1-22 0 0,-6-1 25 0 0,-5 1 0 0 0,-4 0-36 0 0,-5 0-17 0 0,-3 0 40 0 0,-3 0 5 0 0,-3-1-1 0 0,0-1-16 0 0,1 1-3 0 0,4-1-38 0 0,3 0-9 0 0,2-1 93 0 0,-1-1-95 0 0,-1 0 135 0 0,-5 1-67 0 0,-4-1-5 0 0,-7 1-14 0 0,-7 1 0 0 0,-7 0-11 0 0,-7-1 49 0 0,-2 2-43 0 0,0-1-3 0 0,2 0 10 0 0,3 0-52 0 0,2 0 71 0 0,1 0-5 0 0,-1 0-6 0 0,-4-1 24 0 0,-6 0-184 0 0,-8 0 212 0 0,-7 0-229 0 0,-5 2 198 0 0,-1-1-31 0 0,2 1-56 0 0,4 0 5 0 0,7-1 80 0 0,6 1-102 0 0,6-2 220 0 0,4 0-157 0 0,2-1 17 0 0,-5 0 5 0 0,-5-1-100 0 0,-6 0 139 0 0,-6 0-54 0 0,-2 0-19 0 0,1 0 0 0 0,3 0-3 0 0,4-1 64 0 0,6-2-46 0 0,5 1-20 0 0,2-1 81 0 0,0 0-83 0 0,-5 2 8 0 0,-7 1 54 0 0,-9 1-94 0 0,-8 1 86 0 0,-2 0-27 0 0,0 1 46 0 0,1 1-217 0 0,3 0 214 0 0,5 0-222 0 0,3 0 158 0 0,3 1 7 0 0,0-1-76 0 0,-3 0 10 0 0,-6 0 13 0 0,-5 0-17 0 0,-3-1 99 0 0,-2 0-66 0 0,3 0 24 0 0,4 0-89 0 0,5 0 24 0 0,4 0-12 0 0,6 0 56 0 0,3-1-6 0 0,1 0 4 0 0,-2-1-7 0 0,-5 0-35 0 0,-4-1 37 0 0,-4 0 43 0 0,0 0-77 0 0,3-1 73 0 0,4 1-4 0 0,6-1-73 0 0,6-1 117 0 0,2 2-122 0 0,4 0 29 0 0,-3 2 0 0 0,-5 0 24 0 0,-7 0-35 0 0,-8 1 40 0 0,-5 0-40 0 0,-2 1 58 0 0,1 0-16 0 0,3 0-78 0 0,5 0 42 0 0,2 0-54 0 0,3-1 51 0 0,2 0 12 0 0,0 0-31 0 0,-3 0 105 0 0,-3-3-96 0 0,-3-1 107 0 0,-3-1-86 0 0,3-1-40 0 0,3-2 12 0 0,6-1 36 0 0,8-1-87 0 0,7-2 102 0 0,7-1-78 0 0,6 0 52 0 0,3-1-25 0 0,-4-2-11 0 0,-4-1 97 0 0,-5-1-123 0 0,-7 0 115 0 0,-1-1-72 0 0,-2-1 12 0 0,0 1-12 0 0,2 1 58 0 0,3 0-93 0 0,3 0 123 0 0,6 0-112 0 0,2 1 16 0 0,-1-1 88 0 0,-4 0-151 0 0,-7 0 198 0 0,-7 1-182 0 0,-4 1 57 0 0,-3 2 0 0 0,-2 2-42 0 0,0 1 51 0 0,2 0-35 0 0,5 1 11 0 0,8-1 71 0 0,8 0-76 0 0,4 0 35 0 0,2-2 27 0 0,0-1-75 0 0,-4 0 6 0 0,-1-1-14 0 0,-1 0 29 0 0,-2-1 55 0 0,1-1-33 0 0,3 0 15 0 0,3-1-97 0 0,6-1 28 0 0,7 0-5 0 0,8-1 73 0 0,4 0 35 0 0,3 0-24 0 0,2-1-14 0 0,0 1-42 0 0,-2 2-83 0 0,-3 1 112 0 0,-6 2-39 0 0,-3 1 60 0 0,-4 1 5 0 0,0 2-64 0 0,0 0-26 0 0,1 3 52 0 0,5 0-40 0 0,3 2 78 0 0,5 1-68 0 0,6 1 42 0 0,5 1-32 0 0,4 1 9 0 0,1 0-3 0 0,-1 2-47 0 0,-3-1 42 0 0,-1 2 4 0 0,-3 1-2 0 0,-3 1-25 0 0,-2 1 36 0 0,-1 0-12 0 0,0 0 32 0 0,2 0 11 0 0,3-1 17 0 0,3 1-115 0 0,1 0 82 0 0,5-1-77 0 0,4-1 142 0 0,5 0-116 0 0,4 0 11 0 0,3 0 6 0 0,2 0-34 0 0,0 0 56 0 0,-2 1-18 0 0,-2 0 54 0 0,-3 2-14 0 0,-6 1-40 0 0,-3 0 33 0 0,-4 2-32 0 0,0 0 56 0 0,0 1-45 0 0,2 1-4 0 0,1 0-17 0 0,1 0-6 0 0,1 2 27 0 0,2 0-46 0 0,4 1 5 0 0,2 1-31 0 0,5 0 156 0 0,3-1-102 0 0,3 1 130 0 0,2 0-258 0 0,1 0 189 0 0,0 0-64 0 0,-1 1 16 0 0,-3-1 93 0 0,-4 1-166 0 0,-3 0 53 0 0,-3 0 27 0 0,0-1 14 0 0,-2 1-76 0 0,0-1 45 0 0,2 0-54 0 0,1 0 78 0 0,5-2-51 0 0,4 1 45 0 0,3-2-143 0 0,3 0-14 0 0,4 0-3 0 0,4-1-354 0 0,4 0 62 0 0,3-1-95 0 0,3 0-1016 0 0,-1-1-694 0 0,1-2 468 0 0,-4 0-5239 0 0,-2 0 6827 0 0,-2-5-2496 0 0,16-1-3148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0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47 741 6553 0 0,'-19'-36'1'0'0,"15"29"28"0"0,0 0 1 0 0,0-1 0 0 0,1 1-1 0 0,-1-1 1 0 0,2 0 0 0 0,-1 1-1 0 0,-1-12 1 0 0,4 17-30 0 0,0 0 0 0 0,0 1 0 0 0,1-1 0 0 0,-1 0 0 0 0,0 0 0 0 0,1 0 1 0 0,0 1-1 0 0,-1-1 0 0 0,1 0 0 0 0,0 0 0 0 0,0 1 0 0 0,0-1 0 0 0,0 1 0 0 0,0-1 0 0 0,0 1 0 0 0,0-1 0 0 0,0 1 0 0 0,1 0 0 0 0,-1-1 0 0 0,1 1 1 0 0,-1 0-1 0 0,3-1 0 0 0,5-4 41 0 0,1 0-1 0 0,17-7 1 0 0,-16 8 26 0 0,371-165 1250 0 0,-344 154-1332 0 0,120-50-124 0 0,246-66 0 0 0,-299 104 23 0 0,201-49 729 0 0,3 18 812 0 0,-202 47-817 0 0,0 5 0 0 0,125 8 0 0 0,-178 2-332 0 0,-1 2 0 0 0,1 2 1 0 0,-1 3-1 0 0,-1 2 0 0 0,59 21 0 0 0,-30-3 197 0 0,-1 5 0 0 0,-2 2-1 0 0,-1 4 1 0 0,-2 4 0 0 0,88 69 0 0 0,-64-34 604 0 0,157 165 0 0 0,-188-171-600 0 0,239 246 1504 0 0,-10-64-193 0 0,-217-195-1004 0 0,166 93-1 0 0,124 15-391 0 0,13-37-422 0 0,68 0 30 0 0,5-22 0 0 0,-197-73 0 0 0,-205-30 0 0 0,261 10 0 0 0,-215-17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0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3116 160 6553 0 0,'4'-3'0'0'0,"-1"0"0"0"0,0-1 0 0 0,0 1 0 0 0,-1 0 0 0 0,1-1 0 0 0,-1 0 0 0 0,1 0 0 0 0,-1 1 0 0 0,0-1 0 0 0,-1-1 0 0 0,1 1 0 0 0,-1 0 0 0 0,0 0 0 0 0,0 0 0 0 0,0-1 0 0 0,0 1 0 0 0,0-7 0 0 0,-1 5 0 0 0,0 0 0 0 0,-1 0 0 0 0,1-1 0 0 0,-1 1 0 0 0,0 0 0 0 0,-1 0 0 0 0,1 0 0 0 0,-1 0 0 0 0,-1 1 0 0 0,1-1 0 0 0,-1 0 0 0 0,-4-6 0 0 0,7 12 0 0 0,0 0 0 0 0,0 0 0 0 0,0 0 0 0 0,0 1 0 0 0,0-1 0 0 0,0 0 0 0 0,0 0 0 0 0,0 0 0 0 0,0 0 0 0 0,0 0 0 0 0,0 0 0 0 0,0 0 0 0 0,0 0 0 0 0,0 0 0 0 0,0 0 0 0 0,0 0 0 0 0,-1 0 0 0 0,1 0 0 0 0,0 1 0 0 0,0-1 0 0 0,0 0 0 0 0,0 0 0 0 0,0 0 0 0 0,0 0 0 0 0,0 0 0 0 0,0 0 0 0 0,0 0 0 0 0,0 0 0 0 0,-1 0 0 0 0,1 0 0 0 0,0 0 0 0 0,0 0 0 0 0,0 0 0 0 0,0 0 0 0 0,0 0 0 0 0,0 0 0 0 0,0 0 0 0 0,0 0 0 0 0,0 0 0 0 0,0 0 0 0 0,-1 0 0 0 0,1 0 0 0 0,0-1 0 0 0,0 1 0 0 0,0 0 0 0 0,0 0 0 0 0,0 0 0 0 0,0 0 0 0 0,0 0 0 0 0,0 0 0 0 0,0 0 0 0 0,0 0 0 0 0,0 8 0 0 0,7 5 65 0 0,1 0 0 0 0,0-1 0 0 0,0 0-1 0 0,2 0 1 0 0,11 11 0 0 0,-5-4-57 0 0,9 10 246 0 0,24 29 452 0 0,54 81 1 0 0,-91-120-585 0 0,0 0-1 0 0,-2 1 1 0 0,0 0-1 0 0,-1 1 1 0 0,-1 0-1 0 0,-1 0 1 0 0,-1 1-1 0 0,6 35 1 0 0,-11-26 69 0 0,0-1 1 0 0,-2 0-1 0 0,-1 0 0 0 0,-2 1 1 0 0,-1-1-1 0 0,-1-1 0 0 0,-2 1 1 0 0,-19 49-1 0 0,-13 14 573 0 0,-67 112 1 0 0,79-154-483 0 0,-184 327 1665 0 0,-18-8 43 0 0,179-293-1531 0 0,-585 837 4749 0 0,441-659-3772 0 0,-105 146-1145 0 0,-156 253-291 0 0,124-156 0 0 0,-19 58 0 0 0,82-108 0 0 0,204-333 0 0 0,27-46 0 0 0,-14 26 0 0 0,-2-17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58 304 6553 0 0,'-1'1'6'0'0,"0"1"1"0"0,1-1-1 0 0,-1 0 0 0 0,0 1 0 0 0,0-1 0 0 0,0 0 0 0 0,0 1 0 0 0,0-1 0 0 0,-1 0 0 0 0,1 0 0 0 0,0 0 0 0 0,-1 0 0 0 0,1 0 0 0 0,0 0 0 0 0,-1 0 0 0 0,1-1 1 0 0,-1 1-1 0 0,1 0 0 0 0,-1-1 0 0 0,0 0 0 0 0,1 1 0 0 0,-1-1 0 0 0,0 0 0 0 0,1 1 0 0 0,-1-1 0 0 0,1 0 0 0 0,-1 0 0 0 0,0-1 0 0 0,1 1 0 0 0,-1 0 1 0 0,0 0-1 0 0,-2-2 0 0 0,-5 2 23 0 0,12 3 11 0 0,19 7 131 0 0,0-6-23 0 0,0-1 0 0 0,0-1 0 0 0,37-1 1 0 0,-42-1-82 0 0,43-2 482 0 0,79-13 0 0 0,62-21 362 0 0,-86 14-413 0 0,107-19 543 0 0,181-29-455 0 0,-360 63-622 0 0,671-90 1840 0 0,-608 85-1433 0 0,180-18 657 0 0,-85 15-334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59.2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8199.64063"/>
      <inkml:brushProperty name="anchorY" value="-102030.14063"/>
      <inkml:brushProperty name="scaleFactor" value="0.5"/>
    </inkml:brush>
  </inkml:definitions>
  <inkml:trace contextRef="#ctx0" brushRef="#br0">2252 107 88 0 0,'0'0'0'0'0,"1"-1"88"0"0,1-4 121 0 0,2-1-482 0 0,3-3 266 0 0,0 1-98 0 0,1-2 120 0 0,0 2-30 0 0,0-1 15 0 0,0 0 0 0 0,-1 2 0 0 0,1 0 0 0 0,0 1 0 0 0,-1 1 47 0 0,0 1-51 0 0,0 1 166 0 0,0 0-56 0 0,-1 0 4 0 0,0 2-4 0 0,-1 0 92 0 0,0 0-139 0 0,-1 1 213 0 0,-1 0-82 0 0,0 0-46 0 0,-2 0 0 0 0,0 1 97 0 0,0 1-172 0 0,0 1 261 0 0,0 0-135 0 0,1 3-21 0 0,0 0 21 0 0,-1 1 53 0 0,1 0-120 0 0,0 0 225 0 0,0 1-114 0 0,-1 1-25 0 0,0 2-8 0 0,-1 1 128 0 0,0 3-228 0 0,-1 1 344 0 0,0 1-170 0 0,-1 1-45 0 0,-1 1-37 0 0,0 1 96 0 0,-1 2-157 0 0,-1 1 160 0 0,0 2-77 0 0,-1 0-4 0 0,0 2-89 0 0,0 3 97 0 0,0 2-90 0 0,1 3 110 0 0,-1 0-42 0 0,1 3-31 0 0,-1 1-44 0 0,0 0 55 0 0,0 2-58 0 0,-2 2 102 0 0,1 1-49 0 0,-2 1-19 0 0,-1 2-49 0 0,-1 3 95 0 0,-2 2-79 0 0,-3 2 157 0 0,0 4-82 0 0,-2 0-18 0 0,-1 3-37 0 0,-1 2 61 0 0,-1 2-68 0 0,0 2 95 0 0,0 2-121 0 0,-2 1 9 0 0,1 4 14 0 0,-1 4-10 0 0,1 6 69 0 0,-1 3-20 0 0,0 5-8 0 0,0 3-14 0 0,1 1-72 0 0,0 1 93 0 0,1 0-97 0 0,-2 0 86 0 0,1-3 11 0 0,-1-1-21 0 0,1-2-111 0 0,1-1 89 0 0,-1-1-100 0 0,1-2 102 0 0,0 0-49 0 0,1-1-3 0 0,1 0-44 0 0,0-1 30 0 0,1 0-60 0 0,-1-2 45 0 0,0-1-24 0 0,0-3 15 0 0,1-1 16 0 0,-1-1-52 0 0,1-1 64 0 0,-1 1-49 0 0,0 2 24 0 0,-1 1 13 0 0,0 4-33 0 0,-1 3 30 0 0,1 4-47 0 0,0 6 22 0 0,0 4 2 0 0,-1 3-10 0 0,1 4 12 0 0,-2 2-3 0 0,-2 3 1 0 0,0 2-19 0 0,-1 0 25 0 0,-1-1-9 0 0,0-1-72 0 0,1-2 106 0 0,0-2-110 0 0,1-2 118 0 0,2-1 2 0 0,1-2-45 0 0,2-2-56 0 0,-1-2 80 0 0,1-1-104 0 0,0-1 106 0 0,1-3-14 0 0,2-1-23 0 0,1-1-54 0 0,1-2 70 0 0,-1-1-62 0 0,1 1 46 0 0,-2 1 43 0 0,1-2-96 0 0,0 2-5 0 0,-2 1 129 0 0,0 2-155 0 0,-2 3 154 0 0,-1 1-37 0 0,1 1-62 0 0,-2 0-33 0 0,-1 0 117 0 0,1 0-124 0 0,-1-1 161 0 0,0-3-102 0 0,1-1-4 0 0,-1-2-63 0 0,2 0 41 0 0,0-2-8 0 0,0 2 105 0 0,2-2-66 0 0,1-2 25 0 0,-1 0-42 0 0,0 1 10 0 0,0 0-5 0 0,-1 1 28 0 0,-1-2-64 0 0,0-1 1 0 0,-1 1 73 0 0,-1-2-53 0 0,-1 1 66 0 0,1 1-74 0 0,0 1 32 0 0,0 1-1 0 0,1 2-94 0 0,-2 0 74 0 0,1 1-111 0 0,-1 0 124 0 0,-1 0-66 0 0,2-2-26 0 0,-1-3-158 0 0,2-5-15 0 0,0-3-17 0 0,2-7-734 0 0,2-9-596 0 0,1-8-136 0 0,3-15-8544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5.8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533.48438"/>
      <inkml:brushProperty name="anchorY" value="-196943.98438"/>
      <inkml:brushProperty name="scaleFactor" value="0.5"/>
    </inkml:brush>
  </inkml:definitions>
  <inkml:trace contextRef="#ctx0" brushRef="#br0">380 37 48 0 0,'0'0'0'0'0,"1"-2"176"0"0,1-1 486 0 0,0-3-466 0 0,1 0 442 0 0,2 0 89 0 0,-1 0-255 0 0,2 2 275 0 0,-1 1-121 0 0,-1 3-124 0 0,-1 3-71 0 0,-4 6 196 0 0,-4 4-331 0 0,-3 7 409 0 0,-4 5-227 0 0,-4 4-39 0 0,-4 6-161 0 0,-2 5 101 0 0,-3 3-203 0 0,-3 5 36 0 0,-2 3-92 0 0,-2 2-65 0 0,-2 1-164 0 0,-1 2-55 0 0,0-1 19 0 0,2 1-381 0 0,3-2-72 0 0,3-2 83 0 0,6-11-7479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6553 0 0,'56'-30'0'0'0,"-4"8"241"0"0,-9 9-241 0 0,-8 13 240 0 0,0 0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6553 0 0,'18'11'123'0'0,"-1"0"0"0"0,1-2 0 0 0,1 0 0 0 0,0 0 0 0 0,0-2 0 0 0,22 6 0 0 0,196 30 1150 0 0,-205-38-1085 0 0,140 34 625 0 0,-100-21-525 0 0,58 16 414 0 0,113 22 517 0 0,-159-45-518 0 0,118 0 0 0 0,-142-11-405 0 0,245-9 1090 0 0,-17-17 63 0 0,-196 17-1160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1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267 876 6553 0 0,'-18'-2'105'0'0,"0"-1"0"0"0,1-1 0 0 0,-1 0 0 0 0,1-1 0 0 0,0-1-1 0 0,1-1 1 0 0,0 0 0 0 0,0-2 0 0 0,0 1 0 0 0,1-2 0 0 0,-21-16-1 0 0,32 22-88 0 0,0 0 0 0 0,0 0 0 0 0,0 0 0 0 0,0-1 0 0 0,1 1-1 0 0,0-1 1 0 0,0 0 0 0 0,0 0 0 0 0,1 0 0 0 0,-1-1 0 0 0,1 1-1 0 0,0 0 1 0 0,1-1 0 0 0,-1 1 0 0 0,1-1 0 0 0,0 0 0 0 0,0-8-1 0 0,1 3-22 0 0,0 0 0 0 0,1-1-1 0 0,0 1 1 0 0,1 0-1 0 0,0 0 1 0 0,1 0-1 0 0,0 0 1 0 0,5-11 0 0 0,1 1-2 0 0,-1 1-6 0 0,0 0 0 0 0,2 0 0 0 0,15-24 0 0 0,-6 19-17 0 0,1 0-1 0 0,2 1 1 0 0,0 0-1 0 0,48-37 0 0 0,-35 36 60 0 0,1 1 1 0 0,0 2-1 0 0,47-21 0 0 0,-7 12 351 0 0,3 3-1 0 0,0 3 1 0 0,112-20 0 0 0,-62 23 472 0 0,1 6-1 0 0,1 5 1 0 0,233 12-1 0 0,-276 7-340 0 0,-1 4 0 0 0,-1 3 0 0 0,112 35 0 0 0,-54-2 527 0 0,150 71-1 0 0,61 59 719 0 0,44 19 162 0 0,-166-103-170 0 0,295 76-1 0 0,-379-133-1478 0 0,209 26-1 0 0,155-29-308 0 0,80-68 53 0 0,-9-62-148 0 0,67-65-2731 0 0,-14-42-202 0 0,-143 18 555 0 0,-270 99 1370 0 0,-39 16 175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3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0 6553 0 0,'-13'9'71'0'0,"-1"-2"-1"0"0,1 0 1 0 0,-1-1-1 0 0,-1 0 1 0 0,1-1-1 0 0,-1-1 0 0 0,-20 4 1 0 0,27-7-27 0 0,1 1 0 0 0,-1-1 0 0 0,1 2 0 0 0,0-1 0 0 0,0 1 0 0 0,-1 0 0 0 0,2 1 0 0 0,-1-1 0 0 0,-9 8 0 0 0,14-9-25 0 0,-1 0 1 0 0,1 0 0 0 0,0 0 0 0 0,-1 1 0 0 0,1-1 0 0 0,0 1 0 0 0,1-1 0 0 0,-1 1 0 0 0,0 0 0 0 0,1 0 0 0 0,-1 0 0 0 0,1 0 0 0 0,0 0-1 0 0,0 0 1 0 0,0 0 0 0 0,1 0 0 0 0,-1 1 0 0 0,1-1 0 0 0,0 0 0 0 0,0 0 0 0 0,0 0 0 0 0,0 1 0 0 0,0-1 0 0 0,1 5 0 0 0,1-4-5 0 0,-1-1 0 0 0,1 1 0 0 0,-1 0 0 0 0,1-1 0 0 0,0 1 0 0 0,1-1 0 0 0,-1 0 0 0 0,0 1 0 0 0,1-1 1 0 0,0 0-1 0 0,0-1 0 0 0,0 1 0 0 0,0 0 0 0 0,0-1 0 0 0,0 0 0 0 0,6 4 0 0 0,6 2 112 0 0,0-1 0 0 0,25 9-1 0 0,-10-6 79 0 0,1-2-1 0 0,0 0 1 0 0,0-3 0 0 0,42 3-1 0 0,130-4 701 0 0,-138-4-587 0 0,256-4 1194 0 0,97 1 354 0 0,-1 24 89 0 0,13 27 124 0 0,30 3 157 0 0,4-17-215 0 0,104-33-57 0 0,3-27-2027 0 0,-303 12 131 0 0,263-15-68 0 0,35-2 0 0 0,942-8 0 0 0,-1472 39 0 0 0,678 13 0 0 0,-59 33 0 0 0,-166-10 0 0 0,119-25 0 0 0,-393-18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14.0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1115.4375"/>
      <inkml:brushProperty name="anchorY" value="-470214.5625"/>
      <inkml:brushProperty name="scaleFactor" value="0.5"/>
    </inkml:brush>
  </inkml:definitions>
  <inkml:trace contextRef="#ctx0" brushRef="#br0">66 183 88 0 0,'0'0'0'0'0,"-2"-2"136"0"0,-5-4 373 0 0,-2-3-442 0 0,-3-2 289 0 0,-1 0 6 0 0,3 0-157 0 0,2 1 75 0 0,3 3-17 0 0,6 3-47 0 0,3 1-4 0 0,5 1 64 0 0,3 0-68 0 0,3 2 116 0 0,3-1-5 0 0,2 1 5 0 0,3 0 4 0 0,2 1 75 0 0,1-1-59 0 0,2 0 96 0 0,1 0-17 0 0,2 0-21 0 0,0 0-74 0 0,0 1 95 0 0,-1 1-99 0 0,-1 3 142 0 0,-1 0-98 0 0,-2 2 23 0 0,-3 2-71 0 0,-1 2 92 0 0,-1 1-78 0 0,-1 1 100 0 0,0 1-57 0 0,0 1-37 0 0,0 0-62 0 0,0 1 78 0 0,1 0-48 0 0,1-1 89 0 0,2 1-42 0 0,3-1-12 0 0,2-1-116 0 0,3-1 49 0 0,3-1-42 0 0,4-2 46 0 0,2 0-41 0 0,3-4 13 0 0,4 0-88 0 0,4-2 99 0 0,6-2-62 0 0,4-2 94 0 0,4-1-72 0 0,4-2-42 0 0,3-4 68 0 0,3 0 78 0 0,3-3-77 0 0,3 0 20 0 0,4-1 14 0 0,0 1-72 0 0,4 1 22 0 0,2 1 83 0 0,3 1-147 0 0,1 1 122 0 0,-1 2-48 0 0,-2 2 13 0 0,-1 1-76 0 0,-4 1 97 0 0,1 3-107 0 0,-2 2 125 0 0,-1 0-19 0 0,0 2-20 0 0,2-1-110 0 0,1 1 133 0 0,2 0-149 0 0,3-1 165 0 0,1 0-59 0 0,1 1-45 0 0,4-1-29 0 0,3-1 41 0 0,3-1-55 0 0,4 0 82 0 0,2-2-71 0 0,3 0 32 0 0,3-1-112 0 0,3-1 143 0 0,5-1-140 0 0,3 0 145 0 0,-1-2-43 0 0,0-1-13 0 0,1-1-95 0 0,1-1 175 0 0,1-2-178 0 0,2 0 177 0 0,0-1-15 0 0,3-2-115 0 0,4 1-72 0 0,6-1 221 0 0,6 1-253 0 0,7-2 258 0 0,4 1-161 0 0,2 0-43 0 0,5-1 14 0 0,-1 1-69 0 0,1 0 45 0 0,-3-1-73 0 0,-3 0 48 0 0,-3 0-16 0 0,1-2-24 0 0,2 0 157 0 0,5 1-196 0 0,6-2 214 0 0,3 0-120 0 0,3 0 9 0 0,5 0-66 0 0,2 2 81 0 0,3 0-56 0 0,-1 2 175 0 0,-5 3-151 0 0,-5 1 24 0 0,-5 2 21 0 0,0 2-134 0 0,2 0 96 0 0,3 2 68 0 0,4 2-86 0 0,1 0 164 0 0,5 2-177 0 0,3 2 28 0 0,3 1 17 0 0,0 1-50 0 0,-3 0-12 0 0,-5 0-26 0 0,-2 1 60 0 0,-3 1-48 0 0,1-1 118 0 0,4 0-41 0 0,4-2-49 0 0,5-2 26 0 0,7 0 17 0 0,6-2-44 0 0,4-1 89 0 0,1 0-27 0 0,-2-1 48 0 0,-5 0-1 0 0,-5 0-109 0 0,-1 0 182 0 0,-1 0-245 0 0,3 0 299 0 0,3-1-166 0 0,1 0-58 0 0,5 0-54 0 0,1 0 81 0 0,1 2-70 0 0,-1 0 236 0 0,-7 1-95 0 0,-5 0-73 0 0,-3 1-47 0 0,0 1 81 0 0,1-1-107 0 0,5 0 106 0 0,2 0 43 0 0,1-1-48 0 0,4 0-53 0 0,0 1 90 0 0,1-1-144 0 0,-2 0 90 0 0,-4 1 54 0 0,-4-1-26 0 0,0 0-23 0 0,3 0 19 0 0,4-2-65 0 0,3 2-56 0 0,3-1 87 0 0,1 0 15 0 0,0 0-87 0 0,-1 1 162 0 0,-5 0-227 0 0,-6 2 209 0 0,-6 0-37 0 0,-3 1-25 0 0,2 1 14 0 0,4-1 42 0 0,4 1-60 0 0,5 0 113 0 0,1 1-127 0 0,-1-1-43 0 0,0 1 131 0 0,-4-1-74 0 0,-4 1 53 0 0,-3-1-134 0 0,-3-1 40 0 0,-1 0 28 0 0,4-2 62 0 0,5-1-5 0 0,4-1-39 0 0,7 0-69 0 0,1-1 17 0 0,0 1-12 0 0,-4 0-38 0 0,-4-1 86 0 0,-4 1-64 0 0,-2-1 106 0 0,0 1 16 0 0,3-1-84 0 0,6 0 235 0 0,5 0-322 0 0,6 0 269 0 0,3 0-252 0 0,-1 0 72 0 0,-4 0 60 0 0,-4 0 107 0 0,-3 0-278 0 0,-2 0 250 0 0,1 2-241 0 0,2 1-24 0 0,1-1 134 0 0,6 1 80 0 0,4 2-112 0 0,3-1 185 0 0,0 1-230 0 0,-5 0 23 0 0,-6 1-2 0 0,-1-1 112 0 0,-2 2-80 0 0,1-1 124 0 0,3 0-164 0 0,1 1 51 0 0,2-1-19 0 0,1 3 336 0 0,0-1-432 0 0,-2 1 144 0 0,-4 0-48 0 0,-7 0 0 0 0,-3 0 0 0 0,1 0 0 0 0,3 0 0 0 0,7 0 0 0 0,7 0 0 0 0,4-1 0 0 0,2 1 0 0 0,1-1 0 0 0,-2-1 0 0 0,-4 0 0 0 0,-2 0 0 0 0,-4-1 0 0 0,1 0 0 0 0,3-1 0 0 0,4 0 0 0 0,5 0 0 0 0,3 0 0 0 0,-1-1 0 0 0,-3 0 0 0 0,-5 1 0 0 0,-6 0 0 0 0,-5 1 0 0 0,0-1 0 0 0,-1-1 0 0 0,1-1 0 0 0,2-1 0 0 0,3 0 0 0 0,1 0 0 0 0,-1-2 0 0 0,-4 0 0 0 0,-7-2 0 0 0,-5 0 0 0 0,-3-3 0 0 0,1 0 0 0 0,4-1 0 0 0,1 0 0 0 0,3-1 0 0 0,2 0 0 0 0,2-1 0 0 0,0 0 0 0 0,-3-1 0 0 0,-6 1 0 0 0,-7-1 0 0 0,-2-1 0 0 0,-1 1 0 0 0,1-1 0 0 0,4 0 0 0 0,1 1 0 0 0,2 0 0 0 0,0 0 0 0 0,-2 1 0 0 0,-4-1 0 0 0,-7 1 0 0 0,-10 1 0 0 0,-9 1 0 0 0,-6 1 0 0 0,-5 0 0 0 0,-2 1 0 0 0,0 1 0 0 0,-1 0 0 0 0,-1 2 0 0 0,2 1 0 0 0,-1 1 0 0 0,0 3 0 0 0,-3 0 0 0 0,-3 1 0 0 0,-5 1 0 0 0,-2 1 0 0 0,-5 0 0 0 0,-4 1 0 0 0,-3-1 0 0 0,-3 0 0 0 0,-2 0 0 0 0,2-1 0 0 0,1 1 0 0 0,3-1 0 0 0,3 1 0 0 0,0 0 0 0 0,0 0 0 0 0,2-1 0 0 0,-1 0 0 0 0,-1 0 0 0 0,-1 0 0 0 0,-4 0 0 0 0,-5 0 0 0 0,-4 0 0 0 0,-4 0 0 0 0,-5 1 0 0 0,-5 0 0 0 0,-4-1 0 0 0,-4 2 0 0 0,0 0 0 0 0,0 0 0 0 0,1 0 0 0 0,0 1 0 0 0,1 0 0 0 0,-1 2 0 0 0,-2 0 0 0 0,-3 1 0 0 0,-2 0 0 0 0,-3 0 0 0 0,-2 0 0 0 0,-3 0 0 0 0,0 0 0 0 0,0-1 0 0 0,-1-1 0 0 0,0 0 0 0 0,-2-1 0 0 0,-3 0 0 0 0,-1-3 0 0 0,-1 0-383 0 0,-3-3 371 0 0,-3-1-867 0 0,-3-2-171 0 0,-3-2-257 0 0,-2-4-3222 0 0,0-3 345 0 0,-1-7 710 0 0,0-5-6520 0 0,2-6 9978 0 0,1-8-3392 0 0,-11 4-345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8.73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395 2310 768 0 0,'24'40'6445'0'0,"-26"-39"-6309"0"0,-18 17 1267 0 0,9-10-838 0 0,6-4-542 0 0,1 0 0 0 0,0 0 0 0 0,0 0 1 0 0,1 0-1 0 0,0 1 0 0 0,-1 0 0 0 0,1 0 1 0 0,1 0-1 0 0,-1 0 0 0 0,1 0 0 0 0,0 0 1 0 0,0 0-1 0 0,0 1 0 0 0,1-1 0 0 0,0 1 1 0 0,0 0-1 0 0,0-1 0 0 0,1 1 0 0 0,0 0 1 0 0,0 6-1 0 0,2 6 128 0 0,1 0 1 0 0,0 0 0 0 0,12 34-1 0 0,26 51 545 0 0,-10-30-318 0 0,40 122 360 0 0,67 295-1 0 0,-10 259 273 0 0,-92-350-577 0 0,-24-250-206 0 0,14 306 408 0 0,-9-107-74 0 0,1-84-234 0 0,-13-12 99 0 0,-5-174-143 0 0,-5-97-14 0 0,0 6-200 0 0,-39-217 439 0 0,15 66-319 0 0,24 137-146 0 0,-146-774 400 0 0,34-25 37 0 0,36 342-47 0 0,-15 2 235 0 0,13 126 84 0 0,-86-345 1412 0 0,92 262-647 0 0,64 317-623 0 0,4-141-1 0 0,9 243-756 0 0,0 0 1 0 0,2 0-1 0 0,1 0 0 0 0,0 0 0 0 0,2 0 0 0 0,8-25 0 0 0,-12 42-125 0 0,0 0-1 0 0,1 1 1 0 0,-1-1-1 0 0,0 1 1 0 0,1-1-1 0 0,0 1 1 0 0,-1-1-1 0 0,1 1 1 0 0,0 0-1 0 0,0 0 1 0 0,4-4-1 0 0,-5 6-8 0 0,1-1-1 0 0,-1 0 1 0 0,0 1-1 0 0,0-1 1 0 0,1 1-1 0 0,-1 0 1 0 0,0-1-1 0 0,1 1 1 0 0,-1 0-1 0 0,0 0 1 0 0,1-1-1 0 0,-1 1 1 0 0,0 0-1 0 0,1 0 1 0 0,-1 1-1 0 0,0-1 1 0 0,1 0-1 0 0,-1 0 1 0 0,0 1-1 0 0,1-1 1 0 0,-1 1-1 0 0,0-1 1 0 0,0 1-1 0 0,0-1 1 0 0,1 1-1 0 0,-1 0 1 0 0,2 1 0 0 0,11 9 2 0 0,0 1 1 0 0,-1 0 0 0 0,15 18 0 0 0,32 46 81 0 0,-37-47-67 0 0,320 452 47 0 0,-24 15-87 0 0,89 178 36 0 0,-225-353-47 0 0,162 273 30 0 0,-214-393 20 0 0,180 211-1 0 0,-219-305 37 0 0,4-4 0 0 0,188 156-1 0 0,-283-258-53 0 0,279 215 62 0 0,-258-201-56 0 0,363 245 60 0 0,-316-220-63 0 0,1-4 1 0 0,1-2-1 0 0,141 45 0 0 0,-155-64 11 0 0,94 13 1 0 0,-110-23 24 0 0,1-3 0 0 0,-1-1 1 0 0,53-6-1 0 0,-68 2-5 0 0,-1-1 1 0 0,1-1-1 0 0,-1-1 0 0 0,0-2 1 0 0,-1 0-1 0 0,29-15 0 0 0,-36 14-6 0 0,0-1 0 0 0,-1 0 0 0 0,0-2 0 0 0,0 0 0 0 0,-1 0 0 0 0,-1-2 0 0 0,0 0 0 0 0,-1 0 0 0 0,12-18 0 0 0,0-3 58 0 0,-2-2-1 0 0,-2-1 1 0 0,-1-1-1 0 0,23-67 0 0 0,-23 44 134 0 0,-3 0 0 0 0,14-95-1 0 0,-30 150-205 0 0,50-416 818 0 0,-34-28-416 0 0,-16-4 124 0 0,-2 218-433 0 0,-28-408-289 0 0,-37 3-36 0 0,35 366 1 0 0,-47-349-1281 0 0,0 70-3118 0 0,64 369 563 0 0,13 147 2169 0 0,2-1 1 0 0,10-68 0 0 0,-8 96 1217 0 0,0 1 1 0 0,0-1 0 0 0,1 1-1 0 0,0 0 1 0 0,10-18 0 0 0,-12 24 270 0 0,1 1 1 0 0,0-1-1 0 0,0 1 0 0 0,0 0 1 0 0,1 0-1 0 0,0 0 1 0 0,-1 0-1 0 0,1 1 1 0 0,0-1-1 0 0,1 1 1 0 0,-1 0-1 0 0,1 1 0 0 0,-1-1 1 0 0,1 1-1 0 0,8-4 1 0 0,20 0-1609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9.4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1381 100 704 0 0,'-5'-7'385'0'0,"1"0"0"0"0,-1 0-1 0 0,0 1 1 0 0,-1 0 0 0 0,1 0 0 0 0,-1 0-1 0 0,-1 1 1 0 0,1-1 0 0 0,-1 2 0 0 0,0-1-1 0 0,0 1 1 0 0,0 0 0 0 0,0 0 0 0 0,-1 1-1 0 0,-10-3 1 0 0,5 2-327 0 0,-1 1 0 0 0,1 0 0 0 0,-1 1 0 0 0,0 1-1 0 0,0 0 1 0 0,0 1 0 0 0,0 1 0 0 0,0 0 0 0 0,0 0 0 0 0,1 2-1 0 0,-1 0 1 0 0,0 0 0 0 0,1 1 0 0 0,0 1 0 0 0,-20 9 0 0 0,-4 3-70 0 0,2 2 0 0 0,0 1 0 0 0,0 2 0 0 0,2 1 0 0 0,1 2 0 0 0,-33 32 0 0 0,15-5 84 0 0,2 2 0 0 0,3 2 0 0 0,2 2 0 0 0,2 2 0 0 0,-53 107 0 0 0,-3 48 1004 0 0,-108 356 0 0 0,165-432-210 0 0,-37 250-1 0 0,65-278-442 0 0,4 1-1 0 0,11 205 0 0 0,7-229-308 0 0,3 0-1 0 0,5 0 1 0 0,3-2-1 0 0,3 0 1 0 0,5-2-1 0 0,3 0 1 0 0,65 120-1 0 0,-56-132-77 0 0,4-1 0 0 0,2-2 0 0 0,3-2 0 0 0,3-2 0 0 0,3-3-1 0 0,3-2 1 0 0,2-3 0 0 0,80 58 0 0 0,-18-31-28 0 0,264 134 0 0 0,-286-173 51 0 0,1-4 0 0 0,2-4-1 0 0,178 37 1 0 0,-132-47-32 0 0,0-7-1 0 0,167 1 1 0 0,-165-22 43 0 0,-1-6-1 0 0,0-7 1 0 0,246-54 0 0 0,-270 36 86 0 0,-1-6 1 0 0,225-100-1 0 0,-215 71 56 0 0,-4-6-1 0 0,150-109 1 0 0,-176 101 164 0 0,-3-4 1 0 0,167-180-1 0 0,-209 194-276 0 0,-3-3 0 0 0,-3-2 0 0 0,-4-3 0 0 0,-3-1 0 0 0,-4-3-1 0 0,-3-1 1 0 0,-4-3 0 0 0,-4 0 0 0 0,-3-3 0 0 0,-5 0 0 0 0,-4-1-1 0 0,-3-1 1 0 0,5-103 0 0 0,-19 112-65 0 0,-4-1 1 0 0,-4 0-1 0 0,-4 1 1 0 0,-26-123-1 0 0,10 106 30 0 0,-5 1 0 0 0,-4 2 0 0 0,-58-120 0 0 0,60 155 16 0 0,-3 0 0 0 0,-3 3 0 0 0,-2 1 0 0 0,-3 1-1 0 0,-2 3 1 0 0,-92-88 0 0 0,63 78-33 0 0,-3 3-1 0 0,-3 3 1 0 0,-2 4-1 0 0,-2 3 1 0 0,-3 4 0 0 0,-1 4-1 0 0,-2 3 1 0 0,-2 5 0 0 0,-1 4-1 0 0,-2 3 1 0 0,-1 5-1 0 0,0 4 1 0 0,-100-7 0 0 0,36 16-81 0 0,0 6 0 0 0,-1 7 0 0 0,-190 30 0 0 0,179-6-39 0 0,0 9 0 0 0,-289 99 0 0 0,321-83-38 0 0,-172 87 0 0 0,97-20-293 0 0,-250 185 1 0 0,311-187-709 0 0,5 6 0 0 0,-150 162-1 0 0,142-103-1674 0 0,138-158 2171 0 0,1 2 1 0 0,2 0-1 0 0,1 0 1 0 0,0 2-1 0 0,-16 51 1 0 0,26-64 116 0 0,0 2-1 0 0,1-1 1 0 0,1 0-1 0 0,0 1 1 0 0,2-1 0 0 0,1 29-1 0 0,10 21-1217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0.3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126 1206 928 0 0,'5'1'7499'0'0,"-7"1"-7572"0"0,-4 11 172 0 0,0-1 1 0 0,0 1-1 0 0,1 0 1 0 0,1 0-1 0 0,0 1 0 0 0,1-1 1 0 0,0 1-1 0 0,-1 22 1 0 0,3 116 571 0 0,2-144-596 0 0,35 498 2307 0 0,-17-294-1676 0 0,6 129 260 0 0,32 330 854 0 0,25 42-800 0 0,-17-112-725 0 0,-53-492-258 0 0,34 211 143 0 0,-44-311-212 0 0,1-1 1 0 0,0 1-1 0 0,5 9 0 0 0,-4-28 75 0 0,-2-14-49 0 0,-1-1 0 0 0,-1 0 1 0 0,-4-35-1 0 0,-18-77 39 0 0,8 59 21 0 0,-101-680 59 0 0,50 313 127 0 0,-20-265-12 0 0,-11-73 38 0 0,68 541-180 0 0,4-246 0 0 0,25 415-40 0 0,3 1-1 0 0,3 0 1 0 0,3 0 0 0 0,27-93-1 0 0,-26 124 42 0 0,3 1 0 0 0,1 0 0 0 0,2 1-1 0 0,2 1 1 0 0,1 1 0 0 0,2 1 0 0 0,2 1 0 0 0,50-59-1 0 0,-45 65 84 0 0,2 1-1 0 0,0 1 0 0 0,59-37 1 0 0,-25 25 158 0 0,78-34 0 0 0,-88 49-130 0 0,1 3-1 0 0,1 2 0 0 0,1 3 1 0 0,95-14-1 0 0,-78 21 62 0 0,0 3 0 0 0,0 4 0 0 0,97 8 0 0 0,-96 3-110 0 0,-1 3 0 0 0,0 3-1 0 0,-1 4 1 0 0,-1 2 0 0 0,-1 4-1 0 0,-1 3 1 0 0,92 51 0 0 0,-124-57-74 0 0,-2 0 1 0 0,-1 3 0 0 0,-1 1-1 0 0,-1 1 1 0 0,-1 2 0 0 0,39 46-1 0 0,-38-34-10 0 0,-2 3 0 0 0,47 82-1 0 0,-65-98-39 0 0,-1 0-1 0 0,-1 1 0 0 0,-1 1 0 0 0,-2 0 1 0 0,-1 0-1 0 0,5 38 0 0 0,-9-28-32 0 0,-1 0 0 0 0,-3 1-1 0 0,-1-1 1 0 0,-2 0 0 0 0,-2 0-1 0 0,-1 0 1 0 0,-2-1 0 0 0,-2 0 0 0 0,-2 0-1 0 0,-1-1 1 0 0,-2-1 0 0 0,-33 61-1 0 0,10-33-29 0 0,-3-2 0 0 0,-3-1-1 0 0,-2-2 1 0 0,-3-2 0 0 0,-2-3 0 0 0,-69 58-1 0 0,11-25 12 0 0,-4-4 0 0 0,-4-5 0 0 0,-153 78 0 0 0,211-127 88 0 0,-420 195 202 0 0,433-207-180 0 0,-50 21 44 0 0,95-38-58 0 0,14-2-20 0 0,57-11-89 0 0,79-1 211 0 0,38-2-10 0 0,-127 13-46 0 0,68 6 1 0 0,-1 11 136 0 0,-1 4 0 0 0,201 60 0 0 0,-190-36 358 0 0,148 69 0 0 0,-183-64-12 0 0,188 122-1 0 0,-150-70 24 0 0,-4 6 1 0 0,181 185-1 0 0,-129-86-55 0 0,-28-28-276 0 0,125 92 107 0 0,18-23-167 0 0,-274-224-194 0 0,190 143 195 0 0,12-18-222 0 0,-48-49-137 0 0,11-16-168 0 0,-154-68 36 0 0,1-2 0 0 0,80 11 0 0 0,-91-20-55 0 0,0-1 0 0 0,0-1 0 0 0,0-2-1 0 0,59-9 1 0 0,-71 7-82 0 0,1-1 1 0 0,-1-1-1 0 0,0-1 0 0 0,0-1 0 0 0,-1 0 0 0 0,1-1 0 0 0,-2-1 0 0 0,1 0 0 0 0,-1-1 1 0 0,-1-1-1 0 0,0-1 0 0 0,0 0 0 0 0,-1-1 0 0 0,-1 0 0 0 0,0-1 0 0 0,17-25 1 0 0,-14 14-862 0 0,-2-1 0 0 0,0 0 0 0 0,-2-1 0 0 0,-1-1 0 0 0,14-50 0 0 0,-10 11-2654 0 0,9-94 0 0 0,-11 41 821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0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208 355 512 0 0,'-16'-45'552'0'0,"-25"-63"1956"0"0,34 92-2025 0 0,-1 1 0 0 0,-1 0 1 0 0,0 0-1 0 0,-17-21 0 0 0,-63-68 2878 0 0,88 104-3329 0 0,0 11 504 0 0,4 17-15 0 0,45 202 1697 0 0,27 145 4 0 0,-16 3-727 0 0,-19-1-439 0 0,37 282 700 0 0,-7-115-763 0 0,-18-131-255 0 0,-46-368-668 0 0,55 390 487 0 0,18-2-265 0 0,3-94-395 0 0,-37-159-228 0 0,-23-101 22 0 0,8 42-1068 0 0,-30-118 1237 0 0,2 18-1052 0 0,-108-121-11926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1.0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1006 793 736 0 0,'-93'-85'3450'0'0,"-54"-44"515"0"0,116 106-3531 0 0,10 7-189 0 0,0 0 1 0 0,-24-26 0 0 0,42 39-199 0 0,1 0 1 0 0,0 0-1 0 0,-1 0 0 0 0,1 0 1 0 0,0 0-1 0 0,1-1 1 0 0,-1 1-1 0 0,0-1 0 0 0,1 1 1 0 0,0-1-1 0 0,0 0 0 0 0,0 1 1 0 0,0-1-1 0 0,1 0 1 0 0,-1-4-1 0 0,1 3 26 0 0,1 0 0 0 0,-1-1 0 0 0,1 1 0 0 0,0 0 0 0 0,1 0 0 0 0,-1 0 0 0 0,1 0 0 0 0,0 1 1 0 0,0-1-1 0 0,3-5 0 0 0,2 1-6 0 0,-1-1 0 0 0,1 2 0 0 0,0-1 1 0 0,1 1-1 0 0,0 0 0 0 0,0 0 0 0 0,1 1 0 0 0,-1 0 1 0 0,18-9-1 0 0,34-15 95 0 0,1 3 0 0 0,1 3-1 0 0,85-22 1 0 0,203-31 715 0 0,103 27 423 0 0,5 39 167 0 0,-442 11-1424 0 0,460 14 1528 0 0,-1 25-240 0 0,-455-37-1291 0 0,689 77 1138 0 0,-543-56-1020 0 0,277 43 224 0 0,258 76-20 0 0,-477-84-234 0 0,235 95-1 0 0,-229-57 21 0 0,304 172 0 0 0,-369-168 17 0 0,-4 7 0 0 0,201 172 0 0 0,-285-211-48 0 0,-3 4 0 0 0,65 83 0 0 0,-101-107-32 0 0,-2 2 0 0 0,-3 2 0 0 0,-2 0 0 0 0,44 101 0 0 0,-60-110 4 0 0,-2 0-1 0 0,-2 1 1 0 0,-2 0 0 0 0,-1 1-1 0 0,-3 0 1 0 0,0 84-1 0 0,-5-91 8 0 0,-3 0-1 0 0,-1 1 0 0 0,-2-1 0 0 0,-1-1 1 0 0,-2 1-1 0 0,-2-1 0 0 0,-1-1 1 0 0,-29 58-1 0 0,16-44 77 0 0,-2-2 0 0 0,-3-1 0 0 0,-45 55 0 0 0,29-47 71 0 0,-3-2 0 0 0,-58 48 0 0 0,5-19 228 0 0,-5-4 0 0 0,-166 91 0 0 0,-298 110 887 0 0,-28-53-305 0 0,-134-12-531 0 0,-13-45-735 0 0,-993 93-1791 0 0,1644-251 1793 0 0,-467 53-1519 0 0,2 16-1624 0 0,-532 120-8271 0 0,885-151 7566 0 0,10 3 2137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6.3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519.3125"/>
      <inkml:brushProperty name="anchorY" value="-197009.78125"/>
      <inkml:brushProperty name="scaleFactor" value="0.5"/>
    </inkml:brush>
  </inkml:definitions>
  <inkml:trace contextRef="#ctx0" brushRef="#br0">344 16 0 0 0,'0'0'0'0'0,"0"-2"168"0"0,0-1-177 0 0,0-1 816 0 0,0 0-254 0 0,-1 1 10 0 0,-2 3-75 0 0,-2 4 257 0 0,-1 5-457 0 0,-4 6 571 0 0,-2 7-288 0 0,-4 8-93 0 0,-2 9-66 0 0,-3 8 114 0 0,-2 9-307 0 0,0 10 118 0 0,-1 6-166 0 0,1 3-73 0 0,1 4-61 0 0,0-3 15 0 0,1-1-41 0 0,1-3-66 0 0,2-5-76 0 0,2-6-21 0 0,2-6-311 0 0,3-9-1000 0 0,3-7 1535 0 0,4-9-3112 0 0,2-10 895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42.7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42.7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5522 4 88 0 0,'0'0'88'0'0,"0"-1"-47"0"0,-1 0-135 0 0,-2-1 82 0 0,0 3-109 0 0,-1-1 148 0 0,-1 2-25 0 0,0 1 39 0 0,0-1 4 0 0,0 2 2 0 0,2-1 38 0 0,1-1-47 0 0,0 0 90 0 0,2-1-36 0 0,-1-1-34 0 0,2 0-15 0 0,-1 0 85 0 0,0 0 62 0 0,0 0 4 0 0,0 1-103 0 0,0 1 54 0 0,0 3-91 0 0,0 3 140 0 0,0 1-51 0 0,-1 1-19 0 0,-1 2-9 0 0,-1 1 65 0 0,-1 0-96 0 0,-2 3 87 0 0,-1-1-27 0 0,-2 3-48 0 0,-1 1-31 0 0,0 2 80 0 0,-1 2-111 0 0,0 2 108 0 0,1 1-42 0 0,-1 1-24 0 0,0 3 0 0 0,0 0 35 0 0,0 3-78 0 0,1 0 99 0 0,-1 2-68 0 0,2-1 12 0 0,-1 1-40 0 0,-1 2 38 0 0,1 0-24 0 0,-1 2 45 0 0,-2 1-31 0 0,0 1-8 0 0,-1 1-34 0 0,-1 0 35 0 0,-1 1-32 0 0,-1 2 38 0 0,-1 1-30 0 0,0 1-9 0 0,-1 1-25 0 0,-1 0 52 0 0,-3 2-46 0 0,-1 2 90 0 0,-1 1-35 0 0,-2 1-34 0 0,0 2-24 0 0,-1 2 50 0 0,-1 2-66 0 0,0 2 86 0 0,-1 2-34 0 0,0 3-8 0 0,0 3-23 0 0,-3 3 24 0 0,1 2-29 0 0,-2 2 46 0 0,0 2-22 0 0,-1 1 7 0 0,-1 1-38 0 0,0 1 47 0 0,0 3-34 0 0,-1 0 58 0 0,0 2-26 0 0,0 2 9 0 0,-2 2-66 0 0,-1 1 83 0 0,-2 1-74 0 0,0 1 135 0 0,-2 1-48 0 0,0 1-38 0 0,-3 2-32 0 0,0 0 81 0 0,-2 0-94 0 0,-1 0 113 0 0,0 0-42 0 0,-1-1-51 0 0,-1 2-11 0 0,-2 2 37 0 0,1 1-62 0 0,-3 4 74 0 0,1 0-12 0 0,0 2-24 0 0,1 3-55 0 0,-1 3 89 0 0,0 2-77 0 0,-1 3 135 0 0,1-1-38 0 0,0-1-40 0 0,0-1-68 0 0,-2 0 100 0 0,0-2-110 0 0,0 0 154 0 0,0 1-55 0 0,0-1-45 0 0,0 2-1 0 0,-1 0 61 0 0,-1 0-78 0 0,0 1 129 0 0,0-2-66 0 0,-2-2-33 0 0,2-1-44 0 0,0 0 102 0 0,0-1-101 0 0,2 2 135 0 0,2 2-76 0 0,-1 1-31 0 0,0 2-7 0 0,-1 2 34 0 0,0 2-23 0 0,-1-1 64 0 0,1-1-45 0 0,0-2-21 0 0,0-2-3 0 0,-2 0 44 0 0,0-1-43 0 0,0-2 71 0 0,0-1-20 0 0,0-3-29 0 0,1-2-55 0 0,2 0 107 0 0,0-2-102 0 0,3 0 154 0 0,2-4-63 0 0,1-2-52 0 0,1-2-28 0 0,1-2 59 0 0,0 0-70 0 0,1-3 106 0 0,-1-2-41 0 0,1-3-3 0 0,-1 0-43 0 0,1-2 11 0 0,-1 1-17 0 0,1 1 60 0 0,2 1-28 0 0,0 1 30 0 0,1-1-81 0 0,2 1 80 0 0,2-1-74 0 0,1-2 106 0 0,2-2-50 0 0,2-5-29 0 0,3-3-36 0 0,1-3 44 0 0,3-3-36 0 0,2-4 57 0 0,3-4-25 0 0,0-4-18 0 0,3-4-78 0 0,1-4 10 0 0,1-2-8 0 0,2-3-58 0 0,0-2-41 0 0,0-1-19 0 0,0-1-233 0 0,1-3-199 0 0,-1-2 144 0 0,1-3-982 0 0,1-2 370 0 0,-1-4 10 0 0,3-7-537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20 6 88 0 0,'0'0'0'0'0,"-1"-1"56"0"0,-1 0 355 0 0,-2 0-401 0 0,0 0 408 0 0,0 0 243 0 0,1 2-419 0 0,2 2 573 0 0,1 2-246 0 0,0 2-114 0 0,2 1 17 0 0,1 3 232 0 0,2-1-440 0 0,1 4 551 0 0,4 0-291 0 0,0 3-75 0 0,2 3-24 0 0,0 2 215 0 0,1 2-399 0 0,1 3 490 0 0,2 2-263 0 0,0 2-65 0 0,2 3-39 0 0,2 2 165 0 0,0 0-337 0 0,4 4 338 0 0,2 1-117 0 0,2 2-122 0 0,3 4-40 0 0,0 3 187 0 0,1 2-372 0 0,2 5 469 0 0,0 3-202 0 0,2 3-45 0 0,-1 3 33 0 0,3 3 38 0 0,0 2-145 0 0,3 3 194 0 0,1 0-118 0 0,-1 1-83 0 0,1-1 82 0 0,-3-1-32 0 0,0-4-87 0 0,-2-1 56 0 0,1-3-32 0 0,-2-2 36 0 0,1-2-76 0 0,0 0 98 0 0,0-2-77 0 0,0 1 89 0 0,-2-1-16 0 0,-1 0-49 0 0,-1 3 64 0 0,-1 1 43 0 0,0 2-67 0 0,-1 1 44 0 0,0-1-14 0 0,-2 0 22 0 0,0-1-71 0 0,1 0 77 0 0,0 0-99 0 0,2 1 47 0 0,2 1-43 0 0,0-1 38 0 0,3 1 16 0 0,2 2-32 0 0,3-1 21 0 0,0 3-34 0 0,2 0-38 0 0,1-1-37 0 0,0 2 147 0 0,-1 1-187 0 0,1 3 181 0 0,-1 3-231 0 0,1 1 20 0 0,1 2 8 0 0,1 1-88 0 0,2 1 128 0 0,1 2-97 0 0,0 0 143 0 0,0 0-49 0 0,-1-1-57 0 0,-2-1-128 0 0,-1-2 134 0 0,-2-1-135 0 0,-1-3 95 0 0,-2-2 56 0 0,-2-5-100 0 0,-1-2 8 0 0,-1-2 52 0 0,-1-2-48 0 0,-1 1 35 0 0,0 0 28 0 0,-2-1 66 0 0,3 1-202 0 0,-1 1 175 0 0,1 1-114 0 0,0 2 238 0 0,1 0-68 0 0,-1 0-147 0 0,1 1-6 0 0,0 1 131 0 0,1 1-160 0 0,0 1 220 0 0,0 1-110 0 0,0 1-29 0 0,0 3 12 0 0,0 2 113 0 0,-2 1-157 0 0,0 2 52 0 0,0 1-17 0 0,1 1-84 0 0,-1 0-4 0 0,2 3 80 0 0,0 2-56 0 0,0 2 188 0 0,-1 2-70 0 0,0 0-121 0 0,-2-1 12 0 0,1-1 71 0 0,-2-4-84 0 0,0-2 197 0 0,-2-5-132 0 0,0-3-48 0 0,0-4 17 0 0,3-1-14 0 0,0-4 28 0 0,2-1 20 0 0,1-4-60 0 0,1 0-8 0 0,0-3 84 0 0,1 1-84 0 0,2-1 112 0 0,3 2-200 0 0,2 1 144 0 0,1-1-48 0 0,0 1 40 0 0,-1-1 20 0 0,0 1-60 0 0,-2 1 57 0 0,-1-2-28 0 0,-2-1-19 0 0,0 0 43 0 0,-2 0-24 0 0,0 0 18 0 0,0 1-42 0 0,-2 0 41 0 0,2 0 23 0 0,0 0-72 0 0,0 1 90 0 0,3 1-94 0 0,0 2 94 0 0,1 1-56 0 0,-1 3-58 0 0,2 0 158 0 0,-1 1-126 0 0,-1 1 144 0 0,-1 0-170 0 0,-1-1 52 0 0,-2-3 18 0 0,-1 0-113 0 0,0-2 100 0 0,-1-1-71 0 0,1-2 189 0 0,-1-2-120 0 0,0-2-87 0 0,0-1 93 0 0,2 0-65 0 0,0-1 45 0 0,2 1-50 0 0,-1 1 25 0 0,0 0-18 0 0,4 2 42 0 0,0 0 90 0 0,2 1-126 0 0,1 1 100 0 0,-2 2-22 0 0,0 1-22 0 0,-1 2 102 0 0,1 3-161 0 0,-1 1 144 0 0,0 3-139 0 0,2 0 13 0 0,-1 0 50 0 0,1 2-11 0 0,2 0-97 0 0,3 1 31 0 0,4 1-146 0 0,2-1 103 0 0,-1-2 65 0 0,0-3 9 0 0,-2-3 6 0 0,-3-5 4 0 0,-3-1-38 0 0,-2-3 86 0 0,-3-1-64 0 0,-1-2-146 0 0,0-2 79 0 0,-2-2-193 0 0,-1-1-99 0 0,-1-1 30 0 0,-1-2-90 0 0,0 2-643 0 0,-2 3-781 0 0,-2 1 302 0 0,-2 2-6334 0 0,-3 1 7808 0 0,-5 2-3163 0 0,-6-11-7081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6.5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541.15625"/>
      <inkml:brushProperty name="anchorY" value="-197413.15625"/>
      <inkml:brushProperty name="scaleFactor" value="0.5"/>
    </inkml:brush>
  </inkml:definitions>
  <inkml:trace contextRef="#ctx0" brushRef="#br0">0 1 56 0 0,'0'0'0'0'0,"5"0"176"0"0,5 2 551 0 0,4 3-559 0 0,6 6 511 0 0,5 5 169 0 0,4 5-456 0 0,4 6 602 0 0,3 5-297 0 0,2 4-138 0 0,2 6 4 0 0,3 3 138 0 0,1 3-322 0 0,4 5 193 0 0,1 3-140 0 0,1 4-105 0 0,2 5-130 0 0,-1 1 101 0 0,-1 4-213 0 0,0 1 59 0 0,-3 0-201 0 0,-1-1-43 0 0,-3 0-746 0 0,-2-2-61 0 0,-2-2-60 0 0,-9-15-6003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1250 48 88 0 0,'0'0'0'0'0,"0"-4"88"0"0,0-4 327 0 0,0-1-327 0 0,-1 0 235 0 0,-1 1 221 0 0,-2 2-290 0 0,-1 2 303 0 0,-2 6-117 0 0,-2 3-48 0 0,-5 5-36 0 0,-2 5 191 0 0,-2 4-305 0 0,-3 5 405 0 0,-3 4-179 0 0,-3 5-98 0 0,-5 6 8 0 0,-6 7 89 0 0,-3 8-202 0 0,-5 7 157 0 0,-6 9-107 0 0,-4 5-83 0 0,-8 9-79 0 0,-3 3 79 0 0,-4 3-155 0 0,-2 3 73 0 0,0 0-73 0 0,2 0-38 0 0,2-1-122 0 0,6-3 67 0 0,6-3-104 0 0,5-2-67 0 0,8-5-217 0 0,6-5-58 0 0,7-6-124 0 0,6-8-681 0 0,6-10 930 0 0,7-11-1948 0 0,5-12-788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7 6 88 0 0,'0'0'88'0'0,"-1"0"112"0"0,0-1 145 0 0,0 0-34 0 0,0 0 147 0 0,0 0-185 0 0,1 0 200 0 0,-1 1-256 0 0,2 0 345 0 0,0-1-123 0 0,2 1-68 0 0,0 1 1 0 0,1-1 235 0 0,1 1-335 0 0,3 1 464 0 0,0 1-204 0 0,3 1-117 0 0,1 1-12 0 0,2 0 138 0 0,2 1-265 0 0,3-1 260 0 0,0 1-137 0 0,3 0-90 0 0,0 1 21 0 0,1 1 95 0 0,2 2-210 0 0,1 2 225 0 0,1 1-117 0 0,1 1-67 0 0,2 1-90 0 0,1 1 149 0 0,1 0-259 0 0,3 0 311 0 0,2 0-180 0 0,3 0-9 0 0,3 0-39 0 0,1-1 144 0 0,2 0-206 0 0,1 0 281 0 0,0-2-160 0 0,2 0-59 0 0,1-1-44 0 0,2 0 86 0 0,0 0-126 0 0,0 0 225 0 0,0 1-151 0 0,-2 1-5 0 0,0 0-24 0 0,0 2 65 0 0,-2 1-31 0 0,2 2 11 0 0,-1 1 27 0 0,0 1-73 0 0,0 2 41 0 0,0 2 51 0 0,0 1-91 0 0,1 2 21 0 0,0 0 2 0 0,-1 0-42 0 0,-1 2 3 0 0,-1-1 44 0 0,2 1-80 0 0,0-1 110 0 0,2-1-118 0 0,-1 0 8 0 0,3-2 24 0 0,-1-1-40 0 0,3 0 77 0 0,2-2-41 0 0,-1-1-4 0 0,2-1 3 0 0,0-1-78 0 0,1 1 50 0 0,2 1-47 0 0,-1 0 142 0 0,1 2-115 0 0,-1 0 49 0 0,-2 1 33 0 0,0-1-123 0 0,0 1 159 0 0,-1 2-106 0 0,-1 0-14 0 0,0 2 34 0 0,-1 0 125 0 0,0 1-158 0 0,-3 0 168 0 0,-1 1-181 0 0,-1 0 73 0 0,-1-1 50 0 0,0 1-94 0 0,0 0 33 0 0,1 1-20 0 0,1-1 30 0 0,-1 1 10 0 0,0 0 17 0 0,0 0-96 0 0,1-1 169 0 0,1 1-184 0 0,-1 0 114 0 0,1-1 2 0 0,-2 0-58 0 0,1-1 77 0 0,1-2-80 0 0,0 0 24 0 0,1-1-27 0 0,1-1-50 0 0,0 1 50 0 0,-1 0 19 0 0,0 0 14 0 0,-2 2 18 0 0,-2 1 35 0 0,-1 0-46 0 0,-3 1-2 0 0,-1 1 55 0 0,-1 1-120 0 0,-1 1 148 0 0,0 1-120 0 0,0-2 18 0 0,1-2 13 0 0,-1 0 11 0 0,0 0-49 0 0,0 1 71 0 0,1-1-59 0 0,0 0-56 0 0,1-1 43 0 0,2 0-8 0 0,0 0-18 0 0,2-1 72 0 0,-1 1 44 0 0,0 0-56 0 0,0-1 23 0 0,0 0-91 0 0,1 1 126 0 0,0 0-96 0 0,0 2 114 0 0,-1-1-116 0 0,0 1-48 0 0,-1-1 68 0 0,2 1-38 0 0,0-1 96 0 0,0-1 2 0 0,0 1-24 0 0,0-1 40 0 0,0 0-152 0 0,0-1 137 0 0,1 0-140 0 0,0-1 106 0 0,0-1 24 0 0,0 0-45 0 0,0 0-36 0 0,1 0 94 0 0,-1 0-98 0 0,-1-1 60 0 0,0-1 19 0 0,-1 0-71 0 0,0 1-99 0 0,-1 0 148 0 0,0 1-164 0 0,0 1 208 0 0,-1 0-43 0 0,1-1-2 0 0,0 0-66 0 0,2 0 47 0 0,0 0-66 0 0,2 0 93 0 0,1 2 27 0 0,-1-1-5 0 0,1 1-76 0 0,0 1 33 0 0,-1 1-70 0 0,-1 0 36 0 0,-2-1 98 0 0,-1 1-85 0 0,-1 0-89 0 0,0 1 250 0 0,-2 0-286 0 0,0 1 221 0 0,-1-1-11 0 0,-1-1-128 0 0,1 0 121 0 0,0 1-22 0 0,1 1-14 0 0,-2 0-19 0 0,0-2-42 0 0,-1-1 10 0 0,1 0-63 0 0,-1-1 44 0 0,1 0-16 0 0,1-2 163 0 0,0-1-27 0 0,2 0 8 0 0,1-1-163 0 0,1 1 113 0 0,1-2-109 0 0,0 1 112 0 0,1-1-61 0 0,0-1 48 0 0,0-2-68 0 0,0 0 20 0 0,0 0 58 0 0,-1-2-113 0 0,-2 1 64 0 0,0-1-49 0 0,0-1 68 0 0,0-1-20 0 0,-1-1-20 0 0,2-2-48 0 0,0-2-44 0 0,-1-1-20 0 0,0-2-121 0 0,-1-1 2 0 0,-2-2-37 0 0,-2 1-267 0 0,-4-2-113 0 0,-3 0-88 0 0,-4-2-2826 0 0,-4 1-644 0 0,-8 0 576 0 0,-8 0-1545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0 737 88 0 0,'0'0'0'0'0,"0"-2"88"0"0,0-4-47 0 0,1-2-135 0 0,1-5 82 0 0,4-4-109 0 0,1-3 148 0 0,4-6-44 0 0,3-2 26 0 0,2-5-11 0 0,3-5 3 0 0,3-2-1 0 0,2-3-8 0 0,2-1 9 0 0,-1 1-2 0 0,0 1 1 0 0,-2 1 0 0 0,-1 2 0 0 0,-3 3 0 0 0,-2 2 0 0 0,-1 2 0 0 0,-4 3 0 0 0,0 1 0 0 0,1 1 0 0 0,-1 2 0 0 0,0 2 0 0 0,-1 4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4977 719 0 0 0,'0'0'0'0'0,"0"-2"0"0"0,4-4 0 0 0,1-2 28 0 0,3-4-36 0 0,0-3 161 0 0,4-3-74 0 0,0-2 38 0 0,5-3-71 0 0,2-2 19 0 0,2 0-46 0 0,3-2 29 0 0,-1 1-11 0 0,1-1-16 0 0,0-1 62 0 0,-1 0 37 0 0,-2 1-54 0 0,-1 0 207 0 0,-1 3-41 0 0,-1 1 21 0 0,-1 2-34 0 0,0-1 141 0 0,-1 3-201 0 0,1-1 232 0 0,0 1-137 0 0,-1 1-50 0 0,2 0-48 0 0,0 1 62 0 0,-1-1-129 0 0,1 2 150 0 0,-1-1-94 0 0,-2 2-35 0 0,0 1-36 0 0,-2 1 70 0 0,0 2-109 0 0,-2-1 126 0 0,-1 1-75 0 0,-2 2-14 0 0,0 0-42 0 0,0 3 65 0 0,-1 0-98 0 0,-1 1 170 0 0,0 1-70 0 0,0 1-2 0 0,-2 1 24 0 0,0 1 37 0 0,-2 0-20 0 0,-1 1 131 0 0,-1 0-27 0 0,-1 2-14 0 0,-1 2-8 0 0,-3 1 103 0 0,0 4-97 0 0,-2 2 164 0 0,-2 2-46 0 0,-1 0-20 0 0,-2 3-72 0 0,-1 0 111 0 0,-1 1-131 0 0,0 0 76 0 0,0 1-4 0 0,0 1-20 0 0,-1 0-47 0 0,-2 1 107 0 0,0 2-101 0 0,-2 2 135 0 0,-2 1-95 0 0,0 3 13 0 0,-4 1-59 0 0,-2 3 59 0 0,-1 2-58 0 0,-2 2 64 0 0,0 3-84 0 0,-1 1-30 0 0,-2 1 43 0 0,1 2-9 0 0,-2 2 59 0 0,-1 1-24 0 0,-1 1 10 0 0,0 0-57 0 0,2 1-59 0 0,-2 0 117 0 0,1 1-125 0 0,-1 0 95 0 0,0 0-65 0 0,-1 1-38 0 0,0 1-7 0 0,0 0 34 0 0,0 2-42 0 0,-1 1 24 0 0,-2-1 11 0 0,0 0 25 0 0,-2 1-72 0 0,-2 0 33 0 0,0 2-40 0 0,-1 1 46 0 0,2 2-14 0 0,0 1-33 0 0,1 1-82 0 0,-2 1 152 0 0,1 0-181 0 0,-1 3 168 0 0,0-1-61 0 0,-2 2-55 0 0,2 1-8 0 0,-2 0 43 0 0,0 0-63 0 0,-1 0 67 0 0,-2-1-30 0 0,1 0-10 0 0,-1 1 42 0 0,0 2-13 0 0,-2 0 14 0 0,1 1-67 0 0,0 1 56 0 0,1 0-28 0 0,0 1 16 0 0,0 2-3 0 0,1 1 10 0 0,0 0-30 0 0,3 0 37 0 0,0-2-12 0 0,1-1 4 0 0,-2-1-37 0 0,-1-1 47 0 0,-1-1-15 0 0,0-1 5 0 0,0-1 37 0 0,0-2-141 0 0,-1 0 80 0 0,1-2-66 0 0,-1-2 164 0 0,0 0-84 0 0,1-2 50 0 0,0 1-86 0 0,0 1 6 0 0,0 2-5 0 0,0 0-78 0 0,0 1 59 0 0,0-1-58 0 0,0 1 71 0 0,-1 0-21 0 0,-1 1 8 0 0,-1 2 75 0 0,0-1-22 0 0,1 0-7 0 0,2-1-71 0 0,0 0 58 0 0,1-1-60 0 0,-1 2 35 0 0,2-2-11 0 0,0 1-16 0 0,-1 1 25 0 0,-2-1 29 0 0,-1 1-9 0 0,-1 2 44 0 0,1 1 7 0 0,0 0-37 0 0,1 2-43 0 0,0 2 86 0 0,-1 2-86 0 0,1 0 9 0 0,2 1 15 0 0,-1 0-64 0 0,3 0 57 0 0,-1-1-1 0 0,0 0 0 0 0,-1-2-34 0 0,0 0-8 0 0,0-2-1 0 0,0 0 110 0 0,-1 1-69 0 0,0-1 82 0 0,1 0-151 0 0,2-2 63 0 0,0 0 32 0 0,1 0-162 0 0,1 2 106 0 0,2 1-130 0 0,-1 3 146 0 0,3 0-101 0 0,1-2 13 0 0,1 0-207 0 0,0-3 18 0 0,-1-1-66 0 0,0-4-318 0 0,0-4-371 0 0,0-4-121 0 0,0-7-4572 0 0,1-4 5775 0 0,7-11-11375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0,'0'0'279'0'0,"0"6"3588"0"0,1-6-3708 0 0,2-2 160 0 0,3-2-241 0 0,3-2 310 0 0,3-5-121 0 0,5-5-71 0 0,4-7 0 0 0,6-9 95 0 0,6-10-174 0 0,9-14 186 0 0,7-11-67 0 0,7-13-53 0 0,9-11-8 0 0,7-9 53 0 0,5-7-142 0 0,8-9 184 0 0,5-3-68 0 0,3-4-4 0 0,5-5-41 0 0,4-3 112 0 0,5-4-166 0 0,9-9 211 0 0,6-5-121 0 0,8-8-36 0 0,6-7-70 0 0,4-2 106 0 0,2-3-150 0 0,2 0 166 0 0,0-3-78 0 0,1-3-12 0 0,-1-4 16 0 0,3-8 10 0 0,5-6-4 0 0,5-6 22 0 0,8-10-6 0 0,7-7-15 0 0,11-13-52 0 0,9-13 108 0 0,12-9-120 0 0,8-8 169 0 0,6-2-59 0 0,1 4-6 0 0,-3 6-88 0 0,-7 9 136 0 0,-10 12-130 0 0,-12 12 208 0 0,-13 13-42 0 0,-14 11-55 0 0,-10 7-4 0 0,-8 5 53 0 0,-6 3-39 0 0,-2 0 70 0 0,-4 4-19 0 0,-2 1-39 0 0,-3 2-70 0 0,-3 3 129 0 0,-2 2-156 0 0,-3 5 30 0 0,-5 9-30 0 0,-4 11-63 0 0,-4 10-12 0 0,-4 10 18 0 0,-4 8-84 0 0,-5 6 14 0 0,-5 7-17 0 0,-6 6 20 0 0,-1 3-44 0 0,-3 3 13 0 0,2 1-33 0 0,0 2-94 0 0,0 1-69 0 0,1 3-72 0 0,1 5-176 0 0,-2 4-219 0 0,0 7 159 0 0,-3 8-1040 0 0,-3 8 452 0 0,-5 11-203 0 0,-14 11-9399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5857 6553 0 0,'-27'-77'111'0'0,"17"44"16"0"0,9 32-127 0 0,-4-19-1 0 0,4 19 1 0 0,1 0 0 0 0,0 1 0 0 0,0-1 0 0 0,0 0 0 0 0,0 0 0 0 0,0 0 0 0 0,0 0 0 0 0,0 0 0 0 0,0 0 0 0 0,0 0 0 0 0,0 0 0 0 0,0 1 0 0 0,0-1 0 0 0,1 0 0 0 0,-1 0 0 0 0,0 0 0 0 0,1-1 0 0 0,0 2 0 0 0,-1 0 0 0 0,0 0 0 0 0,0 0-1 0 0,0 0 1 0 0,1 0 0 0 0,-1-1 0 0 0,0 1-1 0 0,0 0 1 0 0,1 0 0 0 0,-1 0-1 0 0,0 0 1 0 0,1 0 0 0 0,-1 1 0 0 0,0-1-1 0 0,0 0 1 0 0,1 0 0 0 0,-1 0-1 0 0,0 0 1 0 0,0 0 0 0 0,0 0 0 0 0,1 0-1 0 0,-1 0 1 0 0,0 0 0 0 0,0 1-1 0 0,1-1 1 0 0,-1 0 0 0 0,0 0 0 0 0,0 0-1 0 0,0 0 1 0 0,0 1 0 0 0,1-1-1 0 0,-1 0 1 0 0,0 0 0 0 0,0 1 0 0 0,6 8 49 0 0,6 25 260 0 0,-6-14-183 0 0,5 21 78 0 0,-2-1 0 0 0,-1 1 0 0 0,2 54 0 0 0,-7 126 640 0 0,-9-93-29 0 0,-31 180-1 0 0,11-159 106 0 0,-60 188-1 0 0,61-259-476 0 0,-4-1 1 0 0,-3-2-1 0 0,-78 135 1 0 0,79-162-190 0 0,-1-1 0 0 0,-3-2 1 0 0,-1-1-1 0 0,-3-2 0 0 0,-1-1 0 0 0,-2-3 1 0 0,-48 35-1 0 0,73-60-162 0 0,0-2 0 0 0,-1 1 1 0 0,-1-2-1 0 0,0-1 0 0 0,0 0 1 0 0,-23 6-1 0 0,34-13-40 0 0,0 0 0 0 0,-1 0 0 0 0,1-1 0 0 0,-1 0 1 0 0,0-1-1 0 0,1 0 0 0 0,-17-1 0 0 0,19-1-17 0 0,0 1-1 0 0,0 0 1 0 0,1-1-1 0 0,-1 0 1 0 0,1-1 0 0 0,-1 1-1 0 0,1-1 1 0 0,0 0-1 0 0,0 0 1 0 0,0-1-1 0 0,0 0 1 0 0,-6-6 0 0 0,3 1-34 0 0,0-1 0 0 0,1 0 0 0 0,0-1 1 0 0,0 1-1 0 0,1-1 0 0 0,1 0 1 0 0,0-1-1 0 0,0 1 0 0 0,1-1 0 0 0,-4-21 1 0 0,0-12-225 0 0,-4-70 1 0 0,12 113 219 0 0,-4-80-251 0 0,3 0 1 0 0,5 0 0 0 0,3 0-1 0 0,3 1 1 0 0,33-126-1 0 0,8 31-490 0 0,102-235 1 0 0,-92 264 398 0 0,60-135-428 0 0,22 13 29 0 0,-132 251 670 0 0,2 0 0 0 0,0 2 0 0 0,0-1 0 0 0,2 2 0 0 0,24-23 0 0 0,-30 31 66 0 0,0 1 0 0 0,0-1-1 0 0,1 1 1 0 0,-1 1 0 0 0,1 0 0 0 0,0 0-1 0 0,1 1 1 0 0,-1 0 0 0 0,1 1 0 0 0,0 0-1 0 0,0 1 1 0 0,15-2 0 0 0,-12 4 62 0 0,0-1 0 0 0,0 2 0 0 0,0 0 0 0 0,0 1 1 0 0,-1 0-1 0 0,1 1 0 0 0,-1 0 0 0 0,0 1 0 0 0,1 1 1 0 0,-2 0-1 0 0,1 0 0 0 0,-1 2 0 0 0,21 12 0 0 0,-14-4 27 0 0,0 0-1 0 0,-1 1 0 0 0,-1 0 1 0 0,0 2-1 0 0,-2 0 1 0 0,0 1-1 0 0,15 24 1 0 0,-13-13 45 0 0,0 0 1 0 0,-2 2 0 0 0,-2 0-1 0 0,14 46 1 0 0,-13-22 185 0 0,15 110 0 0 0,-15 54 306 0 0,-15-143-307 0 0,-3 0-1 0 0,-22 127 1 0 0,1-88 205 0 0,-40 115 1 0 0,40-158-215 0 0,-2-2 1 0 0,-4 0-1 0 0,-63 105 0 0 0,71-139-161 0 0,-3-1 0 0 0,0-1-1 0 0,-3-2 1 0 0,0 0-1 0 0,-2-2 1 0 0,-2-1-1 0 0,-62 44 1 0 0,69-58-43 0 0,-1 0 1 0 0,-1-2 0 0 0,0-1 0 0 0,-1-1-1 0 0,0-2 1 0 0,-1 0 0 0 0,0-2-1 0 0,0-2 1 0 0,-1 0 0 0 0,1-2 0 0 0,-1-2-1 0 0,0-1 1 0 0,0-1 0 0 0,0-1-1 0 0,0-2 1 0 0,0-1 0 0 0,-58-16 0 0 0,42 4-35 0 0,1-3 1 0 0,1-1 0 0 0,-67-42 0 0 0,-116-98-950 0 0,133 82 211 0 0,-123-130 0 0 0,-56-115-740 0 0,204 228 883 0 0,4-4-1 0 0,-61-120 1 0 0,86 135 162 0 0,4-2-1 0 0,4-2 1 0 0,-28-110 0 0 0,34 80-280 0 0,4 0-1 0 0,-13-230 1 0 0,35 268 324 0 0,3 1 0 0 0,3 0 1 0 0,4 0-1 0 0,4 1 0 0 0,32-112 0 0 0,-33 152 169 0 0,2 1-1 0 0,1 0 0 0 0,28-46 0 0 0,-29 59 27 0 0,2 0 1 0 0,1 0-1 0 0,1 2 0 0 0,1 0 0 0 0,31-28 0 0 0,-22 26-21 0 0,1 1-1 0 0,1 1 1 0 0,1 2-1 0 0,0 1 0 0 0,42-18 1 0 0,-58 30 173 0 0,1 1 0 0 0,0 1 0 0 0,0 0 1 0 0,1 1-1 0 0,0 1 0 0 0,-1 1 0 0 0,1 0 1 0 0,0 1-1 0 0,0 1 0 0 0,0 1 0 0 0,0 0 0 0 0,0 1 1 0 0,28 7-1 0 0,-30-4 41 0 0,0 0 1 0 0,-1 1-1 0 0,0 1 1 0 0,0 0-1 0 0,15 11 1 0 0,61 51 337 0 0,-78-59-347 0 0,25 21 159 0 0,-2 1-1 0 0,-1 2 1 0 0,-2 2 0 0 0,-2 1-1 0 0,-1 1 1 0 0,47 81 0 0 0,-57-81-40 0 0,-1 0 0 0 0,-2 2 1 0 0,-1 0-1 0 0,-2 1 1 0 0,-2 0-1 0 0,-2 1 0 0 0,-2 0 1 0 0,3 46-1 0 0,-8-37 29 0 0,-3 0 0 0 0,-1 0-1 0 0,-3 0 1 0 0,-2-1 0 0 0,-2 0 0 0 0,-2 0 0 0 0,-3-1-1 0 0,-24 59 1 0 0,24-73-54 0 0,-2-1 0 0 0,-2-1-1 0 0,-1 0 1 0 0,-2-2 0 0 0,0 0-1 0 0,-2-2 1 0 0,-2 0 0 0 0,0-2-1 0 0,-2 0 1 0 0,-1-2 0 0 0,-58 40 0 0 0,67-53-64 0 0,1-1 1 0 0,-2-1 0 0 0,1-1-1 0 0,-1 0 1 0 0,-1-2 0 0 0,1 0-1 0 0,-1-2 1 0 0,-1 0 0 0 0,1-1-1 0 0,-39 1 1 0 0,31-4 50 0 0,1-3-1 0 0,0 0 1 0 0,0-2-1 0 0,1 0 1 0 0,-1-3-1 0 0,1 0 1 0 0,-27-11 0 0 0,18 3-85 0 0,0-2 1 0 0,1-1-1 0 0,1-2 1 0 0,-42-32-1 0 0,20 7-233 0 0,-80-81 0 0 0,-33-61-595 0 0,-166-241-711 0 0,283 357 1246 0 0,-134-197-580 0 0,142 196 366 0 0,-64-146 0 0 0,92 175 323 0 0,2-1 0 0 0,1-1 0 0 0,3 0 0 0 0,1 0 1 0 0,3-1-1 0 0,1 0 0 0 0,2-60 0 0 0,6 47-57 0 0,2 0 0 0 0,2 0 0 0 0,3 1 0 0 0,3 0 0 0 0,25-71 1 0 0,38-65-359 0 0,-53 145 271 0 0,53-84 1 0 0,-29 64-2 0 0,3 3 0 0 0,3 3-1 0 0,70-66 1 0 0,-76 86 54 0 0,1 2-1 0 0,2 3 1 0 0,2 1-1 0 0,97-50 1 0 0,-96 61 67 0 0,1 2 0 0 0,1 2 0 0 0,68-17 0 0 0,-97 33 223 0 0,0 1-1 0 0,1 2 1 0 0,44-1 0 0 0,-52 5 44 0 0,-1 0 1 0 0,1 1-1 0 0,-1 1 1 0 0,0 1-1 0 0,0 0 1 0 0,19 8-1 0 0,-11-1 25 0 0,-2 1-1 0 0,1 1 0 0 0,-2 0 1 0 0,0 2-1 0 0,40 34 0 0 0,-37-25 38 0 0,-1 0 1 0 0,-1 2-1 0 0,-1 1 0 0 0,21 34 0 0 0,71 123 621 0 0,-89-137-510 0 0,-2 1 1 0 0,17 53 0 0 0,-36-86-192 0 0,0 0 0 0 0,-1 0 0 0 0,-1 0 0 0 0,-1 1 0 0 0,0-1 0 0 0,0 18-1 0 0,-3-27-53 0 0,1 1 0 0 0,0 0 0 0 0,-1 0 0 0 0,-1-1 0 0 0,1 1 0 0 0,-1 0-1 0 0,0-1 1 0 0,0 0 0 0 0,-1 1 0 0 0,0-1 0 0 0,0 0 0 0 0,0 0 0 0 0,-1 0-1 0 0,0-1 1 0 0,-8 10 0 0 0,5-9 7 0 0,0 1 0 0 0,-1-1 0 0 0,0 0 0 0 0,0-1 0 0 0,0 0 0 0 0,0 0 0 0 0,-1-1 1 0 0,0 0-1 0 0,0 0 0 0 0,0-1 0 0 0,0-1 0 0 0,0 1 0 0 0,-1-1 0 0 0,1-1 0 0 0,-1 0 0 0 0,0 0 0 0 0,1-1 0 0 0,-13-1 0 0 0,4-1 42 0 0,1-1 0 0 0,-1-1-1 0 0,1 0 1 0 0,-1-1 0 0 0,2-1 0 0 0,-1-1-1 0 0,1 0 1 0 0,0-1 0 0 0,-16-11 0 0 0,-7-6-83 0 0,0-2 0 0 0,2-2 0 0 0,2-1 0 0 0,0-2 0 0 0,2-2 0 0 0,2 0 0 0 0,1-2 0 0 0,-29-45 0 0 0,25 25-244 0 0,-44-102 0 0 0,-11-67-237 0 0,-75-269-485 0 0,151 439 794 0 0,2 0 0 0 0,-5-78-1 0 0,14 91 41 0 0,2 1-1 0 0,2-1 0 0 0,13-78 0 0 0,-1 56-47 0 0,2 1 1 0 0,3 1-1 0 0,3 1 0 0 0,57-110 1 0 0,-54 126 60 0 0,2 1 1 0 0,2 1 0 0 0,2 2-1 0 0,2 1 1 0 0,1 1 0 0 0,66-57-1 0 0,-52 59-77 0 0,1 1 1 0 0,2 3-1 0 0,1 2 0 0 0,111-48 0 0 0,-95 53 162 0 0,1 3-1 0 0,1 3 1 0 0,132-19-1 0 0,68 13 906 0 0,-224 24-636 0 0,1 3 0 0 0,0 2-1 0 0,81 15 1 0 0,-91-9-48 0 0,0 1 1 0 0,43 18 0 0 0,-62-21-99 0 0,-1 2 0 0 0,0 0 0 0 0,0 1 0 0 0,-1 1 0 0 0,0 0-1 0 0,20 19 1 0 0,-16-10 15 0 0,-1 1-1 0 0,-1 1 1 0 0,-1 0-1 0 0,-1 1 1 0 0,0 1-1 0 0,-2 1 1 0 0,12 30-1 0 0,-11-20 59 0 0,-3 1 0 0 0,-1 1 0 0 0,-1 0 0 0 0,8 68 0 0 0,-13-41 86 0 0,-3 0 1 0 0,-3 1-1 0 0,-3-1 1 0 0,-2 0-1 0 0,-3 0 1 0 0,-20 68-1 0 0,9-60 198 0 0,-40 96 0 0 0,47-138-285 0 0,-1 0-1 0 0,-2-1 0 0 0,-29 41 1 0 0,32-53-54 0 0,-1 0 0 0 0,0-1 0 0 0,-1 0 0 0 0,-1-1 0 0 0,0-1 0 0 0,-25 16 0 0 0,35-26-71 0 0,0-1-1 0 0,0 0 0 0 0,0 0 0 0 0,-1-1 1 0 0,1 0-1 0 0,-1 0 0 0 0,0 0 0 0 0,1-1 0 0 0,-9 0 1 0 0,12 0-36 0 0,0-1 0 0 0,0 0 1 0 0,0-1-1 0 0,1 1 1 0 0,-1 0-1 0 0,0-1 0 0 0,0 0 1 0 0,1 1-1 0 0,-1-1 0 0 0,0 0 1 0 0,1-1-1 0 0,-1 1 0 0 0,1 0 1 0 0,-4-3-1 0 0,2 1 27 0 0,0-1 0 0 0,0 1 1 0 0,0-1-1 0 0,1 0 0 0 0,-1 0 0 0 0,1-1 0 0 0,-3-4 0 0 0,-2-6 22 0 0,1 0 0 0 0,0 0 0 0 0,-9-30 0 0 0,7 7-215 0 0,0 0 1 0 0,3 0-1 0 0,-3-74 1 0 0,14-118-433 0 0,-3 186 479 0 0,4-84-573 0 0,47-251 0 0 0,-32 289 333 0 0,5 0-1 0 0,48-116 0 0 0,-24 96-196 0 0,84-136 0 0 0,-90 179 203 0 0,2 1 0 0 0,105-113 1 0 0,-109 138 166 0 0,2 2 0 0 0,1 3 0 0 0,2 1 0 0 0,1 2 0 0 0,2 3 0 0 0,1 1 0 0 0,1 3 0 0 0,1 2 1 0 0,99-29-1 0 0,-102 39 132 0 0,1 3 0 0 0,53-5-1 0 0,105 3 725 0 0,-175 12-562 0 0,0 2 0 0 0,0 1-1 0 0,-1 2 1 0 0,1 2-1 0 0,-1 0 1 0 0,0 2 0 0 0,0 2-1 0 0,33 15 1 0 0,-45-16-33 0 0,1 2-1 0 0,-2 1 1 0 0,0 0 0 0 0,0 2 0 0 0,-1 0 0 0 0,-1 1 0 0 0,0 1 0 0 0,-1 1 0 0 0,-1 0-1 0 0,-1 1 1 0 0,0 1 0 0 0,18 30 0 0 0,-16-17 70 0 0,-1 2 0 0 0,-1 0-1 0 0,-2 1 1 0 0,-2 0 0 0 0,-1 1 0 0 0,9 59 0 0 0,-10-20 150 0 0,-3 0 0 0 0,-6 98 0 0 0,-7-48 233 0 0,-7-1 0 0 0,-39 168 0 0 0,-105 231 1100 0 0,76-317-473 0 0,-147 268 1 0 0,221-460-1101 0 0,4-5-26 0 0,0-1 0 0 0,0 0 0 0 0,-1 0 0 0 0,-1 0 0 0 0,1 0 0 0 0,-1-1 0 0 0,-1 0 0 0 0,1 0 0 0 0,-13 10 1 0 0,18-17-32 0 0,1 1 1 0 0,-1-1 0 0 0,0 0 0 0 0,1 1-1 0 0,-1-1 1 0 0,0 1 0 0 0,1-1 0 0 0,-1 0-1 0 0,0 0 1 0 0,1 1 0 0 0,-1-1 0 0 0,0 0-1 0 0,0 0 1 0 0,1 0 0 0 0,-1 0 0 0 0,0 0-1 0 0,0 0 1 0 0,0 0 0 0 0,1 0 0 0 0,-1 0-1 0 0,0 0 1 0 0,0 0 0 0 0,1 0 0 0 0,-1-1-1 0 0,0 1 1 0 0,0 0 0 0 0,1-1 0 0 0,-1 1-1 0 0,0 0 1 0 0,1-1 0 0 0,-1 1 0 0 0,1-1-1 0 0,-1 1 1 0 0,0-1 0 0 0,1 1 0 0 0,-1-1-1 0 0,1 1 1 0 0,-1-1 0 0 0,1 0 0 0 0,0 1-1 0 0,-1-1 1 0 0,1 0 0 0 0,0 1 0 0 0,-1-3-1 0 0,-1-2 25 0 0,0 0-1 0 0,0-1 1 0 0,1 1-1 0 0,-2-10 1 0 0,3 13-19 0 0,-10-93-282 0 0,4-164-1 0 0,6 177 90 0 0,1-14-313 0 0,5 1 0 0 0,29-158-1 0 0,-21 189 196 0 0,3 0 0 0 0,3 1-1 0 0,2 1 1 0 0,56-105-1 0 0,-28 80-110 0 0,3 2-1 0 0,5 3 1 0 0,2 3-1 0 0,4 2 0 0 0,117-108 1 0 0,-137 146 345 0 0,1 3-1 0 0,2 1 1 0 0,1 2 0 0 0,2 3 0 0 0,1 2-1 0 0,1 2 1 0 0,1 2 0 0 0,2 2 0 0 0,0 3-1 0 0,1 3 1 0 0,0 2 0 0 0,1 2 0 0 0,1 3-1 0 0,74-3 1 0 0,-95 12 179 0 0,-1 0-1 0 0,0 3 1 0 0,0 1-1 0 0,0 1 1 0 0,44 13-1 0 0,-62-12-57 0 0,-1 0-1 0 0,0 1 0 0 0,0 0 0 0 0,0 2 1 0 0,-1 0-1 0 0,0 0 0 0 0,-1 2 1 0 0,0 0-1 0 0,0 1 0 0 0,-1 0 1 0 0,-1 1-1 0 0,13 16 0 0 0,-14-13 6 0 0,-1 0 1 0 0,0 1-1 0 0,-2 0 0 0 0,0 0 0 0 0,-1 1 0 0 0,0 0 0 0 0,-2 1 0 0 0,0 0 1 0 0,-1 0-1 0 0,-1 0 0 0 0,2 26 0 0 0,-2 0 71 0 0,-2 1 1 0 0,-2 0-1 0 0,-2 0 0 0 0,-2-1 0 0 0,-12 58 1 0 0,-68 188 547 0 0,-22-9 74 0 0,-37 30 78 0 0,104-241-577 0 0,-2-2-1 0 0,-53 67 1 0 0,94-136-249 0 0,-12 16 92 0 0,0-1-1 0 0,-28 26 0 0 0,36-38-73 0 0,1 0 0 0 0,-1 0-1 0 0,0 0 1 0 0,0 0-1 0 0,0-1 1 0 0,-1 0-1 0 0,1 0 1 0 0,0 0 0 0 0,-1 0-1 0 0,0-1 1 0 0,1 1-1 0 0,-1-1 1 0 0,0-1 0 0 0,1 1-1 0 0,-1 0 1 0 0,0-1-1 0 0,-6-1 1 0 0,7 0-4 0 0,0 0 0 0 0,0 0 1 0 0,1 0-1 0 0,-1-1 0 0 0,1 0 0 0 0,-1 0 1 0 0,1 0-1 0 0,0 0 0 0 0,0 0 0 0 0,0-1 1 0 0,0 1-1 0 0,0-1 0 0 0,0 0 0 0 0,-3-5 1 0 0,-4-5 43 0 0,1 0 1 0 0,-9-17-1 0 0,2 1-138 0 0,1-1-1 0 0,-15-45 0 0 0,24 56 7 0 0,1-1 0 0 0,0 0 0 0 0,2 0 0 0 0,0 0 0 0 0,0-27 0 0 0,3 32 27 0 0,0-10-48 0 0,1 0 0 0 0,0 1 0 0 0,6-26 0 0 0,4 9-77 0 0,1 2 0 0 0,2-1 1 0 0,2 2-1 0 0,1 0 0 0 0,2 1 0 0 0,2 0 0 0 0,48-63 1 0 0,-21 40-155 0 0,3 2 0 0 0,3 3 0 0 0,84-69 0 0 0,350-230-1525 0 0,-306 239 1191 0 0,-85 54 332 0 0,6-4-176 0 0,3 5 1 0 0,2 5-1 0 0,128-47 0 0 0,11 22-291 0 0,4 23 643 0 0,-194 50 396 0 0,-1 2-1 0 0,112 6 1 0 0,-152 1-188 0 0,-1 0 0 0 0,1 0 1 0 0,-1 1-1 0 0,0 1 0 0 0,0 1 0 0 0,0 0 1 0 0,27 14-1 0 0,-32-13-21 0 0,0 0 0 0 0,0 0 0 0 0,-1 2 0 0 0,0-1 0 0 0,0 1 1 0 0,-1 0-1 0 0,0 1 0 0 0,0 0 0 0 0,-1 0 0 0 0,-1 1 0 0 0,8 11 0 0 0,-4 0 59 0 0,0 1 0 0 0,-1-1 0 0 0,-1 2 0 0 0,7 34-1 0 0,-6-9 143 0 0,4 57 0 0 0,-11-64-67 0 0,-2 0 0 0 0,-2 0 0 0 0,-1-1 0 0 0,-16 74 0 0 0,1-43 249 0 0,-50 127-1 0 0,40-135-72 0 0,-65 107 0 0 0,-55 45 472 0 0,100-155-467 0 0,-2-3 1 0 0,-104 92-1 0 0,122-122-216 0 0,0-2 0 0 0,-1-1 0 0 0,-2-2-1 0 0,0-1 1 0 0,-64 27 0 0 0,77-40-53 0 0,-1-1 0 0 0,1 0 0 0 0,-1-2 0 0 0,-38 4-1 0 0,45-8-25 0 0,-1 0 0 0 0,0-1-1 0 0,0-1 1 0 0,0-1-1 0 0,0-1 1 0 0,0 0 0 0 0,-16-6-1 0 0,23 6-9 0 0,1 0 0 0 0,0-1-1 0 0,0-1 1 0 0,0 1 0 0 0,1-1-1 0 0,-1-1 1 0 0,1 1 0 0 0,-14-14-1 0 0,18 14-48 0 0,-1 0 0 0 0,1 0 0 0 0,0 0-1 0 0,0-1 1 0 0,0 0 0 0 0,1 0 0 0 0,0 0-1 0 0,0 0 1 0 0,1 0 0 0 0,0-1 0 0 0,0 1-1 0 0,0-1 1 0 0,-1-12 0 0 0,2 7-31 0 0,1 0 0 0 0,1 0 0 0 0,0 1-1 0 0,0-1 1 0 0,1 0 0 0 0,1 1 0 0 0,0-1 0 0 0,1 1 0 0 0,0 0 0 0 0,0 0 0 0 0,1 0 0 0 0,1 1-1 0 0,8-13 1 0 0,8-9-161 0 0,2 1-1 0 0,47-48 0 0 0,-20 29-109 0 0,2 3 0 0 0,1 1 0 0 0,85-52-1 0 0,-58 49-85 0 0,1 4 0 0 0,100-38-1 0 0,-63 34 383 0 0,3 6 0 0 0,2 6-1 0 0,139-24 1 0 0,78 22 626 0 0,-252 37-317 0 0,169 16 1 0 0,-23 27 109 0 0,-193-30-305 0 0,0 1 1 0 0,-1 3-1 0 0,58 28 1 0 0,-85-35-69 0 0,0 0 1 0 0,-1 1-1 0 0,0 0 0 0 0,0 1 1 0 0,-1 0-1 0 0,0 1 1 0 0,-1 1-1 0 0,0 0 0 0 0,-1 0 1 0 0,14 22-1 0 0,-15-17 4 0 0,0 1-1 0 0,0 0 1 0 0,-2 0-1 0 0,0 1 1 0 0,-1 0-1 0 0,-2 0 1 0 0,1 1-1 0 0,1 23 1 0 0,-3-11 19 0 0,-1 0 1 0 0,-2 0 0 0 0,-1 0 0 0 0,-1 0 0 0 0,-2 0 0 0 0,-1 0 0 0 0,-2 0 0 0 0,-17 51 0 0 0,0-22 72 0 0,-3 0 1 0 0,-2-2 0 0 0,-3 0-1 0 0,-2-3 1 0 0,-3-1-1 0 0,-2-1 1 0 0,-68 71-1 0 0,-152 125 501 0 0,206-200-514 0 0,4-6 50 0 0,-1-3-1 0 0,-56 36 0 0 0,91-67-137 0 0,0-2 0 0 0,0 0 0 0 0,-1 0 0 0 0,0-2 1 0 0,0 0-1 0 0,-25 6 0 0 0,35-11-13 0 0,-1 0 1 0 0,0 0-1 0 0,1 0 0 0 0,-1-1 1 0 0,0 0-1 0 0,1 0 0 0 0,-1-1 1 0 0,0 0-1 0 0,1 0 1 0 0,-1 0-1 0 0,1-1 0 0 0,-1 0 1 0 0,1 0-1 0 0,0-1 0 0 0,0 0 1 0 0,0 0-1 0 0,0 0 0 0 0,-9-7 1 0 0,9 4-1 0 0,0 1 0 0 0,1-1 0 0 0,-1 0 0 0 0,1 0 0 0 0,1 0 0 0 0,-1-1 0 0 0,1 1 0 0 0,0-1 0 0 0,1 0 0 0 0,-1 0 0 0 0,1-1 0 0 0,1 1 0 0 0,-1-1 0 0 0,1 0 0 0 0,1 1 0 0 0,-1-1 0 0 0,1-14 0 0 0,1 19-24 0 0,0 0 0 0 0,0 0 0 0 0,0-1 0 0 0,1 1 0 0 0,0 0-1 0 0,-1 0 1 0 0,1 0 0 0 0,0-1 0 0 0,1 1 0 0 0,-1 0 0 0 0,0 1 0 0 0,1-1-1 0 0,0 0 1 0 0,-1 0 0 0 0,6-4 0 0 0,-4 4-13 0 0,1-1 0 0 0,-1 2 0 0 0,1-1 0 0 0,0 0 0 0 0,0 1 0 0 0,0-1 0 0 0,1 1 0 0 0,-1 1 0 0 0,9-4 0 0 0,3 2-23 0 0,-1 0-1 0 0,1 1 0 0 0,0 1 0 0 0,-1 0 1 0 0,25 2-1 0 0,3 3 71 0 0,71 15 1 0 0,40 20 12 0 0,-130-32-32 0 0,825 252 270 0 0,-584-162-194 0 0,-185-63-43 0 0,92 53 0 0 0,-143-70-30 0 0,0 2 0 0 0,-2 0-1 0 0,0 2 1 0 0,-2 1 0 0 0,32 34 0 0 0,-44-41-6 0 0,-1 0-1 0 0,0 1 1 0 0,-2 0 0 0 0,0 1 0 0 0,0 0-1 0 0,-2 0 1 0 0,0 1 0 0 0,-1 0 0 0 0,-1 0-1 0 0,7 34 1 0 0,-9-19 6 0 0,-1 1-1 0 0,-1 0 0 0 0,-2 0 1 0 0,-1 0-1 0 0,-2 0 0 0 0,-2-1 1 0 0,-12 50-1 0 0,0-22 13 0 0,-3 0 1 0 0,-3-1-1 0 0,-32 59 0 0 0,10-37 18 0 0,-3-1 0 0 0,-88 111-1 0 0,71-115 5 0 0,-2-3-1 0 0,-113 97 1 0 0,-174 106 88 0 0,134-129-62 0 0,182-126-72 0 0,-1-2 1 0 0,0-2 0 0 0,-1-1 0 0 0,-45 12-1 0 0,65-24-1 0 0,-1-1 0 0 0,-38 4 0 0 0,51-8 0 0 0,-1 1 0 0 0,1-2 0 0 0,-1 1 0 0 0,1-1 0 0 0,-1 0 0 0 0,1-1 0 0 0,0 0 0 0 0,0 0 0 0 0,-13-6 0 0 0,17 5-1 0 0,-1 0 0 0 0,1 0 0 0 0,1 0 0 0 0,-1 0-1 0 0,0 0 1 0 0,1-1 0 0 0,-1 1 0 0 0,1-1 0 0 0,0 0-1 0 0,1 0 1 0 0,-1 0 0 0 0,0-1 0 0 0,1 1 0 0 0,0-1-1 0 0,0 1 1 0 0,1-1 0 0 0,-1 1 0 0 0,1-1 0 0 0,0 0 0 0 0,0 0-1 0 0,1 0 1 0 0,-1-7 0 0 0,1 3-44 0 0,0 0 0 0 0,0-1 0 0 0,1 1 0 0 0,0 0-1 0 0,1 0 1 0 0,0 0 0 0 0,0 0 0 0 0,1 0 0 0 0,0 0 0 0 0,9-15 0 0 0,-2 8-35 0 0,1 1-1 0 0,0 1 1 0 0,1 0 0 0 0,0 0 0 0 0,20-15 0 0 0,76-51-499 0 0,-59 49 264 0 0,2 2 1 0 0,96-39-1 0 0,-73 40 293 0 0,120-26 0 0 0,-150 45 55 0 0,0 2 0 0 0,1 3 0 0 0,54 0 1 0 0,134 20 100 0 0,-196-11-107 0 0,0 1 0 0 0,-1 1 0 0 0,0 3 0 0 0,0 0-1 0 0,-1 3 1 0 0,0 1 0 0 0,-1 1 0 0 0,45 28 0 0 0,-65-33-16 0 0,-1-1 0 0 0,0 1 1 0 0,-1 1-1 0 0,0 0 0 0 0,-1 1 1 0 0,17 23-1 0 0,-22-26-3 0 0,0 0 0 0 0,-1 0 0 0 0,0 1 0 0 0,0 0 1 0 0,-1 0-1 0 0,0 0 0 0 0,-1 1 0 0 0,0-1 0 0 0,-1 1 0 0 0,2 20 1 0 0,-4-26-9 0 0,2 17 13 0 0,-1-1 0 0 0,-1 1 0 0 0,-1-1 0 0 0,-1 1 0 0 0,-9 40 0 0 0,-12 5 57 0 0,-3 0 1 0 0,-48 87-1 0 0,26-68 3 0 0,-4-2-1 0 0,-4-3 1 0 0,-3-2 0 0 0,-3-2-1 0 0,-101 94 1 0 0,84-99 8 0 0,-3-5-1 0 0,-3-2 1 0 0,-112 63 0 0 0,144-97-37 0 0,-1-3 0 0 0,-1-1 0 0 0,-2-4 0 0 0,0-2 0 0 0,-81 19 0 0 0,104-33-13 0 0,-1-1 0 0 0,0-1 0 0 0,-71-1 0 0 0,92-5-21 0 0,-1 0 0 0 0,1-1 1 0 0,-1 0-1 0 0,1-1 0 0 0,0 0 0 0 0,0-2 0 0 0,0 1 1 0 0,0-2-1 0 0,1 0 0 0 0,0 0 0 0 0,0-1 0 0 0,-13-11 1 0 0,20 14-25 0 0,0-1 1 0 0,0-1 0 0 0,1 1 0 0 0,0-1-1 0 0,0 0 1 0 0,0 0 0 0 0,1 0 0 0 0,0-1-1 0 0,0 0 1 0 0,1 0 0 0 0,-1 0 0 0 0,2 0-1 0 0,-1 0 1 0 0,1-1 0 0 0,0 1 0 0 0,0-1 0 0 0,1 1-1 0 0,0-1 1 0 0,1 1 0 0 0,0-1 0 0 0,0 0-1 0 0,0 0 1 0 0,1 1 0 0 0,0-1 0 0 0,0 1-1 0 0,1-1 1 0 0,0 1 0 0 0,1-1 0 0 0,0 1-1 0 0,0 0 1 0 0,4-7 0 0 0,1 2-52 0 0,0 1 1 0 0,1-1-1 0 0,0 2 1 0 0,1-1-1 0 0,0 1 0 0 0,1 1 1 0 0,14-11-1 0 0,91-50-456 0 0,-107 65 468 0 0,22-10 18 0 0,0 1 0 0 0,1 1 0 0 0,1 2-1 0 0,0 1 1 0 0,0 2 0 0 0,46-5 0 0 0,9 4 118 0 0,108 2 1 0 0,269 48 133 0 0,-409-34-193 0 0,161 31 74 0 0,-199-34-86 0 0,-1 0 0 0 0,1 2 1 0 0,-1 0-1 0 0,0 0 0 0 0,-1 2 1 0 0,26 15-1 0 0,-37-20-9 0 0,1 1 1 0 0,-1 0-1 0 0,0 1 1 0 0,0-1-1 0 0,0 1 1 0 0,-1 0-1 0 0,0 0 1 0 0,0 0-1 0 0,0 1 0 0 0,0-1 1 0 0,-1 1-1 0 0,0 0 1 0 0,0 0-1 0 0,-1 0 1 0 0,0 0-1 0 0,0 1 1 0 0,0-1-1 0 0,-1 1 1 0 0,0-1-1 0 0,0 1 1 0 0,0 8-1 0 0,-2-4 3 0 0,0 0-1 0 0,-1 0 1 0 0,0 0-1 0 0,0 0 1 0 0,-2 0-1 0 0,1-1 1 0 0,-1 1-1 0 0,-6 10 1 0 0,-2 2 15 0 0,-1 0 0 0 0,-23 28 0 0 0,10-19 6 0 0,-2-1 0 0 0,0-1 1 0 0,-54 42-1 0 0,-111 61 83 0 0,88-73-45 0 0,-2-4 0 0 0,-3-4 0 0 0,-2-6 0 0 0,-2-4 0 0 0,-1-6 0 0 0,-2-4 0 0 0,-150 20 0 0 0,176-41-10 0 0,1-3-1 0 0,-107-5 1 0 0,122-8 1 0 0,0-2 0 0 0,-147-35 0 0 0,140 19-324 0 0,0-4 0 0 0,2-3 0 0 0,-125-67 0 0 0,140 60-101 0 0,2-3 0 0 0,2-2 1 0 0,2-3-1 0 0,-81-80 0 0 0,119 103 232 0 0,0-1-1 0 0,2 0 0 0 0,0-2 0 0 0,2 0 0 0 0,1-1 0 0 0,1-1 0 0 0,1-1 0 0 0,-14-38 0 0 0,21 45 49 0 0,1-1-1 0 0,1 0 1 0 0,0 0-1 0 0,2-1 1 0 0,1 1-1 0 0,1 0 1 0 0,0-1-1 0 0,2 0 0 0 0,0 1 1 0 0,2 0-1 0 0,1-1 1 0 0,6-23-1 0 0,1 12-65 0 0,1 1 0 0 0,2 1 0 0 0,1 0 0 0 0,1 1 0 0 0,2 1 0 0 0,1 1 0 0 0,1 0 0 0 0,2 1 0 0 0,0 1 0 0 0,2 2 0 0 0,1 0 0 0 0,1 1 0 0 0,1 2 0 0 0,36-23 0 0 0,-16 13-76 0 0,0 3 1 0 0,3 1-1 0 0,0 3 1 0 0,59-21-1 0 0,-66 32 331 0 0,0 2 0 0 0,1 2 0 0 0,0 2 0 0 0,1 2 0 0 0,0 1-1 0 0,66 3 1 0 0,-101 2-73 0 0,1 1-1 0 0,-1 1 1 0 0,1 0-1 0 0,-1 0 0 0 0,0 1 1 0 0,0 0-1 0 0,0 1 1 0 0,0 0-1 0 0,0 0 0 0 0,-1 1 1 0 0,0 1-1 0 0,12 8 1 0 0,-15-9-6 0 0,0 1 1 0 0,0-1-1 0 0,0 2 0 0 0,-1-1 1 0 0,0 0-1 0 0,0 1 1 0 0,-1 0-1 0 0,0 0 1 0 0,0 0-1 0 0,0 1 1 0 0,-1-1-1 0 0,0 1 1 0 0,-1 0-1 0 0,0 0 1 0 0,0 0-1 0 0,1 13 0 0 0,-1 5 38 0 0,-1 1 0 0 0,-2-1-1 0 0,-1 0 1 0 0,-1 0 0 0 0,-1 0-1 0 0,-1 0 1 0 0,-10 28 0 0 0,-6 6 186 0 0,-52 103 0 0 0,59-135-166 0 0,-2-1 1 0 0,-1-1-1 0 0,-1-1 1 0 0,-1 0-1 0 0,-24 24 1 0 0,37-43-55 0 0,1-1 0 0 0,-1 1 0 0 0,0-1 0 0 0,0-1 0 0 0,0 1 0 0 0,-1-1-1 0 0,1 0 1 0 0,-1 0 0 0 0,0-1 0 0 0,-1 0 0 0 0,1 0 0 0 0,-13 3 0 0 0,3-5 17 0 0,0 0 0 0 0,-1-1 0 0 0,1-1 0 0 0,0 0 0 0 0,-1-1 1 0 0,-22-6-1 0 0,-102-36 291 0 0,-5-19-15 0 0,18 7 25 0 0,-225-87 390 0 0,304 122-597 0 0,7 3 4 0 0,-44-24-1 0 0,73 32-119 0 0,11 4 82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4187 2804 6553 0 0,'-11'-12'68'0'0,"0"0"-1"0"0,-1 1 1 0 0,0 1-1 0 0,-1 0 1 0 0,0 0-1 0 0,0 2 1 0 0,-1 0-1 0 0,0 0 1 0 0,-1 1-1 0 0,1 1 1 0 0,-1 0-1 0 0,-20-4 0 0 0,7 3 94 0 0,0 1 0 0 0,-1 1 0 0 0,1 1-1 0 0,-53 1 1 0 0,72 4-120 0 0,1 0 0 0 0,-1 1 0 0 0,1 0 0 0 0,0 0 0 0 0,0 1 0 0 0,0 0 0 0 0,0 0 0 0 0,0 1 0 0 0,1 0 0 0 0,-1 0 0 0 0,1 0 0 0 0,0 1 0 0 0,1 1 0 0 0,-8 6 0 0 0,-1 3 92 0 0,1 2-1 0 0,0 0 1 0 0,1 1-1 0 0,-14 25 1 0 0,-79 117 661 0 0,74-114-585 0 0,-30 41 273 0 0,-3-4 0 0 0,-5-1 0 0 0,-2-5 0 0 0,-4-2 0 0 0,-109 82 0 0 0,133-119-181 0 0,-1-2 0 0 0,-2-3 0 0 0,-2-1 0 0 0,0-4 0 0 0,-64 22 0 0 0,73-33-65 0 0,-2-3-1 0 0,0-2 1 0 0,0-2-1 0 0,-1-3 1 0 0,0-1-1 0 0,-100-3 1 0 0,112-6-39 0 0,1-1 1 0 0,-1-2 0 0 0,0-1 0 0 0,1-2 0 0 0,1-2 0 0 0,-61-26 0 0 0,61 20-228 0 0,1-2 0 0 0,1-1 0 0 0,0-2 0 0 0,2-1 1 0 0,1-2-1 0 0,-49-48 0 0 0,64 55-47 0 0,0 0 0 0 0,2-1 0 0 0,1-1 1 0 0,0 0-1 0 0,1-1 0 0 0,1-1 0 0 0,1 0 0 0 0,1 0 0 0 0,1-1 1 0 0,1 0-1 0 0,1-1 0 0 0,-5-36 0 0 0,7 25-27 0 0,2 1-1 0 0,1-1 0 0 0,2 0 1 0 0,1 0-1 0 0,7-35 0 0 0,-2 18-82 0 0,-1 42 56 0 0,-5 9 130 0 0,0 1 1 0 0,1 0 0 0 0,-1 0 0 0 0,0 0-1 0 0,0-1 1 0 0,0 1 0 0 0,1 0 0 0 0,-1 0 0 0 0,0 0-1 0 0,0 0 1 0 0,1 0 0 0 0,-1 0 0 0 0,0 0-1 0 0,0-1 1 0 0,1 1 0 0 0,-1 0 0 0 0,0 0-1 0 0,1 0 1 0 0,-1 0 0 0 0,0 0 0 0 0,0 0 0 0 0,1 0-1 0 0,-1 0 1 0 0,0 0 0 0 0,1 1 0 0 0,-1-1-1 0 0,0 0 1 0 0,0 0 0 0 0,1 0 0 0 0,-1 0-1 0 0,0 0 1 0 0,0 0 0 0 0,0 0 0 0 0,1 1 0 0 0,-1-1-1 0 0,0 0 1 0 0,0 0 0 0 0,1 0 0 0 0,-1 1-1 0 0,0-1 1 0 0,0 0 0 0 0,0 0 0 0 0,0 1-1 0 0,0-1 1 0 0,1 0 0 0 0,-1 1 0 0 0,2 3 12 0 0,0 0 0 0 0,0 0 0 0 0,0 0 0 0 0,0 0 0 0 0,-1 1 0 0 0,1-1 1 0 0,-1 0-1 0 0,-1 1 0 0 0,1-1 0 0 0,0 7 0 0 0,-1 56 106 0 0,-1-35-48 0 0,-1 27 127 0 0,-18 110 0 0 0,-29 59 255 0 0,-61 158 252 0 0,66-264-319 0 0,-66 128 0 0 0,102-234-350 0 0,-134 257 543 0 0,98-197-304 0 0,-79 104 0 0 0,118-174-252 0 0,0 0 0 0 0,0 0 0 0 0,-1 0 0 0 0,1-1 0 0 0,-1 0 0 0 0,-11 8 0 0 0,13-11-14 0 0,0 0 1 0 0,0-1 0 0 0,-1 1-1 0 0,1-1 1 0 0,0 1-1 0 0,-1-1 1 0 0,1 0 0 0 0,-1-1-1 0 0,1 1 1 0 0,-1-1 0 0 0,1 0-1 0 0,-8-1 1 0 0,5 0 6 0 0,-1-1-1 0 0,0 0 1 0 0,1 0-1 0 0,-1-1 1 0 0,1 0-1 0 0,0 0 1 0 0,0-1 0 0 0,0 0-1 0 0,0 0 1 0 0,1 0-1 0 0,0-1 1 0 0,0 0-1 0 0,0-1 1 0 0,-5-5 0 0 0,-5-6 16 0 0,1-1 1 0 0,1-1-1 0 0,-18-29 1 0 0,0-12-377 0 0,-32-81 0 0 0,41 87 178 0 0,-33-78-495 0 0,7-2 1 0 0,-50-208-1 0 0,40-57-546 0 0,51 293 642 0 0,13-188-1 0 0,5 205 192 0 0,4 2 0 0 0,4 0-1 0 0,44-127 1 0 0,-37 143 108 0 0,2 2 0 0 0,4 1 0 0 0,2 1 0 0 0,45-63 0 0 0,-47 84 88 0 0,2 2-1 0 0,2 2 0 0 0,1 1 1 0 0,3 2-1 0 0,1 1 0 0 0,50-36 1 0 0,-64 56 44 0 0,1 1 0 0 0,0 1 0 0 0,1 1-1 0 0,41-15 1 0 0,-48 23 166 0 0,-1 1-1 0 0,1 0 0 0 0,0 2 1 0 0,1 0-1 0 0,-1 1 0 0 0,1 1 0 0 0,30 2 1 0 0,-45 0-4 0 0,-1 1 1 0 0,1 0-1 0 0,-1 0 1 0 0,0 1 0 0 0,1 0-1 0 0,-1 0 1 0 0,0 0 0 0 0,0 1-1 0 0,0-1 1 0 0,-1 2-1 0 0,1-1 1 0 0,-1 1 0 0 0,1-1-1 0 0,-1 1 1 0 0,0 1-1 0 0,0-1 1 0 0,-1 1 0 0 0,0 0-1 0 0,1 0 1 0 0,-2 0-1 0 0,1 0 1 0 0,-1 1 0 0 0,1 0-1 0 0,-1 0 1 0 0,-1-1 0 0 0,1 2-1 0 0,-1-1 1 0 0,0 0-1 0 0,-1 0 1 0 0,0 1 0 0 0,1 9-1 0 0,0 9 56 0 0,-1 0 0 0 0,-1 0 1 0 0,-1 0-1 0 0,-2 0 0 0 0,0 0 0 0 0,-2 0 0 0 0,-8 24 0 0 0,-17 61 522 0 0,-51 122-1 0 0,-45 50 358 0 0,90-213-497 0 0,-88 126 0 0 0,4-48 160 0 0,105-131-539 0 0,-1-1 0 0 0,0 0 0 0 0,-2-1 0 0 0,1-1 0 0 0,-2-1-1 0 0,-30 15 1 0 0,43-24-54 0 0,0 0 0 0 0,0-1 1 0 0,0 0-1 0 0,-1 0 0 0 0,1 0 0 0 0,-1-1 0 0 0,-7 0 0 0 0,11-1-14 0 0,0 0-1 0 0,-1 0 0 0 0,1 0 1 0 0,0-1-1 0 0,0 1 1 0 0,0-1-1 0 0,0 0 0 0 0,0 0 1 0 0,0 0-1 0 0,0 0 1 0 0,0-1-1 0 0,1 1 0 0 0,-1-1 1 0 0,0 0-1 0 0,1 0 1 0 0,-1 0-1 0 0,-2-3 0 0 0,-1-1 10 0 0,1 0-1 0 0,0-1 0 0 0,1 0 0 0 0,-1 0 0 0 0,1 0 0 0 0,-5-13 1 0 0,-15-52-58 0 0,13 27-104 0 0,1 0 0 0 0,3-1-1 0 0,-3-54 1 0 0,13-141-389 0 0,1 184 361 0 0,4 0 0 0 0,2 1 0 0 0,2 0 0 0 0,3 0 0 0 0,2 2 0 0 0,2 0-1 0 0,3 1 1 0 0,2 1 0 0 0,57-90 0 0 0,-17 51-173 0 0,3 2 0 0 0,5 3 0 0 0,3 4 1 0 0,127-108-1 0 0,-24 45-572 0 0,229-141 1 0 0,-215 166 84 0 0,257-116-1 0 0,-299 175 813 0 0,-129 54 61 0 0,1 1-1 0 0,0 1 0 0 0,0 1 1 0 0,0 1-1 0 0,27 0 0 0 0,-40 3-13 0 0,0 0 0 0 0,-1 1-1 0 0,1 0 1 0 0,0 1-1 0 0,-1 0 1 0 0,1 1 0 0 0,-1-1-1 0 0,1 1 1 0 0,-1 1-1 0 0,0 0 1 0 0,-1 0 0 0 0,1 1-1 0 0,-1-1 1 0 0,0 2-1 0 0,0-1 1 0 0,0 1-1 0 0,-1 0 1 0 0,1 0 0 0 0,8 14-1 0 0,5 6 115 0 0,-2 2 1 0 0,-1 0-1 0 0,-1 1 0 0 0,-1 0 0 0 0,19 58 1 0 0,31 163 700 0 0,-40-118 51 0 0,14 266 1 0 0,-40-301-390 0 0,-24 161 1 0 0,23-244-428 0 0,0-1 0 0 0,-1 0 0 0 0,-1 0 1 0 0,-6 14-1 0 0,10-27-77 0 0,0 1 0 0 0,0 0 1 0 0,0-1-1 0 0,-1 1 1 0 0,1-1-1 0 0,0 1 0 0 0,0-1 1 0 0,-1 1-1 0 0,1-1 1 0 0,0 1-1 0 0,-1-1 0 0 0,1 1 1 0 0,-1-1-1 0 0,1 0 0 0 0,0 1 1 0 0,-1-1-1 0 0,1 1 1 0 0,-2-1-1 0 0,2 0-4 0 0,0 0-1 0 0,-1 0 1 0 0,1 0-1 0 0,0 0 1 0 0,-1 0-1 0 0,1 0 1 0 0,0-1-1 0 0,0 1 1 0 0,-1 0-1 0 0,1 0 1 0 0,0 0-1 0 0,0-1 1 0 0,-1 1-1 0 0,1 0 1 0 0,0 0-1 0 0,0 0 1 0 0,0-1-1 0 0,0 1 1 0 0,-1 0-1 0 0,1-1 1 0 0,0 1-1 0 0,0 0 1 0 0,0 0-1 0 0,0-1 1 0 0,0 1-1 0 0,-8-31 94 0 0,6 20-94 0 0,-12-58-94 0 0,-5-83 1 0 0,5 35-236 0 0,-21-105-101 0 0,-9-67-199 0 0,37 211 413 0 0,3-1-1 0 0,6-80 1 0 0,1 122 121 0 0,2 0 1 0 0,1 0 0 0 0,2 0 0 0 0,2 0 0 0 0,26-63 0 0 0,-16 56-70 0 0,2 0 1 0 0,1 2 0 0 0,59-78 0 0 0,-53 85 30 0 0,1 1-1 0 0,2 2 1 0 0,1 1 0 0 0,72-51 0 0 0,-61 52-59 0 0,2 3 1 0 0,1 1 0 0 0,92-34 0 0 0,-92 43 271 0 0,2 3 0 0 0,-1 1 1 0 0,2 3-1 0 0,85-6 1 0 0,-92 12 86 0 0,0 3 0 0 0,0 2 0 0 0,67 9 1 0 0,-75-4-37 0 0,-1 2-1 0 0,0 2 1 0 0,0 1 0 0 0,-1 1 0 0 0,0 2 0 0 0,44 26-1 0 0,-7 5 360 0 0,129 107 0 0 0,-170-127-354 0 0,-2 3 0 0 0,-1 0 0 0 0,-1 1 0 0 0,-1 2 0 0 0,-2 0 0 0 0,29 55 0 0 0,-36-55-2 0 0,-2 0 1 0 0,0 1 0 0 0,12 53-1 0 0,-22-70-85 0 0,0 0 0 0 0,-1 0 0 0 0,0 0 0 0 0,-2 1 1 0 0,1-1-1 0 0,-2 1 0 0 0,0-1 0 0 0,-1 0 0 0 0,-1 1 0 0 0,-5 18 0 0 0,-1-10 45 0 0,0 0 1 0 0,-2-1-1 0 0,-1 0 1 0 0,0-1-1 0 0,-2 0 0 0 0,0-1 1 0 0,-30 32-1 0 0,29-37-24 0 0,-1-2 0 0 0,-1 0-1 0 0,0-1 1 0 0,-1 0 0 0 0,0-2-1 0 0,-1 0 1 0 0,0-1 0 0 0,-34 12-1 0 0,36-16-2 0 0,0-1-1 0 0,-1 0 0 0 0,1-1 0 0 0,-1-1 0 0 0,0-1 0 0 0,0-1 0 0 0,0 0 1 0 0,0-1-1 0 0,0-1 0 0 0,-32-6 0 0 0,40 4-33 0 0,0 1-1 0 0,0-1 1 0 0,0-1 0 0 0,1 0 0 0 0,-1 0-1 0 0,1-1 1 0 0,0 0 0 0 0,1-1 0 0 0,-1 0-1 0 0,1 0 1 0 0,0-1 0 0 0,1 0-1 0 0,0 0 1 0 0,0 0 0 0 0,0-1 0 0 0,1-1-1 0 0,0 1 1 0 0,0-1 0 0 0,1 0 0 0 0,1 0-1 0 0,-6-12 1 0 0,4 2-102 0 0,1 0-1 0 0,0-1 1 0 0,2 1 0 0 0,0-1-1 0 0,1 0 1 0 0,1 0 0 0 0,1 0-1 0 0,1 0 1 0 0,5-35 0 0 0,-1 32-12 0 0,0 1-1 0 0,2 0 1 0 0,1 1 0 0 0,0-1 0 0 0,1 1 0 0 0,2 1 0 0 0,0 0 0 0 0,20-26 0 0 0,-9 16-45 0 0,1 1 0 0 0,2 2 0 0 0,1 0 1 0 0,2 2-1 0 0,0 1 0 0 0,1 1 1 0 0,41-23-1 0 0,-43 30 111 0 0,2 1 0 0 0,-1 2 1 0 0,2 1-1 0 0,0 1 0 0 0,0 2 1 0 0,1 1-1 0 0,0 1 0 0 0,58-4 0 0 0,-54 9 78 0 0,0 2 0 0 0,0 1-1 0 0,0 2 1 0 0,0 1 0 0 0,-1 2 0 0 0,1 1-1 0 0,-1 2 1 0 0,-1 1 0 0 0,0 2-1 0 0,0 1 1 0 0,-1 1 0 0 0,-1 2-1 0 0,49 33 1 0 0,-31-11 68 0 0,-1 2 0 0 0,-1 2 0 0 0,-3 2 0 0 0,-2 2 0 0 0,40 57 0 0 0,-68-85-85 0 0,-1 0 1 0 0,-1 2-1 0 0,0-1 0 0 0,-2 2 1 0 0,0-1-1 0 0,-2 1 0 0 0,0 1 1 0 0,-1-1-1 0 0,5 29 0 0 0,-7-11 29 0 0,-1 1-1 0 0,-2 0 0 0 0,-2 0 0 0 0,-7 54 1 0 0,3-61-9 0 0,-2-1 0 0 0,-2 0 1 0 0,-1-1-1 0 0,-1 1 0 0 0,-26 52 0 0 0,1-17 170 0 0,-4-1-1 0 0,-88 113 1 0 0,95-143-109 0 0,-1-2 0 0 0,-2-1 0 0 0,-67 49 1 0 0,80-66-46 0 0,-46 24 0 0 0,58-34-60 0 0,-1-2 0 0 0,0 1 0 0 0,0-2 0 0 0,0 1 0 0 0,0-1 0 0 0,0-1 0 0 0,-12 1 0 0 0,10-2 0 0 0,1 0 1 0 0,-1-1-1 0 0,1 0 1 0 0,0-1 0 0 0,-1-1-1 0 0,1 0 1 0 0,0-1-1 0 0,0 0 1 0 0,-12-5-1 0 0,-2-4 42 0 0,0-2 0 0 0,0-1-1 0 0,2 0 1 0 0,0-2-1 0 0,-39-36 1 0 0,18 9-267 0 0,-64-81-1 0 0,90 101 28 0 0,1-1-1 0 0,-17-32 0 0 0,28 44 101 0 0,1 0 0 0 0,1-1 0 0 0,0 1 0 0 0,0-1 0 0 0,2 0 0 0 0,-5-28 0 0 0,7 26 20 0 0,0 0-1 0 0,2 0 1 0 0,0 0-1 0 0,0 0 1 0 0,1 0-1 0 0,1 0 0 0 0,1 1 1 0 0,7-21-1 0 0,14-18-196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0,'-67'-212'0'0'0,"34"118"0"0"0,30 87 1 0 0,1 0-1 0 0,-1 1 0 0 0,0-1 0 0 0,0 1 1 0 0,-1 0-1 0 0,0 0 0 0 0,0 0 0 0 0,-1 1 1 0 0,1 0-1 0 0,-1-1 0 0 0,0 1 1 0 0,-1 1-1 0 0,1-1 0 0 0,-1 1 0 0 0,0 0 1 0 0,0 0-1 0 0,0 1 0 0 0,0 0 0 0 0,-1 0 1 0 0,1 0-1 0 0,-9-1 0 0 0,2 1 45 0 0,-1 0-1 0 0,1 1 1 0 0,-1 1 0 0 0,0 0 0 0 0,1 1-1 0 0,-1 1 1 0 0,0 0 0 0 0,1 1-1 0 0,-1 0 1 0 0,-16 5 0 0 0,-35 15 315 0 0,2 2 0 0 0,0 2 0 0 0,-91 55 0 0 0,80-34 112 0 0,2 3-1 0 0,-84 75 1 0 0,98-72-121 0 0,3 2 1 0 0,2 3-1 0 0,2 2 0 0 0,3 2 1 0 0,3 2-1 0 0,3 2 1 0 0,3 2-1 0 0,2 1 0 0 0,-34 95 1 0 0,62-141-240 0 0,2 1 0 0 0,0 0 1 0 0,2 1-1 0 0,0-1 0 0 0,2 1 1 0 0,1 0-1 0 0,0 0 0 0 0,4 36 1 0 0,0-45-40 0 0,1 0 0 0 0,0 0 1 0 0,1-1-1 0 0,0 1 1 0 0,2-1-1 0 0,0 0 1 0 0,0 0-1 0 0,2 0 1 0 0,0-1-1 0 0,18 24 1 0 0,-14-22 18 0 0,1-1 1 0 0,0-1-1 0 0,1 0 1 0 0,1-1-1 0 0,0 0 1 0 0,1-1-1 0 0,0-1 1 0 0,28 14-1 0 0,-24-16 34 0 0,0-1 0 0 0,0-1-1 0 0,1 0 1 0 0,0-2 0 0 0,1-1-1 0 0,40 4 1 0 0,-26-7 59 0 0,0-1 1 0 0,0-1-1 0 0,48-9 1 0 0,-45 1 69 0 0,-1-1 0 0 0,0-2 0 0 0,66-31 0 0 0,-80 32-166 0 0,0-1-1 0 0,-1-1 0 0 0,-1-1 0 0 0,37-30 0 0 0,-47 34-123 0 0,-1-1-1 0 0,-1 0 1 0 0,0 0 0 0 0,0-1-1 0 0,-1 0 1 0 0,-1-1 0 0 0,0 0-1 0 0,0 0 1 0 0,9-26 0 0 0,-16 35 17 0 0,1-1 1 0 0,-1 1 0 0 0,0-1 0 0 0,0 0 0 0 0,0 0-1 0 0,-1 1 1 0 0,0-1 0 0 0,0 0 0 0 0,0 0 0 0 0,0 0-1 0 0,-1 0 1 0 0,0 1 0 0 0,0-1 0 0 0,0 0 0 0 0,0 1-1 0 0,-1-1 1 0 0,0 1 0 0 0,0-1 0 0 0,0 1-1 0 0,0 0 1 0 0,-1 0 0 0 0,0 0 0 0 0,0 0 0 0 0,0 0-1 0 0,0 1 1 0 0,0-1 0 0 0,-5-2 0 0 0,-8-5 18 0 0,0 0 0 0 0,-1 1 0 0 0,0 1 1 0 0,0 1-1 0 0,-22-7 0 0 0,3 4 95 0 0,0 2-1 0 0,-75-8 1 0 0,71 12-33 0 0,0 3 1 0 0,0 1 0 0 0,-40 4-1 0 0,56 0-22 0 0,0 0 1 0 0,1 2-1 0 0,0 0 0 0 0,0 2 1 0 0,0 0-1 0 0,-30 16 0 0 0,31-12 7 0 0,0 1-1 0 0,0 2 0 0 0,1 0 0 0 0,1 1 1 0 0,-31 30-1 0 0,41-34-22 0 0,1-1 0 0 0,0 1 0 0 0,1 0 0 0 0,0 1 1 0 0,1 0-1 0 0,0 1 0 0 0,0-1 0 0 0,2 1 0 0 0,0 0 0 0 0,0 1 0 0 0,-5 24 0 0 0,7-17 12 0 0,0 0-1 0 0,1 1 1 0 0,2-1-1 0 0,0 1 0 0 0,1-1 1 0 0,1 0-1 0 0,1 0 1 0 0,1 0-1 0 0,1 0 1 0 0,0 0-1 0 0,15 33 0 0 0,2-5 47 0 0,2 0 1 0 0,2-1-1 0 0,2-2 0 0 0,3-1 0 0 0,1-1 0 0 0,2-2 0 0 0,2-1 0 0 0,1-2 1 0 0,3-1-1 0 0,0-3 0 0 0,3-1 0 0 0,68 42 0 0 0,-72-55-5 0 0,1-1 0 0 0,0-3 0 0 0,1-1-1 0 0,53 12 1 0 0,-20-11 104 0 0,121 13 0 0 0,-144-26-84 0 0,0-2 1 0 0,0-2-1 0 0,0-3 1 0 0,94-16-1 0 0,-107 10-45 0 0,-1-1 0 0 0,0-1-1 0 0,0-2 1 0 0,-1-2 0 0 0,-1-1 0 0 0,-1-2 0 0 0,33-22 0 0 0,-37 19-193 0 0,-2-2 0 0 0,0-1 0 0 0,-2-1 0 0 0,0-1 1 0 0,32-45-1 0 0,-33 37-71 0 0,-1-2 1 0 0,-3-1-1 0 0,0-1 1 0 0,21-57-1 0 0,-34 73 130 0 0,-1-1 0 0 0,-1 0 0 0 0,0-1-1 0 0,-2 1 1 0 0,-1-1 0 0 0,-1 0 0 0 0,-1 0 0 0 0,-1 0 0 0 0,0 1-1 0 0,-6-31 1 0 0,4 47 45 0 0,1 0-1 0 0,-1 0 0 0 0,0 1 1 0 0,-1-1-1 0 0,1 1 1 0 0,-1-1-1 0 0,-1 1 1 0 0,1 0-1 0 0,-1 0 0 0 0,0 0 1 0 0,-8-8-1 0 0,6 8-36 0 0,-1 1 0 0 0,-11-8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36.6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45153.95313"/>
      <inkml:brushProperty name="anchorY" value="-209545.8125"/>
      <inkml:brushProperty name="scaleFactor" value="0.5"/>
    </inkml:brush>
  </inkml:definitions>
  <inkml:trace contextRef="#ctx0" brushRef="#br0">150 590 88 0 0,'0'0'0'0'0,"-5"-3"88"0"0,-4-3-47 0 0,-4 0-70 0 0,-1-1-76 0 0,-2 0 210 0 0,0 1 24 0 0,1 2-17 0 0,-1 0 131 0 0,3 2-16 0 0,3-1-46 0 0,1 0 19 0 0,3 0 76 0 0,1 1-136 0 0,3 1 166 0 0,2 0-61 0 0,3 0-54 0 0,2 0 20 0 0,3 0 63 0 0,2 0-142 0 0,3 0 223 0 0,1 1-96 0 0,1 0 14 0 0,2 2-73 0 0,2 1 140 0 0,0 2-213 0 0,3-1 298 0 0,1 2-137 0 0,1-1-27 0 0,1 1-15 0 0,3 0 82 0 0,1 1-158 0 0,2-1 188 0 0,2 2-114 0 0,2-1-29 0 0,3 0-17 0 0,2 0 44 0 0,2 2-82 0 0,2 2 91 0 0,3-2-94 0 0,2 1-27 0 0,2-1-32 0 0,2-1 60 0 0,1-1-87 0 0,1-2 82 0 0,0-1-34 0 0,1-1-37 0 0,2-1 4 0 0,0 0 23 0 0,2 0-46 0 0,1-1 42 0 0,1 0-4 0 0,-1 1-7 0 0,0 1-62 0 0,-1 0 120 0 0,-1 3-114 0 0,-2 2 149 0 0,-2 1-62 0 0,-1 2-43 0 0,1 0-13 0 0,2 1 46 0 0,2 1-55 0 0,3 0 73 0 0,1 0-30 0 0,1 0-27 0 0,2-3-28 0 0,0-1 52 0 0,1-1-56 0 0,2 0 101 0 0,-1-1-66 0 0,4 0-6 0 0,2-1 3 0 0,4 0 43 0 0,3-1-32 0 0,2-1 67 0 0,3 0-36 0 0,1 0-25 0 0,4-2-29 0 0,5-1 71 0 0,6 0-80 0 0,4-1 99 0 0,5 0 9 0 0,3 0-28 0 0,4-1 22 0 0,4-1 50 0 0,3 0-90 0 0,2-2 48 0 0,3-1 4 0 0,-1-2-23 0 0,3-1 37 0 0,3-1 26 0 0,3 0-25 0 0,4 0 48 0 0,2-2-69 0 0,0 0 2 0 0,2-1 45 0 0,1 1-17 0 0,2-1 26 0 0,3-1-90 0 0,2-1-10 0 0,4-1 8 0 0,6-1-37 0 0,9-1 66 0 0,9 0-76 0 0,8-1 24 0 0,8-2 39 0 0,3-1-51 0 0,5-1-29 0 0,3 0 45 0 0,2 0-64 0 0,-1-1 47 0 0,-4 1 22 0 0,-6-2-44 0 0,-3-1-30 0 0,-2 1 54 0 0,0 1-85 0 0,1 0 16 0 0,-2 2 40 0 0,1 3-33 0 0,0 1 86 0 0,2 1-5 0 0,0 3-41 0 0,1 1-78 0 0,-4 1 105 0 0,-3 3-20 0 0,-5 1-30 0 0,-5 0 4 0 0,-3 1-30 0 0,-2 1 62 0 0,-2 0-30 0 0,1 0 21 0 0,3 0 61 0 0,2 1-64 0 0,3 0 42 0 0,4 1-153 0 0,2 1 62 0 0,1 0 58 0 0,2-1-105 0 0,1-1 73 0 0,-1 1-59 0 0,-2 1 34 0 0,-5-1 54 0 0,-6 1-52 0 0,-5 0-74 0 0,-3 1 152 0 0,-1 0-172 0 0,2 1 212 0 0,-1 0-63 0 0,0 1-70 0 0,0 1-2 0 0,1 3 107 0 0,0 0-148 0 0,1 2 104 0 0,-3 0-51 0 0,-2 1-42 0 0,-2 0 88 0 0,-3 1-49 0 0,-4 0 73 0 0,-2-1-94 0 0,-4 0 67 0 0,-5-1-21 0 0,-1-1-51 0 0,1-1 128 0 0,2-1-152 0 0,3 0 104 0 0,4 0 24 0 0,3-2-83 0 0,3 0 11 0 0,2-1 126 0 0,2 0-172 0 0,0-1 113 0 0,0-1-53 0 0,-1-1-44 0 0,0 0 14 0 0,-1-1-8 0 0,-3-1 0 0 0,-4-1 75 0 0,-3 0-96 0 0,-3 0 69 0 0,0-1-59 0 0,-1 0 35 0 0,2-1-11 0 0,1 0 59 0 0,2-1-34 0 0,3 1 12 0 0,3 0 17 0 0,4 1 13 0 0,3-1-12 0 0,3 1-60 0 0,2-1 36 0 0,0 0-52 0 0,-2 0 125 0 0,-3 0-149 0 0,-4 1 104 0 0,-6 0-69 0 0,-8-1-19 0 0,-4 0 5 0 0,-3-1 51 0 0,-2 0-53 0 0,2-1 130 0 0,1 0-130 0 0,1 1 5 0 0,2-1-68 0 0,1 3 153 0 0,1 0-58 0 0,1 1 78 0 0,-1 0-119 0 0,0 0 74 0 0,-2 1-16 0 0,0-2-72 0 0,-3 0 50 0 0,-2 2-36 0 0,-2 1 46 0 0,-3 2-4 0 0,-5 0-26 0 0,0 0 10 0 0,-2 1-4 0 0,0 0 0 0 0,0 2 56 0 0,1-1-25 0 0,1 0 1 0 0,0-1 48 0 0,2 0-99 0 0,2-2 97 0 0,2 0-162 0 0,-2 0 93 0 0,0-1-13 0 0,0 0 1 0 0,-2 0-43 0 0,1-3 40 0 0,-1 1 24 0 0,-3-1-26 0 0,-7 0 10 0 0,-6 0-2 0 0,-5 0 0 0 0,-5 1 28 0 0,-7 2 2 0 0,-6 0 28 0 0,-6 0-71 0 0,-3 2 22 0 0,-2 0 10 0 0,-2 0-24 0 0,-3 2 45 0 0,-2 1-51 0 0,-3 2 44 0 0,-1 0 62 0 0,0 2-120 0 0,-1 0 142 0 0,-1 1-212 0 0,-1 0 110 0 0,-1 1-19 0 0,-1 1-101 0 0,-1 1 134 0 0,-1 0-128 0 0,0 1 189 0 0,-2 1-46 0 0,-1 1-10 0 0,-1 2-36 0 0,-2 1 27 0 0,-2 2-30 0 0,-1 0 7 0 0,-2 0-2 0 0,-3-1 0 0 0,0 0-37 0 0,-2 0 1 0 0,1-1-12 0 0,1-1 113 0 0,1-2-89 0 0,2-2 98 0 0,3-2-214 0 0,2-1 16 0 0,1-3-14 0 0,2-1-80 0 0,-2-3-110 0 0,0-4-76 0 0,-1-4-1558 0 0,0-3-743 0 0,2-6 430 0 0,1-8-1108 0 0,-13 2-6984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416 807 6553 0 0,'-146'-168'0'0'0,"111"135"0"0"0,-63-47 0 0 0,80 67 109 0 0,1-1-1 0 0,-29-31 1 0 0,39 37-66 0 0,1 0 0 0 0,-1 0 0 0 0,2-1 0 0 0,-1 0 0 0 0,1 0 0 0 0,0 0 0 0 0,-6-19 0 0 0,10 24-32 0 0,1 1 0 0 0,-1-1 1 0 0,1 0-1 0 0,-1 1 0 0 0,1-1 1 0 0,0 0-1 0 0,1 1 0 0 0,-1-1 0 0 0,1 1 1 0 0,-1-1-1 0 0,1 0 0 0 0,0 1 1 0 0,1-1-1 0 0,-1 1 0 0 0,0 0 1 0 0,1-1-1 0 0,0 1 0 0 0,0 0 1 0 0,0 0-1 0 0,3-4 0 0 0,3-2 86 0 0,1-1 0 0 0,0 1 0 0 0,1 1 0 0 0,16-13 0 0 0,-2 5 52 0 0,1 1-1 0 0,1 0 1 0 0,35-13-1 0 0,87-23 509 0 0,-39 21-140 0 0,2 5 1 0 0,1 5 0 0 0,0 4-1 0 0,1 6 1 0 0,0 4 0 0 0,149 13-1 0 0,-177 2-47 0 0,0 3 0 0 0,117 35-1 0 0,-165-37-304 0 0,-1 2-1 0 0,0 2 0 0 0,-1 1 1 0 0,0 2-1 0 0,-1 1 1 0 0,38 28-1 0 0,-53-32-64 0 0,-1 1-1 0 0,-1 0 1 0 0,0 1-1 0 0,-1 1 1 0 0,0 0 0 0 0,-2 2-1 0 0,0-1 1 0 0,-1 2-1 0 0,-1 0 1 0 0,-1 0 0 0 0,14 36-1 0 0,-16-28 74 0 0,-1 1-1 0 0,-2 0 0 0 0,-1 0 1 0 0,3 52-1 0 0,-7-41 51 0 0,-1-1 0 0 0,-3 0 0 0 0,-8 46 0 0 0,4-49-63 0 0,-1 0 1 0 0,-1-2-1 0 0,-2 1 0 0 0,-2-1 1 0 0,-1-1-1 0 0,-2 0 0 0 0,-28 45 0 0 0,39-71-122 0 0,-12 19 249 0 0,-40 44 0 0 0,51-64-251 0 0,0 1 0 0 0,-1-1 0 0 0,1-1-1 0 0,-1 1 1 0 0,-1-1 0 0 0,1-1 0 0 0,-1 1 0 0 0,1-1 0 0 0,-1-1 0 0 0,-1 1 0 0 0,-13 3 0 0 0,8-4 84 0 0,0-1 0 0 0,0 0 1 0 0,-1 0-1 0 0,1-2 1 0 0,-19 0-1 0 0,28-1-98 0 0,0 1-1 0 0,0-1 1 0 0,1 0 0 0 0,-1 0-1 0 0,0-1 1 0 0,1 0 0 0 0,0 1-1 0 0,-1-1 1 0 0,1-1-1 0 0,0 1 1 0 0,0-1 0 0 0,0 1-1 0 0,0-1 1 0 0,0 0-1 0 0,1-1 1 0 0,-1 1 0 0 0,1 0-1 0 0,0-1 1 0 0,-4-6-1 0 0,3 4 26 0 0,1 0-1 0 0,0 0 0 0 0,0-1 1 0 0,0 1-1 0 0,1-1 0 0 0,0 1 1 0 0,0-1-1 0 0,1 0 0 0 0,-1 0 0 0 0,2 0 1 0 0,-1-7-1 0 0,1 10-57 0 0,0-1 0 0 0,1 1 0 0 0,-1-1-1 0 0,1 1 1 0 0,0-1 0 0 0,1 1 0 0 0,-1 0 0 0 0,1 0 0 0 0,0 0-1 0 0,0 0 1 0 0,0 0 0 0 0,0 0 0 0 0,1 0 0 0 0,-1 1-1 0 0,1-1 1 0 0,0 1 0 0 0,6-6 0 0 0,-1 3 0 0 0,1-1 0 0 0,-1 1 0 0 0,2 1 0 0 0,-1 0 0 0 0,0 0-1 0 0,17-5 1 0 0,62-14-67 0 0,-63 18 127 0 0,6 0-27 0 0,0 1-1 0 0,0 1 1 0 0,1 2 0 0 0,47 2 0 0 0,-30 4 13 0 0,-1 2-1 0 0,60 15 1 0 0,-18-1 33 0 0,-22-5 3 0 0,87 31 1 0 0,-92-23-8 0 0,95 50 0 0 0,-134-58-42 0 0,1 0 1 0 0,-2 1-1 0 0,0 2 0 0 0,-1 0 0 0 0,-1 1 0 0 0,29 33 0 0 0,-37-35-8 0 0,0-1 1 0 0,0 2 0 0 0,-2 0 0 0 0,0 0 0 0 0,-1 1-1 0 0,-1 1 1 0 0,-1-1 0 0 0,-1 1 0 0 0,-1 1-1 0 0,0-1 1 0 0,-1 1 0 0 0,-2 0 0 0 0,0 0-1 0 0,0 30 1 0 0,-3-14 16 0 0,-1 1-1 0 0,-2-1 0 0 0,-9 46 0 0 0,3-45 7 0 0,-1-1 0 0 0,-2-1-1 0 0,-26 55 1 0 0,28-71-25 0 0,-12 24 42 0 0,-48 73 0 0 0,25-55 17 0 0,-3-2 1 0 0,-76 71-1 0 0,88-97-23 0 0,-1-2 1 0 0,-65 41 0 0 0,75-56-41 0 0,4-1 18 0 0,-2-1 0 0 0,-26 11 0 0 0,9-10 14 0 0,-54 15 1 0 0,74-29-33 0 0,17-3-8 0 0,5 2 0 0 0,0-1 0 0 0,0 0 1 0 0,0 0-1 0 0,-1 0 0 0 0,1 0 0 0 0,0 0 0 0 0,0 0 0 0 0,0 0 0 0 0,0 0 0 0 0,-1 0 1 0 0,1 0-1 0 0,0 0 0 0 0,0 0 0 0 0,0 0 0 0 0,0 0 0 0 0,-1 0 0 0 0,1 0 1 0 0,0 0-1 0 0,0 0 0 0 0,0 0 0 0 0,0 0 0 0 0,0 0 0 0 0,-1 0 0 0 0,1 0 0 0 0,0 0 1 0 0,0 0-1 0 0,0 0 0 0 0,0 0 0 0 0,0 0 0 0 0,-1-1 0 0 0,1 1 0 0 0,0 0 1 0 0,0 0-1 0 0,0 0 0 0 0,0 0 0 0 0,0 0 0 0 0,0 0 0 0 0,0-1 0 0 0,-1 1 1 0 0,1 0-1 0 0,0 0 0 0 0,0 0 0 0 0,0 0 0 0 0,0 0 0 0 0,0-1 0 0 0,0 1 0 0 0,0 0 1 0 0,0 0-1 0 0,0 0 0 0 0,0 0 0 0 0,0-1 0 0 0,0 1 0 0 0,0 0 0 0 0,0 0 1 0 0,0 0-1 0 0,0 0 0 0 0,0-1 0 0 0,0 1 0 0 0,0 0 0 0 0,0 0 0 0 0,0 0 0 0 0,0 0 1 0 0,1 0-1 0 0,-1-1 0 0 0,5-4 20 0 0,2 0-15 0 0,1 1 1 0 0,-1 0-1 0 0,1 1 1 0 0,0 0-1 0 0,0 0 0 0 0,0 0 1 0 0,1 1-1 0 0,-1 0 1 0 0,0 1-1 0 0,1 0 0 0 0,-1 0 1 0 0,17 2-1 0 0,-20-1-2 0 0,-1 0 0 0 0,1 1 0 0 0,-1 0 0 0 0,1 0 0 0 0,-1 0 1 0 0,1 1-1 0 0,-1-1 0 0 0,0 1 0 0 0,0 0 0 0 0,0 0 0 0 0,0 1 0 0 0,0-1 0 0 0,0 1 0 0 0,0 0 0 0 0,-1 0 0 0 0,1 0 0 0 0,-1 0 0 0 0,0 0 0 0 0,0 1 0 0 0,0 0 0 0 0,-1 0 0 0 0,1-1 0 0 0,-1 1 0 0 0,0 1 0 0 0,2 4 1 0 0,-1 1 5 0 0,0 1 1 0 0,0-1 0 0 0,-1 1-1 0 0,-1 0 1 0 0,0 0 0 0 0,0 0-1 0 0,-1 0 1 0 0,-1 0 0 0 0,0-1-1 0 0,0 1 1 0 0,-1 0 0 0 0,0 0-1 0 0,-7 17 1 0 0,-2 2 14 0 0,-3-1-1 0 0,0 0 1 0 0,-26 38 0 0 0,-2-5 42 0 0,-65 72 0 0 0,47-68-34 0 0,-2-3 0 0 0,-3-2 0 0 0,-109 78 0 0 0,119-101-32 0 0,-2-2 0 0 0,-2-3 0 0 0,-81 34 0 0 0,92-48 0 0 0,-1-2 0 0 0,-1-3 0 0 0,0-1 0 0 0,-97 11 0 0 0,92-19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1983 250 6553 0 0,'-3'-20'60'0'0,"-11"-33"-1"0"0,12 46-46 0 0,-1 0 0 0 0,0 1 0 0 0,0-1 1 0 0,0 1-1 0 0,-1-1 0 0 0,0 1 0 0 0,-1 0 0 0 0,-6-7 0 0 0,-2 0 22 0 0,0 1 0 0 0,-29-21 0 0 0,34 28-17 0 0,0 1 0 0 0,0 0 0 0 0,-1 0 0 0 0,1 0 0 0 0,-1 1 0 0 0,0 0 0 0 0,0 1 0 0 0,-9-1 0 0 0,-107-9 454 0 0,62 8-282 0 0,-246-1 1332 0 0,222 11-1109 0 0,-117 21 0 0 0,167-19-260 0 0,1 1-1 0 0,1 1 0 0 0,0 3 1 0 0,0 0-1 0 0,2 3 0 0 0,-1 0 1 0 0,2 2-1 0 0,0 2 1 0 0,2 1-1 0 0,0 1 0 0 0,-27 27 1 0 0,31-25-10 0 0,1 2 1 0 0,1 1 0 0 0,1 1 0 0 0,1 1 0 0 0,2 0 0 0 0,1 2 0 0 0,1 1 0 0 0,2 0 0 0 0,1 1 0 0 0,2 0-1 0 0,-13 48 1 0 0,16-38 63 0 0,2 1 0 0 0,2-1 0 0 0,1 1 0 0 0,3 0 0 0 0,1 0 0 0 0,3 0-1 0 0,7 48 1 0 0,-3-57-7 0 0,1 1 0 0 0,2-1-1 0 0,27 67 1 0 0,-16-60 54 0 0,2 0 0 0 0,43 63 1 0 0,-38-66 23 0 0,3-1 1 0 0,58 58 0 0 0,-62-72-104 0 0,2-1-1 0 0,0-1 1 0 0,1-1-1 0 0,42 21 1 0 0,-33-22 18 0 0,1-2 1 0 0,1-2 0 0 0,1-2 0 0 0,0-1-1 0 0,1-3 1 0 0,0-1 0 0 0,67 6-1 0 0,-71-13-11 0 0,0-2 0 0 0,0-1 0 0 0,0-2 0 0 0,0-1 0 0 0,0-3 0 0 0,-1-1-1 0 0,0-1 1 0 0,64-26 0 0 0,-54 13-297 0 0,-2-1 0 0 0,-1-2-1 0 0,-1-3 1 0 0,-2-1 0 0 0,0-1-1 0 0,-2-3 1 0 0,63-68 0 0 0,-61 54-131 0 0,-2-1 0 0 0,-3-3 1 0 0,-1 0-1 0 0,-3-3 0 0 0,-2 0 1 0 0,23-60-1 0 0,-35 66 28 0 0,-2-1-1 0 0,-2-1 1 0 0,-3 0-1 0 0,-1-1 1 0 0,-3 0-1 0 0,2-99 1 0 0,-10 125 122 0 0,0 0 0 0 0,-1 0 1 0 0,-2 0-1 0 0,0 1 0 0 0,-2-1 1 0 0,-9-24-1 0 0,9 33 25 0 0,-1-1 1 0 0,-1 1-1 0 0,-1 1 0 0 0,0-1 0 0 0,-1 1 0 0 0,0 1 1 0 0,-1 0-1 0 0,-1 1 0 0 0,-17-16 0 0 0,10 12 0 0 0,-2 1 0 0 0,0 1 0 0 0,0 1-1 0 0,-2 1 1 0 0,1 0 0 0 0,-35-12 0 0 0,26 15 93 0 0,0 0-1 0 0,-1 2 1 0 0,0 1 0 0 0,-50-4 0 0 0,27 9 123 0 0,1 2 0 0 0,-1 3 0 0 0,1 2 0 0 0,0 2 0 0 0,-104 28 0 0 0,158-35-145 0 0,-196 58 386 0 0,141-39-188 0 0,-80 40 0 0 0,75-26-32 0 0,1 2-1 0 0,2 4 0 0 0,1 1 1 0 0,3 3-1 0 0,1 3 0 0 0,2 1 1 0 0,-86 108-1 0 0,81-80 49 0 0,3 2-1 0 0,4 2 1 0 0,3 2 0 0 0,4 3 0 0 0,-43 124-1 0 0,49-107 205 0 0,-40 203 0 0 0,66-251-290 0 0,3 2 0 0 0,2-1 0 0 0,2 0 0 0 0,3 1 0 0 0,13 91-1 0 0,-9-116-42 0 0,2 0-1 0 0,1-1 0 0 0,2 1 0 0 0,23 49 0 0 0,-22-58-22 0 0,1 1-1 0 0,1-2 1 0 0,2 0-1 0 0,-1-1 0 0 0,2 0 1 0 0,29 27-1 0 0,-17-24 17 0 0,1 0 0 0 0,1-2 0 0 0,0-1 0 0 0,2-1 0 0 0,0-2 0 0 0,1-1 0 0 0,39 12 0 0 0,114 29 267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4-186 0 0,-3 2 107 0 0,-2 4-256 0 0,-1 3 80 0 0,1 2-64 0 0,-2 4-8 0 0,2 3-28 0 0,-1 3-12 0 0,2 3-37 0 0,1 1-20 0 0,2 1 31 0 0,3-1-86 0 0,3-3-32 0 0,3-1 6 0 0,3-7-642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11 592 0 0 0,'0'0'0'0'0,"0"-1"0"0"0,0-1 121 0 0,-1-1 22 0 0,0-1 132 0 0,-2-1 92 0 0,1 1 179 0 0,1 1-262 0 0,-1 0 438 0 0,3 2-197 0 0,1-4-81 0 0,3-1 34 0 0,5-1 165 0 0,3-2-325 0 0,5-1 432 0 0,3 1-235 0 0,4-1-111 0 0,3 1 20 0 0,5 2 184 0 0,1 0-369 0 0,6 0 434 0 0,1 3-237 0 0,4-1-121 0 0,5 1-15 0 0,2 0 91 0 0,3-1-253 0 0,7 0 217 0 0,2-4-164 0 0,6-1-84 0 0,7-5-70 0 0,3-3 83 0 0,4-4-147 0 0,6-3 99 0 0,3-5-88 0 0,2-1-13 0 0,7-3-250 0 0,1-1-185 0 0,0-1 279 0 0,1 1-853 0 0,-7 1 389 0 0,-7 3 58 0 0,-9 4-953 0 0,-10 3-167 0 0,-11 3 466 0 0,-16 5-2204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50 1926 0 0 0,'0'0'0'0'0,"-3"0"0"0"0,-4-1 485 0 0,-1-3-315 0 0,-3 1 390 0 0,2-1 243 0 0,2-1-116 0 0,3-1-197 0 0,6-1 12 0 0,5-4 249 0 0,6-1-450 0 0,4-5 554 0 0,5-2-300 0 0,4-3-129 0 0,5-2-47 0 0,4-3 125 0 0,2 0-321 0 0,6-4 310 0 0,5-3-202 0 0,5-4-61 0 0,9-10-18 0 0,7-9 40 0 0,8-12-150 0 0,9-14 138 0 0,5-11-148 0 0,4-9-32 0 0,4-10-77 0 0,0-3-43 0 0,-1 0 41 0 0,0-1-223 0 0,-5 5-2 0 0,-5 7-11 0 0,-3 7-112 0 0,-7 10-157 0 0,-6 9 347 0 0,-5 7-834 0 0,-6 8-899 0 0,-6 7 646 0 0,-14 14-2599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0,-1 2-568 0 0,0 1 443 0 0,1 1 173 0 0,5-4-116 0 0,6-4-134 0 0,6-8 18 0 0,6-10 213 0 0,6-9-425 0 0,6-15 406 0 0,6-15-213 0 0,4-15-123 0 0,7-20 41 0 0,4-17 75 0 0,4-15-243 0 0,5-19 225 0 0,1-11-176 0 0,-1-12-42 0 0,2-13-110 0 0,-1-9 12 0 0,-1-5-90 0 0,2-8-54 0 0,-1-2-54 0 0,-1 1-21 0 0,-1-1-141 0 0,-5 7 45 0 0,-4 8-22 0 0,-5 7 19 0 0,-5 12-14 0 0,-6 14-13 0 0,-5 10-90 0 0,-5 12-22 0 0,-4 9 84 0 0,-4 3-508 0 0,-4 6-364 0 0,-3 3 143 0 0,-4 23-4198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0,'0'0'0'0'0,"2"-8"136"0"0,1-8 840 0 0,-1-3-828 0 0,0 0 652 0 0,0 3 93 0 0,1 6-141 0 0,1 7-245 0 0,0 12 65 0 0,0 10 237 0 0,0 11-454 0 0,-1 18 566 0 0,0 14-284 0 0,1 17-143 0 0,0 22 33 0 0,1 16 168 0 0,0 16-386 0 0,1 20 440 0 0,1 14-325 0 0,2 11-107 0 0,1 18-98 0 0,3 8 82 0 0,1 7-170 0 0,-1 16 113 0 0,1 9-131 0 0,-2 13-57 0 0,-3 23-98 0 0,-3 11 46 0 0,-2 4-90 0 0,0 1 24 0 0,1-18-216 0 0,1-22 22 0 0,3-25-504 0 0,2-29-156 0 0,2-30 414 0 0,1-25-762 0 0,2-29-638 0 0,-2-27 675 0 0,-3-28-4265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23.5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26722.6875"/>
      <inkml:brushProperty name="anchorY" value="-237551.6875"/>
      <inkml:brushProperty name="scaleFactor" value="0.5"/>
    </inkml:brush>
  </inkml:definitions>
  <inkml:trace contextRef="#ctx0" brushRef="#br0">97 75 88 0 0,'0'0'0'0'0,"-1"-1"0"0"0,-1 0 28 0 0,-3-2-120 0 0,0 0 73 0 0,-2 1 21 0 0,0-2-9 0 0,0 0 72 0 0,0-1-37 0 0,2-1 34 0 0,0 0-56 0 0,0 0 45 0 0,1 1-52 0 0,-1 0 61 0 0,0 1-28 0 0,0 2-10 0 0,0-1 14 0 0,0 2-24 0 0,0-1 16 0 0,2 1 14 0 0,1 1-24 0 0,1 0 18 0 0,0 0-24 0 0,1 0 16 0 0,0 0-5 0 0,1 0 20 0 0,-1 0-6 0 0,0 1 3 0 0,0 0-9 0 0,0 0 40 0 0,0 0-59 0 0,0 0 65 0 0,0 0-1 0 0,0 1-17 0 0,0-1 7 0 0,0 1 54 0 0,0-1-81 0 0,0 1 92 0 0,0-1-29 0 0,0 0 800 0 0,0 0-757 0 0,0 0-25 0 0,0 0 84 0 0,0 0-60 0 0,0 0 12 0 0,0-1 451 0 0,0 1-435 0 0,0 1-16 0 0,0 0-40 0 0,0 0 48 0 0,1-1-36 0 0,0 2 39 0 0,0-1-2 0 0,1-1-17 0 0,0 0-68 0 0,1 0 140 0 0,-1 0-148 0 0,0 1 178 0 0,0-1-81 0 0,1 0-10 0 0,1-1-12 0 0,0 1 37 0 0,1-1-42 0 0,1 0 52 0 0,1 0-25 0 0,-1-1-20 0 0,0-1-2 0 0,-1 1 27 0 0,0 0-29 0 0,0 1 38 0 0,-1-1-39 0 0,0 1 2 0 0,-1 0-66 0 0,-2 0 83 0 0,0 0-75 0 0,0 0 88 0 0,0 0-25 0 0,0 0-38 0 0,1 0-70 0 0,0 0 110 0 0,-1 0-122 0 0,3 2 177 0 0,0 0-89 0 0,1 1-26 0 0,0-2-26 0 0,0 0 67 0 0,1-2-70 0 0,-1 0 116 0 0,1-1-70 0 0,-1 0-14 0 0,1 0-23 0 0,-1 0 40 0 0,-1-1-32 0 0,1 1 75 0 0,-1-1 16 0 0,-1 0-30 0 0,1 1-60 0 0,-1 0 63 0 0,-1 0-98 0 0,-1 1 46 0 0,0 0-16 0 0,0 0 31 0 0,1 1-73 0 0,1 0 78 0 0,2-3-81 0 0,2 1 118 0 0,1-1-82 0 0,-1 0-20 0 0,0 1 6 0 0,-1 0 41 0 0,-1 1-32 0 0,0 1 96 0 0,-1-1-93 0 0,-1 1-6 0 0,0 1 2 0 0,1-1 31 0 0,0 0-29 0 0,-1 0 29 0 0,0 0 11 0 0,-1 0-40 0 0,0 0-52 0 0,0 0 70 0 0,0-1-82 0 0,0 0 98 0 0,1 0-38 0 0,1 0-24 0 0,0 0-84 0 0,1 0 162 0 0,-1-1-166 0 0,0 1 201 0 0,0 0-49 0 0,0 1-65 0 0,-1-1-78 0 0,0 1 130 0 0,0 0-141 0 0,1 0 212 0 0,0 0-137 0 0,-1 0-10 0 0,1 0 80 0 0,-1 0-77 0 0,-1 0 90 0 0,0 0-81 0 0,0 0 44 0 0,-1 0-23 0 0,0 0-14 0 0,2 0 33 0 0,1 0-58 0 0,0 0 55 0 0,-1 0-8 0 0,-1 0-25 0 0,-1 0-56 0 0,1 0 70 0 0,-1 0-62 0 0,1 0 74 0 0,-2 0 7 0 0,1 0-75 0 0,-1 0 139 0 0,1 1-129 0 0,0 1 10 0 0,0-1-34 0 0,0 0 9 0 0,0 0 24 0 0,0 1-8 0 0,0 0 69 0 0,1 0-65 0 0,-1 1 4 0 0,-1 0-1 0 0,1 0-3 0 0,-1 1 9 0 0,0-1 17 0 0,0 0-33 0 0,0 1 11 0 0,0-1 24 0 0,0 0-27 0 0,0 0 47 0 0,0 0-60 0 0,0 0 38 0 0,0 0-22 0 0,0-1-4 0 0,0 0 1 0 0,0 0-1 0 0,0 0-28 0 0,0-1 36 0 0,0 0 44 0 0,0 1-105 0 0,0 0 71 0 0,0-1-60 0 0,-2 2 99 0 0,1 1-38 0 0,0-1-33 0 0,-1 1 22 0 0,1 0 19 0 0,-2-2-16 0 0,0 1-13 0 0,0-1-42 0 0,0-1-17 0 0,2 1 48 0 0,0-1 10 0 0,0 1-1 0 0,1 0 97 0 0,0 0-119 0 0,-1 0-8 0 0,-1 1 38 0 0,0-1-17 0 0,0-1 24 0 0,-1 1 41 0 0,1-1-11 0 0,-1 1-21 0 0,0 0-29 0 0,0-1 15 0 0,0 2-35 0 0,0-1 37 0 0,0 0-3 0 0,0 0-17 0 0,0 0 7 0 0,0-1-31 0 0,0 0 27 0 0,0 0 9 0 0,2-1 25 0 0,0 0 60 0 0,0 0-201 0 0,1 0 156 0 0,-1 0-120 0 0,0 0 123 0 0,0 0-78 0 0,0 0-7 0 0,1 0 130 0 0,-1 0-174 0 0,1 0 113 0 0,0 0 30 0 0,0 0-57 0 0,0 0 4 0 0,-1 0 18 0 0,0 0-46 0 0,0 0 13 0 0,0 0 14 0 0,0 0-15 0 0,1 0-42 0 0,0 0 106 0 0,0 0-41 0 0,0 0-24 0 0,0 0 86 0 0,0 1-158 0 0,0 0 77 0 0,0 0 37 0 0,0 0 0 0 0,0 0 11 0 0,0-1-104 0 0,0 1 87 0 0,0-1-59 0 0,0 0 21 0 0,0 0-1 0 0,0-1 116 0 0,0 2-256 0 0,0 1 211 0 0,0-1-52 0 0,0 0-25 0 0,0-1-15 0 0,0 1 20 0 0,0-1 78 0 0,0 1-14 0 0,0 0-150 0 0,0 1 159 0 0,0 0-140 0 0,0 0 124 0 0,0-1 1 0 0,0 1-54 0 0,0 0-7 0 0,0-1 28 0 0,0 0-21 0 0,0-1 43 0 0,0 1-20 0 0,0-1 26 0 0,0 0-54 0 0,0 0-22 0 0,0 0 80 0 0,0-1-86 0 0,0-1-5 0 0,0 1 66 0 0,0 1-50 0 0,0-1 43 0 0,0 0 35 0 0,-1 1-57 0 0,0 0 12 0 0,0 0 14 0 0,0 0-26 0 0,0 0 46 0 0,1 0-69 0 0,-1 0 21 0 0,1 0 20 0 0,0 0-12 0 0,1 0 120 0 0,-1 0-149 0 0,-1 0 37 0 0,-1 0-52 0 0,1 0 88 0 0,2 0-8 0 0,-1 0-36 0 0,1 0 13 0 0,-1 0-14 0 0,1 0-7 0 0,-1 0 20 0 0,1 0-7 0 0,-1 0 94 0 0,1 0-171 0 0,0 0 128 0 0,0 0-27 0 0,0 0-45 0 0,-1 0-12 0 0,1 0 56 0 0,-1 0-48 0 0,0 0 101 0 0,0 0-86 0 0,0 0 30 0 0,1 0 9 0 0,0 0-24 0 0,0 0-19 0 0,0 0 24 0 0,0 0-10 0 0,-1 0-25 0 0,1 0 45 0 0,1 0-51 0 0,0 0 71 0 0,0 0-21 0 0,-1 0-20 0 0,1 0-48 0 0,-2 0 87 0 0,1 0-86 0 0,-1 1 102 0 0,0 0-39 0 0,0 1 4 0 0,0-2 48 0 0,0 1-80 0 0,0 0 62 0 0,0-1-75 0 0,0 0 84 0 0,1 0-78 0 0,0 0 32 0 0,0 0-66 0 0,0 0 110 0 0,0 0-34 0 0,-1 0 41 0 0,1 0-36 0 0,1 0-35 0 0,-1 0 29 0 0,1 1-60 0 0,-1 0-11 0 0,1 0 20 0 0,-1 0 46 0 0,-1 0-22 0 0,2 1 38 0 0,-1-1-28 0 0,1 1 29 0 0,0 1-18 0 0,0 0-14 0 0,0 0 61 0 0,0 0-75 0 0,1-1 61 0 0,-1 0-37 0 0,0 0-36 0 0,-1 1 39 0 0,0-1-24 0 0,-1 1 25 0 0,1 0 40 0 0,1 1-67 0 0,-1 0 32 0 0,0-1-10 0 0,1 2-8 0 0,0-1 30 0 0,-1 0-9 0 0,0 0-15 0 0,1 0 15 0 0,-1 0-24 0 0,0 1 16 0 0,1 0-14 0 0,0 1 40 0 0,1 0-20 0 0,-1 0-21 0 0,-1 0 7 0 0,0 0-4 0 0,1 0 0 0 0,0 0 9 0 0,0-1-11 0 0,1 1-25 0 0,1-1 35 0 0,-1 1 7 0 0,0-1 17 0 0,-2-1-50 0 0,2 0 55 0 0,-2 0-9 0 0,2-2-35 0 0,-1 0 12 0 0,-1 0-5 0 0,2 1 0 0 0,-2 0 0 0 0,2-1 0 0 0,-1 1-28 0 0,1-2 36 0 0,-1 0-12 0 0,0 0 32 0 0,-1-1 11 0 0,0 0-48 0 0,0 1 25 0 0,-1 0 93 0 0,0 0-121 0 0,0 0 79 0 0,0-1-15 0 0,0 2-7 0 0,-1 0-52 0 0,1 0 15 0 0,0 1-17 0 0,0 1 68 0 0,0 0-77 0 0,0 1-2 0 0,0-1 112 0 0,0 0-120 0 0,0-1 162 0 0,0 0-141 0 0,0-2 16 0 0,0 2 23 0 0,0 1-40 0 0,0 0 3 0 0,0 1 8 0 0,0 0-5 0 0,1-2 12 0 0,2 0 6 0 0,0 0-20 0 0,0-2 62 0 0,-1 2-74 0 0,0-1 24 0 0,0 1 20 0 0,-2 0-64 0 0,2 0-26 0 0,0 1 98 0 0,1-2-99 0 0,0 1 126 0 0,0-1-27 0 0,0 1-18 0 0,-1-1-8 0 0,0 0 47 0 0,-1-1-53 0 0,0 1 27 0 0,-1-1-37 0 0,1 1-18 0 0,1 0 32 0 0,0 0-2 0 0,2 0 10 0 0,1 1 8 0 0,-1 0-2 0 0,0-1 30 0 0,-2 1-110 0 0,0-1 51 0 0,0 0-48 0 0,-1 2 86 0 0,1 0-44 0 0,0 0-31 0 0,1 1 85 0 0,-1 0-9 0 0,1 2 33 0 0,-1-1-79 0 0,0 1 24 0 0,-1 0-28 0 0,0 0-33 0 0,0 1 74 0 0,0 0-62 0 0,0-1 104 0 0,0 0-47 0 0,0 0-40 0 0,-1-2-14 0 0,2 1 19 0 0,-1-1 9 0 0,1-1 35 0 0,0 0 1 0 0,0-1 12 0 0,-1-1-30 0 0,0-1-8 0 0,-1 0 0 0 0,2-1-2 0 0,-1 0 0 0 0,0 0-28 0 0,1 0 36 0 0,-1 0-12 0 0,1-1 4 0 0,-1 1-46 0 0,0 0 31 0 0,0 0-2 0 0,0 0 18 0 0,1 0 15 0 0,0 0-12 0 0,1 0 43 0 0,-1 0-31 0 0,0 0-18 0 0,0 0-22 0 0,-1 0 32 0 0,-1 0-40 0 0,0 0 115 0 0,0 0-80 0 0,0 0-1 0 0,0 0-44 0 0,0 0 55 0 0,0 0-29 0 0,0 0 51 0 0,0 1-51 0 0,0 0-6 0 0,0 1 114 0 0,0-2-166 0 0,0 1 146 0 0,0-1-92 0 0,0 1-2 0 0,0-1 30 0 0,1-1-4 0 0,0-2 8 0 0,1-3 54 0 0,0-1-81 0 0,0-1 15 0 0,-1 0 3 0 0,1 0-23 0 0,0 2-3 0 0,0-1-9 0 0,0 3 48 0 0,0 0-24 0 0,-1 2 56 0 0,0 0-24 0 0,-1 0-28 0 0,0-1 28 0 0,0 2-85 0 0,0-1 61 0 0,0 1-40 0 0,0 1 104 0 0,0-1-30 0 0,0 0-14 0 0,0 0-10 0 0,0 0 19 0 0,0 0-17 0 0,1 1-13 0 0,0 0-25 0 0,1 0-22 0 0,0 0 4 0 0,0 0 52 0 0,1-2-34 0 0,2 0 106 0 0,-1-1-48 0 0,1 2-10 0 0,-1-1-22 0 0,-1 1 32 0 0,1-1-58 0 0,0 1-2 0 0,0 0 36 0 0,-1 0 24 0 0,1 1-43 0 0,-1 0 16 0 0,0 0-33 0 0,1 0 36 0 0,-1 0-12 0 0,-1 0-33 0 0,0 1 48 0 0,0 0-7 0 0,0 0 21 0 0,0 1-13 0 0,1 0 24 0 0,1-1 31 0 0,0 2-111 0 0,0-1 62 0 0,0-1-68 0 0,0 1 82 0 0,1 0-7 0 0,1-1-5 0 0,0 0-23 0 0,0 0 7 0 0,1-1-13 0 0,0 1-7 0 0,0-1 20 0 0,0 0 12 0 0,-1 0 7 0 0,0-1-57 0 0,-1 1 46 0 0,1 0-6 0 0,-1 0-18 0 0,0 0-12 0 0,1-1 40 0 0,1 0-4 0 0,-1-1 40 0 0,1 0-38 0 0,0-1-14 0 0,0 1 4 0 0,0-1 24 0 0,-1 0 48 0 0,0 1-49 0 0,1 1-66 0 0,0-1 75 0 0,1 1-46 0 0,-1-1-53 0 0,0 0 100 0 0,2 1-126 0 0,-1-1 169 0 0,0 1-69 0 0,1 1-14 0 0,0-1 55 0 0,0 1-19 0 0,0 0 7 0 0,0 0-84 0 0,0 0 80 0 0,1 0-28 0 0,-2 0-48 0 0,-1 0 100 0 0,0 0-106 0 0,0 0 88 0 0,0-1-54 0 0,0 0-40 0 0,0 0 68 0 0,0 0-24 0 0,1 0 36 0 0,-1-1 11 0 0,0 1-30 0 0,0-1 2 0 0,-1 0-20 0 0,-1 0-6 0 0,2 0 0 0 0,0 1 37 0 0,1-2 16 0 0,-1 1-1 0 0,0-1-16 0 0,-2 1-22 0 0,1 0 5 0 0,0-1-4 0 0,-1 2-19 0 0,1-2 24 0 0,-2 1-36 0 0,0-1 40 0 0,0 1-32 0 0,-1 0 28 0 0,-1 1-8 0 0,0 0 3 0 0,-1 0-9 0 0,1 1 59 0 0,0 0-65 0 0,-1 0 68 0 0,-1 0-38 0 0,1 0 2 0 0,0 1-18 0 0,1-1 4 0 0,-1 0-3 0 0,1 0-38 0 0,-1 0 49 0 0,1 0-26 0 0,0 0 18 0 0,1 0 42 0 0,-1 0-49 0 0,0 0 46 0 0,1 0-42 0 0,0 0 40 0 0,0 0-115 0 0,0 0 99 0 0,1 0-99 0 0,-1 0 141 0 0,1 0 4 0 0,-1 0-43 0 0,0 0-83 0 0,-1 0 79 0 0,0 0-115 0 0,1 0 153 0 0,-1 0-37 0 0,-1 0-32 0 0,0 1-4 0 0,0 0 92 0 0,0 0-104 0 0,0 1 25 0 0,1 0 30 0 0,0-1-40 0 0,0 1-34 0 0,-1 0 75 0 0,0 1-81 0 0,-1 0 127 0 0,0 0-92 0 0,1 0 20 0 0,0 2-14 0 0,1 2 11 0 0,0-1 5 0 0,1 1 8 0 0,-1 0 8 0 0,1 0-29 0 0,1-1-1 0 0,0-1 9 0 0,0 1-23 0 0,0-1 91 0 0,-1 1-46 0 0,0 0 64 0 0,0 0-127 0 0,0 0 56 0 0,-1 2-39 0 0,1-1 26 0 0,2 2-35 0 0,0 0 19 0 0,1 1 31 0 0,1-1-47 0 0,0 0 73 0 0,-1 0-32 0 0,-1-1 58 0 0,-1 0-117 0 0,-1-2 82 0 0,0 0-83 0 0,0 1 106 0 0,-1-1-79 0 0,0 1-21 0 0,-1 0 137 0 0,-1 0-146 0 0,1-1 141 0 0,0 1-135 0 0,0-1 59 0 0,0 0 0 0 0,1 0-21 0 0,-1 1-11 0 0,1-1-7 0 0,0-1 57 0 0,0 0-46 0 0,0-1 16 0 0,2 1-14 0 0,-2 0 60 0 0,2 0-65 0 0,-1 0 31 0 0,-1 0 19 0 0,-1 0-45 0 0,1 0-3 0 0,0 1 18 0 0,-1-1-26 0 0,0 0 26 0 0,-1 0-7 0 0,1-1 2 0 0,-1 0-75 0 0,0 0 143 0 0,0 1-120 0 0,0 0 95 0 0,1 0 19 0 0,0-1-42 0 0,0 0-10 0 0,0 2-8 0 0,0-1-10 0 0,1 1 11 0 0,-1 0-4 0 0,1 0 10 0 0,0-1-12 0 0,0 1-42 0 0,2-1 58 0 0,-1 1 18 0 0,0 0-42 0 0,0 0 17 0 0,-1 1-44 0 0,1-1 40 0 0,-1 1-24 0 0,0 0 92 0 0,0-1-17 0 0,1 1 0 0 0,-1-1-173 0 0,0-1 143 0 0,-1 2-155 0 0,0-2 192 0 0,0 1-20 0 0,-1-1-8 0 0,1-1-36 0 0,0 0 57 0 0,0-2-85 0 0,0 2 16 0 0,-1-2 22 0 0,1 1-10 0 0,-1-1-62 0 0,0 1 150 0 0,0 0-177 0 0,0 0 186 0 0,0 0-74 0 0,0-1-23 0 0,0 0 29 0 0,0 0-30 0 0,0 0 36 0 0,-2 2-58 0 0,-2 1 36 0 0,1 1-39 0 0,-1 1 38 0 0,1 0-12 0 0,-1-1-15 0 0,1 1 24 0 0,1-1-7 0 0,1-2 20 0 0,1 1-23 0 0,1-2 8 0 0,0 0-3 0 0,0 0 28 0 0,-1-2-36 0 0,1 0 2 0 0,1 1-10 0 0,2-2 2 0 0,0-1 16 0 0,1 0 42 0 0,0-2-20 0 0,-2 1 19 0 0,0-1 5 0 0,0 0-76 0 0,-1 1 79 0 0,-1 1-65 0 0,0 0-46 0 0,-1 0 51 0 0,0 1 26 0 0,1 0-26 0 0,0-1 40 0 0,1 0 7 0 0,0 0-47 0 0,0 1-50 0 0,1-1 78 0 0,0 1-28 0 0,-1-1 9 0 0,1 1 46 0 0,1 0-12 0 0,0 0 24 0 0,0 0-107 0 0,1 0 13 0 0,1 0 0 0 0,-1 0 69 0 0,0 1-47 0 0,1-1-1 0 0,0-3 58 0 0,1 1-57 0 0,-1 0 76 0 0,1 0-78 0 0,0 1 61 0 0,0 1 10 0 0,0 1-134 0 0,-1 0 70 0 0,1 0-83 0 0,-1-1 132 0 0,1 1-40 0 0,0-1-3 0 0,0 0 34 0 0,-1 0-21 0 0,1 0 36 0 0,-1 0-57 0 0,0 0-1 0 0,0 0-29 0 0,1-1 5 0 0,-1 0 24 0 0,0 0 1 0 0,0-1 58 0 0,1 0 13 0 0,-1 1 9 0 0,0 0-110 0 0,-1 0 61 0 0,0 0-80 0 0,-1 1 76 0 0,1 0 32 0 0,0 0-18 0 0,0 0-119 0 0,0 0 204 0 0,1 0-217 0 0,-1 1 180 0 0,1-1-45 0 0,1 0-24 0 0,-1 0-25 0 0,0 0 24 0 0,1 0-48 0 0,0-1 107 0 0,0-1-79 0 0,-1 1 17 0 0,1 0-3 0 0,1 1-12 0 0,1-2 13 0 0,0 1-4 0 0,1 0 1 0 0,1 0 0 0 0,-1 0 0 0 0,1 0 0 0 0,0 0-19 0 0,0-2 6 0 0,-1 1 62 0 0,0 1-9 0 0,0-1-68 0 0,-1 2 107 0 0,1-1-129 0 0,0 0 49 0 0,-1 0-16 0 0,0 0-46 0 0,0 0 79 0 0,-2 0-25 0 0,1 1 27 0 0,0-1-14 0 0,1 0 52 0 0,1-1-52 0 0,-1 0-20 0 0,-1 0 24 0 0,-1 0-29 0 0,0 0 26 0 0,-1-1 11 0 0,-1 1 7 0 0,1 0-112 0 0,-2 0 117 0 0,0 0-124 0 0,-1-1 222 0 0,0 1-102 0 0,0-1-9 0 0,0 1 64 0 0,1 0-89 0 0,-2 0 74 0 0,1 0-134 0 0,0-1 94 0 0,-1 1-32 0 0,0-1-20 0 0,1 1 36 0 0,1-1-68 0 0,0 0 76 0 0,0 0-24 0 0,0 0 26 0 0,-1 0-4 0 0,-1 1-17 0 0,0 1 6 0 0,-2 0-3 0 0,1 0 0 0 0,0 1 0 0 0,0 0 0 0 0,0 0 18 0 0,1 0-4 0 0,-1 0-73 0 0,2 0 59 0 0,-1 0-21 0 0,1 1 23 0 0,0 0-4 0 0,0 1 20 0 0,1 0 14 0 0,1 2-58 0 0,0 0 36 0 0,1-1-12 0 0,0-1-17 0 0,0 0 43 0 0,-1-1 5 0 0,0 1-37 0 0,-1-1-5 0 0,0 0 18 0 0,-1 0 30 0 0,0-1-18 0 0,-1 1-47 0 0,1 0 88 0 0,-1 1-56 0 0,2 0-57 0 0,-1 2 92 0 0,0 0-115 0 0,0 0 183 0 0,0 1-54 0 0,-1-1 39 0 0,1 1-172 0 0,0 0 115 0 0,0 1-145 0 0,-1 1 141 0 0,1-1-15 0 0,-1 0-22 0 0,1 1 68 0 0,1 0 8 0 0,0 0-66 0 0,1 0-51 0 0,1 1 58 0 0,1 0-33 0 0,-1 1 75 0 0,1-1-48 0 0,0-1 45 0 0,1 1-68 0 0,0-1-8 0 0,0 0 0 0 0,1 0 89 0 0,0-2-82 0 0,0 1 94 0 0,-1 0-92 0 0,-1-1 29 0 0,-1 0 55 0 0,1 0-46 0 0,0 2-67 0 0,-1-1 67 0 0,0 0-26 0 0,0 1-31 0 0,0 2 30 0 0,0-1-10 0 0,1 2 2 0 0,-1 0 18 0 0,1 0 89 0 0,-1-1-89 0 0,0 0 22 0 0,-1 0-63 0 0,0-1 52 0 0,0 0-27 0 0,-1 0 44 0 0,0 0-20 0 0,-1 0 7 0 0,1-1-20 0 0,-1-1-13 0 0,2 0 22 0 0,1 0 38 0 0,0-1-20 0 0,-1 1-10 0 0,-1-1 33 0 0,2 0-67 0 0,-1 0 29 0 0,0 1-29 0 0,0-1-12 0 0,-1 0 59 0 0,1 0-38 0 0,-1 0-42 0 0,1-1 41 0 0,-1 1 31 0 0,0 0-29 0 0,1 0 22 0 0,-1 1-14 0 0,0 0 3 0 0,-1 0-1 0 0,-1 0-28 0 0,0-1 55 0 0,0 0-27 0 0,0-1 0 0 0,0 0 38 0 0,-1 1-48 0 0,1-2 34 0 0,0 1 17 0 0,1-1 32 0 0,0 0-71 0 0,1 1 4 0 0,0-1-3 0 0,0-1-68 0 0,-1 1 65 0 0,1-1-4 0 0,-1-1-18 0 0,-1 0 46 0 0,0 0-50 0 0,1-2 52 0 0,-1 0 4 0 0,1-1 27 0 0,0 0-70 0 0,-1 0-43 0 0,0 1 37 0 0,0-1 20 0 0,0-1-25 0 0,0 0 30 0 0,0-1-18 0 0,0 1 42 0 0,0 0-20 0 0,0 0 35 0 0,-1 2-18 0 0,0 0-31 0 0,-1 1 46 0 0,1-2-52 0 0,-1 0 43 0 0,0-1-50 0 0,1-1 5 0 0,0 1-3 0 0,2-5-1 0 0,1 1 19 0 0,1-1-6 0 0,-1 0 68 0 0,1 0-83 0 0,-2 1 27 0 0,1-1-37 0 0,0 0-1 0 0,0 0 35 0 0,-1 0 26 0 0,1 0-42 0 0,0-1 15 0 0,1 1-24 0 0,-1-1-41 0 0,1 0 76 0 0,0 0 59 0 0,1 1-71 0 0,-1-1 0 0 0,0 2 0 0 0,1 0-4 0 0,-1 1 0 0 0,0 0 0 0 0,1 1-28 0 0,-1 1-1 0 0,0 0 101 0 0,2 0-96 0 0,-1-1 117 0 0,1 1-164 0 0,-1-1 59 0 0,1 0 16 0 0,0 1-74 0 0,-1 0 88 0 0,2 0-74 0 0,-1 2 98 0 0,0 0-38 0 0,1-1-6 0 0,-1 0 5 0 0,0 0-3 0 0,-2 0 19 0 0,-1 0 22 0 0,1 1-52 0 0,-1 0 37 0 0,1 0-50 0 0,0 0-52 0 0,0-1 78 0 0,0 1 29 0 0,0-1-7 0 0,0 1-1 0 0,1 0-91 0 0,-1 1 90 0 0,1 0-78 0 0,0 1 135 0 0,-1 0-20 0 0,0 0-37 0 0,-1 0-95 0 0,0 1 100 0 0,-1 0-122 0 0,0 0 138 0 0,1 1-61 0 0,0 0 21 0 0,0 0 34 0 0,0 2-47 0 0,0-1 62 0 0,0 0-66 0 0,-1 0-26 0 0,1-1-21 0 0,0 0 132 0 0,0-1-135 0 0,1 0 157 0 0,-1 0-120 0 0,0 1 38 0 0,-1 0 54 0 0,0 1-167 0 0,1-1 135 0 0,-1 0-129 0 0,0-1 148 0 0,0 1 12 0 0,0 0-47 0 0,0 0-62 0 0,-1 1 64 0 0,0 0-101 0 0,0 0 178 0 0,-1 0-118 0 0,0-1 30 0 0,1 1-54 0 0,-1 0 60 0 0,2 1-58 0 0,1 0 54 0 0,1 0 60 0 0,0-1-92 0 0,1 0 33 0 0,-1 0 73 0 0,-1 1-127 0 0,1-1 23 0 0,0 0 47 0 0,-1 0 9 0 0,0-1-112 0 0,0 1 83 0 0,0-1-114 0 0,2 1 190 0 0,0 0-77 0 0,0 0-27 0 0,0 0 32 0 0,0 1 14 0 0,-1-1 4 0 0,1 0-35 0 0,-1 0 11 0 0,1 0-5 0 0,-1 1-37 0 0,0 0 19 0 0,1 1 2 0 0,-2 0 139 0 0,0 0-151 0 0,0 2 43 0 0,2 0-79 0 0,1 1 36 0 0,1-1 13 0 0,0 1 79 0 0,1 1-20 0 0,-1-1 3 0 0,0 0-73 0 0,-1 2 58 0 0,-1-2-58 0 0,1 0 71 0 0,0 0-58 0 0,0 0-57 0 0,0 0 92 0 0,0 0-80 0 0,1 0 109 0 0,-2 1-59 0 0,0-1 67 0 0,-1-1-37 0 0,0 1-62 0 0,1-1 94 0 0,0 1-145 0 0,1 1 118 0 0,-1 0-19 0 0,1 2-14 0 0,0 0-10 0 0,-1 2 22 0 0,0-1-56 0 0,0 1 110 0 0,0-1-42 0 0,-1-2-22 0 0,0 0 9 0 0,2 0 32 0 0,-1 0-38 0 0,0 0-6 0 0,1-1 21 0 0,-1-1-18 0 0,-1-1 24 0 0,1 0 12 0 0,-1-1-40 0 0,1-1-6 0 0,-1 0 1 0 0,0 1 16 0 0,1-1-25 0 0,1 0 28 0 0,-2 0-9 0 0,0 0 22 0 0,-1 0-6 0 0,0 1-34 0 0,-1-1 29 0 0,2 0 8 0 0,-1 2-22 0 0,0 0-10 0 0,0 2 22 0 0,0-1-9 0 0,0 1-16 0 0,0 1 99 0 0,0-2-104 0 0,-1 0 35 0 0,-1 1-11 0 0,0-2 0 0 0,1 1-37 0 0,1 0 29 0 0,0 0-11 0 0,1-1 78 0 0,0 0-78 0 0,0 0-29 0 0,0-2 64 0 0,-1 0-24 0 0,0-2 64 0 0,0 0-72 0 0,-1 1 52 0 0,0-1-7 0 0,0 0-54 0 0,1-1 36 0 0,0 0-42 0 0,0 0 39 0 0,0-2-12 0 0,0 1 4 0 0,0-1 9 0 0,1 0-11 0 0,-1 0 59 0 0,0 0-73 0 0,0 0-13 0 0,1 0 21 0 0,-1 3 8 0 0,0 0-12 0 0,0 0 14 0 0,-1-1 44 0 0,0 1-41 0 0,0 0 15 0 0,1-1-60 0 0,0-1 53 0 0,0 1-55 0 0,-1 0 108 0 0,-1 1-40 0 0,0 0-32 0 0,1-1 13 0 0,1 1-7 0 0,-1 1 19 0 0,1-1-43 0 0,0-1 32 0 0,-1 0-11 0 0,1-1-6 0 0,0 0 77 0 0,-1-1-107 0 0,0 0 35 0 0,0 0 7 0 0,0-2-6 0 0,2 1-25 0 0,0 0 17 0 0,1-1-25 0 0,0 0 110 0 0,-1 0-80 0 0,1-1 29 0 0,0 2-7 0 0,-1-2-19 0 0,1 1 43 0 0,-1 1-50 0 0,0 0 15 0 0,0 0 32 0 0,0 1-122 0 0,0-1 74 0 0,1 1-73 0 0,0 2 103 0 0,1-1-31 0 0,-1 0 12 0 0,1 1 0 0 0,0 1 0 0 0,1 1 0 0 0,-1 0 0 0 0,1 0 0 0 0,0 0 0 0 0,-1-1 103 0 0,1 1-151 0 0,0-1 142 0 0,0 1-155 0 0,1 0 26 0 0,-1 0-1 0 0,1 1 60 0 0,-1-1-8 0 0,0 0 16 0 0,0-2-38 0 0,0 0 30 0 0,0-1-48 0 0,0-1 32 0 0,0 2 8 0 0,-1 0-22 0 0,1 0 9 0 0,-1 0-22 0 0,1 2-41 0 0,-1 0 95 0 0,1 1-22 0 0,0-1 38 0 0,0 0-63 0 0,1 0 1 0 0,-1 1-21 0 0,1 0 78 0 0,0 1-128 0 0,1 0 106 0 0,-1 0-24 0 0,0 1-30 0 0,-1-3 39 0 0,1 0-13 0 0,0 0 4 0 0,-1-2 19 0 0,0 1 3 0 0,-1-1-27 0 0,0 0-56 0 0,0 1 79 0 0,0-2-8 0 0,-1 0 12 0 0,0 0-36 0 0,-1-2 20 0 0,2 0-7 0 0,-1 0-36 0 0,1 0 94 0 0,1 1-85 0 0,0-2 65 0 0,-1 1 10 0 0,1-2-59 0 0,-2 1 76 0 0,0 1-80 0 0,0-1 61 0 0,0 3-111 0 0,-1-1 68 0 0,-1 1 14 0 0,0 1 14 0 0,0 0-20 0 0,1 0 9 0 0,-1 1-96 0 0,0-1 63 0 0,0-1-4 0 0,-1 0 36 0 0,0-1 30 0 0,-2 1-42 0 0,1-1-22 0 0,-1 0 5 0 0,0 1-5 0 0,1 1 37 0 0,2 2-66 0 0,0 1 58 0 0,0 1-55 0 0,-1-1 52 0 0,1 0-15 0 0,0 0-32 0 0,-1-2 122 0 0,0 2-130 0 0,0-1 173 0 0,-1 2-107 0 0,1 0-58 0 0,0 1 93 0 0,1 1-91 0 0,0 0 64 0 0,0-1-55 0 0,0 1 34 0 0,-1 0 45 0 0,0 0-106 0 0,0 1 71 0 0,0 0-79 0 0,0 1 133 0 0,1 3-40 0 0,1-1-40 0 0,-1 2-21 0 0,0-1-17 0 0,0 1 20 0 0,-1-1 84 0 0,1 1-60 0 0,0-1 42 0 0,-1 1-48 0 0,1-1 13 0 0,-2 1 14 0 0,2 0-25 0 0,-2 0 9 0 0,0 2-40 0 0,0 1 85 0 0,0 0-46 0 0,0 1 36 0 0,-1 0 28 0 0,0-2-63 0 0,1 0 96 0 0,-1 0-105 0 0,1-2 14 0 0,0 1-5 0 0,1-1-40 0 0,0 0 66 0 0,1-1 35 0 0,0-1-45 0 0,0-1-19 0 0,0 1-14 0 0,0-3 20 0 0,-1 1-9 0 0,1-2 78 0 0,0-2-59 0 0,0-1-16 0 0,1-2 24 0 0,0-2-30 0 0,0-1-28 0 0,0 0-12 0 0,2 1 76 0 0,-1 0-6 0 0,0 0 24 0 0,-1-1-78 0 0,0 1 62 0 0,-2-1-2 0 0,2 0-20 0 0,0 0 46 0 0,1 0-69 0 0,-1 0 77 0 0,0 0-61 0 0,1 0 18 0 0,-1 0-42 0 0,1 0 29 0 0,-1-1-11 0 0,-1 0 40 0 0,1 0-10 0 0,-1-1-70 0 0,0 0 22 0 0,1 0 8 0 0,0-2-6 0 0,0 0 78 0 0,0 0-59 0 0,0 0 21 0 0,1 0-5 0 0,-1-1-19 0 0,0 1 44 0 0,1-1-71 0 0,-1-1 60 0 0,2 0-38 0 0,-1-1 10 0 0,0 1 110 0 0,1-1-144 0 0,-1 0 11 0 0,-1 1 13 0 0,1-2-11 0 0,-1 1 3 0 0,1 0 19 0 0,-1 1-6 0 0,1 0 41 0 0,0-1 7 0 0,1 1-56 0 0,-1-1-37 0 0,0 1 64 0 0,0 0-80 0 0,-1 0 155 0 0,2 1-64 0 0,-1 0 23 0 0,0-1-58 0 0,1 1-2 0 0,-2-1 15 0 0,1 0-45 0 0,0 1 88 0 0,-1 0 29 0 0,1 1-98 0 0,1 0 34 0 0,-1 0-50 0 0,0 0 48 0 0,0-1-17 0 0,0 1 6 0 0,-1 2-37 0 0,1-1-8 0 0,-1 0-1 0 0,0 2 92 0 0,1-2-46 0 0,-1 1 18 0 0,0-2-2 0 0,2 1 19 0 0,-1 0-24 0 0,1 0-11 0 0,1-1 2 0 0,-1 1-20 0 0,-1-1 42 0 0,1 1-32 0 0,-2 0 48 0 0,1 0-70 0 0,-2 1 60 0 0,0 0-20 0 0,1 0-12 0 0,-2 2 23 0 0,-1-1-45 0 0,0 1 32 0 0,0 0-48 0 0,-1 0 51 0 0,2 0 2 0 0,0 2-37 0 0,-1 0 88 0 0,3 1-45 0 0,-2 1 15 0 0,2 1-2 0 0,-1-1-130 0 0,1 0 111 0 0,0-1-114 0 0,0 0 218 0 0,0 1-120 0 0,1 1 6 0 0,-1-2 77 0 0,0 0-120 0 0,1 0 131 0 0,-1 0-190 0 0,0-1 112 0 0,1 1 19 0 0,0-2-82 0 0,1 1 84 0 0,-1 0-100 0 0,0 1 84 0 0,0-1-7 0 0,0 0-16 0 0,-1 0 82 0 0,1 0-117 0 0,-1 0 93 0 0,-1 1-103 0 0,0 1 28 0 0,2 0 28 0 0,-2 0 63 0 0,1-1-53 0 0,-1 0 40 0 0,1 0-123 0 0,0 0 54 0 0,0-1-40 0 0,1 1 82 0 0,-1 0-5 0 0,0 0 5 0 0,0 1-34 0 0,1 1-8 0 0,0 0-38 0 0,2 1 102 0 0,0 0-70 0 0,1-1 80 0 0,0 1-39 0 0,-1 0-44 0 0,1-1-23 0 0,0 1 40 0 0,0 0 2 0 0,0 0 19 0 0,0 1 16 0 0,0-1-21 0 0,-1 0-11 0 0,1 1 40 0 0,1-1-70 0 0,-1 2 41 0 0,2 0-32 0 0,-2 0-11 0 0,1 0 40 0 0,-1-1-14 0 0,1-1 6 0 0,0 0 0 0 0,0 0 38 0 0,0-1-30 0 0,-1 2 10 0 0,0-1-39 0 0,-1 0 48 0 0,0 0-54 0 0,-1 1 110 0 0,0 0-89 0 0,-2 0 12 0 0,0-1-4 0 0,1 0-2 0 0,0 0 0 0 0,1-1 47 0 0,-1 0-60 0 0,1 1 1 0 0,0 0 17 0 0,-1 0-8 0 0,1 2 22 0 0,-1-1-24 0 0,0 0 45 0 0,-1-1 52 0 0,-1 0-172 0 0,1 0 64 0 0,-2-1-100 0 0,0 1 209 0 0,0-1-129 0 0,0 1 45 0 0,1-1 10 0 0,0 2-24 0 0,0-1 91 0 0,1 0-91 0 0,0 2 12 0 0,0-1-23 0 0,1 0 21 0 0,-1 2-8 0 0,-1-1-25 0 0,2 1 36 0 0,-2-1-12 0 0,1 1 32 0 0,-1 0-36 0 0,1-1 12 0 0,0 1-4 0 0,0-1-28 0 0,0 0 36 0 0,0 0-30 0 0,1 1 74 0 0,1-2 16 0 0,-1 1-30 0 0,0 0-42 0 0,-1-1 12 0 0,0 0-8 0 0,-1-1-18 0 0,1 1 23 0 0,0-1-26 0 0,-2 2 7 0 0,1-1 17 0 0,1 0 13 0 0,-1-2-3 0 0,1 0 3 0 0,-2 0 0 0 0,2 1-18 0 0,1-1 4 0 0,-1 0-20 0 0,1 0 70 0 0,-2 0 16 0 0,0-1-30 0 0,-1 0-98 0 0,1-1 84 0 0,-2 0-32 0 0,1-1-57 0 0,0 0 149 0 0,0 0-159 0 0,-1 0 182 0 0,1-1-119 0 0,1 0-65 0 0,-1-1 103 0 0,0 1-38 0 0,1-1 59 0 0,0 0-42 0 0,0-1 62 0 0,-1-1-46 0 0,-1 1-22 0 0,-1 0 6 0 0,0 1-42 0 0,1-2 66 0 0,1-1-2 0 0,1-2 30 0 0,1 1-70 0 0,-1 0 22 0 0,0 0-9 0 0,1 0 19 0 0,0 0-24 0 0,-2 0 7 0 0,1 0-67 0 0,-1 1 112 0 0,1 0-65 0 0,-1-1 60 0 0,1 2-34 0 0,1 0-27 0 0,-1 0-10 0 0,0 0 37 0 0,-1 0-42 0 0,-1 1 89 0 0,0 1-7 0 0,-1-1-41 0 0,2 1 15 0 0,0 0 41 0 0,1 0-60 0 0,0 1-102 0 0,0 0 131 0 0,1 1-47 0 0,1 0 15 0 0,0 1 19 0 0,1 0-43 0 0,0 0 32 0 0,-1 0-29 0 0,1-1-21 0 0,-1 0 53 0 0,1 0-18 0 0,-1 0 54 0 0,1-1-42 0 0,0 0-3 0 0,0 1 0 0 0,1-1-48 0 0,-1 0 40 0 0,2-1-14 0 0,-1 2 60 0 0,1-1-6 0 0,-2 1-42 0 0,-1 1-32 0 0,0 0 53 0 0,-2 0-20 0 0,2 1 7 0 0,0 1 28 0 0,0-1 2 0 0,0 1-37 0 0,0 2-6 0 0,2 0-29 0 0,0 2 53 0 0,-1-1-18 0 0,0 1 7 0 0,-2 1-18 0 0,1 0 23 0 0,0 0-45 0 0,-2 0 51 0 0,1 1 2 0 0,-1 0 84 0 0,1-1-123 0 0,-1 1 59 0 0,1 0-76 0 0,0-2 10 0 0,2 1 22 0 0,-1-1 10 0 0,1 0-39 0 0,-1-1 51 0 0,0 0-101 0 0,1-1 198 0 0,-2 1-88 0 0,2 0 42 0 0,-2-3-54 0 0,0 1-23 0 0,1-2 23 0 0,0-2-11 0 0,0 0 3 0 0,0-1 0 0 0,-1-1-37 0 0,1 0 48 0 0,0-1-63 0 0,1-1 112 0 0,-1 1-80 0 0,1 0-20 0 0,-3 0 72 0 0,1-1-44 0 0,-2 1 61 0 0,1 0-62 0 0,-1-1 19 0 0,1 0-6 0 0,1 0-18 0 0,-1-1-24 0 0,0 0 34 0 0,1 0 7 0 0,-2 1 36 0 0,-1-1-46 0 0,0 2 16 0 0,-1 0 23 0 0,1 0-36 0 0,-1 0 12 0 0,1 0-32 0 0,0 0 64 0 0,-1 0-29 0 0,1 0-8 0 0,0 0 3 0 0,-1-1-2 0 0,1 1 0 0 0,1 0 0 0 0,0 0-18 0 0,0-1 42 0 0,-1 1-32 0 0,1 0 10 0 0,-1-1-2 0 0,1 1-65 0 0,1-1 84 0 0,-1 2-66 0 0,1-2 58 0 0,0 0 21 0 0,-1 1-43 0 0,1-1 16 0 0,-1 0-5 0 0,0 1-18 0 0,0 0 23 0 0,0-1 11 0 0,2-1-21 0 0,1-1 7 0 0,0 0-67 0 0,1 1 84 0 0,-1-1-66 0 0,1 1 142 0 0,-1 0-106 0 0,-1-1 18 0 0,1 0 42 0 0,-1 0-44 0 0,0 1 34 0 0,1 0-66 0 0,-1-1 38 0 0,0 2-32 0 0,-1-1 26 0 0,2-1 30 0 0,-1 0-46 0 0,0 0 35 0 0,1-1-29 0 0,0 1 7 0 0,0 0-39 0 0,1-1 29 0 0,-1 2-39 0 0,0-1 86 0 0,0 1-54 0 0,0 0-65 0 0,1 1 142 0 0,-1-1-104 0 0,0 1 118 0 0,1 0-78 0 0,0 1 6 0 0,-1 0 17 0 0,1 0 39 0 0,-1 1-104 0 0,0 0 108 0 0,0 0-100 0 0,-1 1 1 0 0,0-1 46 0 0,-1 0 1 0 0,0 1-36 0 0,0 0 32 0 0,2 0-29 0 0,0 1 26 0 0,1 0-8 0 0,-1 0 69 0 0,0 2-85 0 0,0 0 66 0 0,-1 0-142 0 0,1 1 87 0 0,1 0 7 0 0,-1 2-5 0 0,0-1 44 0 0,-1 2-30 0 0,-1 0 20 0 0,1 2-34 0 0,-1 0 10 0 0,1 0-4 0 0,0 2 0 0 0,0-1 19 0 0,-1 2 13 0 0,0 1-59 0 0,0 1-46 0 0,2-1 113 0 0,1 1-76 0 0,1 1 91 0 0,0 0-99 0 0,1 0 58 0 0,-1 1 10 0 0,0-1-78 0 0,-1 1 118 0 0,-1-1-131 0 0,1 0 106 0 0,0 0-51 0 0,-1 0-107 0 0,0-1 135 0 0,1 0-9 0 0,1-2 3 0 0,0 0 53 0 0,0 0-60 0 0,0-1 1 0 0,-1-1 101 0 0,0-1-153 0 0,-1 0 133 0 0,1 1-171 0 0,0-2 95 0 0,-1-1 24 0 0,0-1-46 0 0,-1 0 0 0 0,0-2-19 0 0,-1 1 40 0 0,0-1-14 0 0,1 0 44 0 0,0-1-49 0 0,0 0 82 0 0,-1 0-90 0 0,0 0 47 0 0,0-1 32 0 0,1 1-57 0 0,-1-1 19 0 0,-1 0-24 0 0,1 0 4 0 0,1-1-86 0 0,-1 1 71 0 0,1-1-35 0 0,-1 0 187 0 0,1 0-127 0 0,-1 0 121 0 0,1 0-246 0 0,1 0 109 0 0,0 0 5 0 0,0 2-26 0 0,0-1 11 0 0,-1-1-2 0 0,0 0-9 0 0,1 0 114 0 0,0 0-117 0 0,1 1 40 0 0,0 0-30 0 0,-1-1 4 0 0,0 1-30 0 0,0 0 18 0 0,-1-1 48 0 0,1-1-32 0 0,0 0 78 0 0,1-1-87 0 0,-1 1 28 0 0,0-1-9 0 0,0-1 0 0 0,0 1 38 0 0,0 0-30 0 0,1-1 20 0 0,-1 0 4 0 0,0 0-39 0 0,0-1 12 0 0,1 0-5 0 0,1 0 0 0 0,-1-2-37 0 0,1 0 1 0 0,0 0 44 0 0,0-1-71 0 0,0 0 79 0 0,0 0-52 0 0,0 1 91 0 0,1 1-54 0 0,-2-1 1 0 0,1 0 38 0 0,-1 1-51 0 0,0 0 44 0 0,0 0-106 0 0,-1 0 96 0 0,1 1 5 0 0,0-1-95 0 0,0 1 126 0 0,-1-1-134 0 0,0-1 152 0 0,1 1-35 0 0,0 1-53 0 0,-1 0 20 0 0,1 1-9 0 0,0 1 0 0 0,0 0 0 0 0,-1 0 0 0 0,0 0 0 0 0,1 0 0 0 0,0 0-46 0 0,0 0 59 0 0,0 0-20 0 0,0 0-11 0 0,0 0 23 0 0,-1 1 11 0 0,0 0-21 0 0,-1 1 54 0 0,2 1-62 0 0,-2 0 57 0 0,1 1 29 0 0,0 0-129 0 0,2-1 79 0 0,-1 1-94 0 0,1-1 71 0 0,-1 0 15 0 0,0-1-23 0 0,0 1 10 0 0,-1 0 17 0 0,0 0-24 0 0,-1-1 54 0 0,1 1-25 0 0,-1-1-9 0 0,1 0-15 0 0,1 0-35 0 0,-2 1 46 0 0,0 0-16 0 0,0 1-33 0 0,0 0 49 0 0,0 0-82 0 0,2 1 90 0 0,-1-1-47 0 0,0 1 70 0 0,0 0-8 0 0,-2 1-70 0 0,2 0-6 0 0,-2 1 8 0 0,1-1 20 0 0,-1 1 97 0 0,1 2-91 0 0,0 0 15 0 0,0 0-42 0 0,1 1 46 0 0,0 0-82 0 0,0 0 108 0 0,1 1-33 0 0,-1 0 22 0 0,-1 0-32 0 0,1 0 10 0 0,-1 0-4 0 0,0 1 38 0 0,-1 0-30 0 0,-1-2 20 0 0,0 1-99 0 0,1 0 94 0 0,0 0-98 0 0,-1 2 178 0 0,1-1-71 0 0,0 0-1 0 0,0 0-117 0 0,1-1 115 0 0,0 0-97 0 0,0 0 169 0 0,0 0-96 0 0,1 0-22 0 0,-1-2 8 0 0,-1-1 12 0 0,1-1-5 0 0,-2-2 20 0 0,0-1 14 0 0,1-1-40 0 0,-1 0 14 0 0,-1-2 40 0 0,1 0-40 0 0,0 0-5 0 0,-1-1 2 0 0,2 0-69 0 0,-1 0 132 0 0,1-1-52 0 0,1 1 48 0 0,0 0-160 0 0,0 0 132 0 0,-1 0-28 0 0,1 0-132 0 0,-1 0 182 0 0,0 0-201 0 0,-1 0 323 0 0,1 0-170 0 0,0 0-7 0 0,2 0 74 0 0,1 0-122 0 0,0-1 130 0 0,-1-1-124 0 0,0 0 9 0 0,0 0 24 0 0,-1-1 72 0 0,1 0-67 0 0,0-1 91 0 0,1 0-175 0 0,0-1 99 0 0,0 0-16 0 0,0-1 2 0 0,0 1 20 0 0,0-1-23 0 0,1 1-48 0 0,0-2 87 0 0,0 1-47 0 0,2 0-50 0 0,-1-2 129 0 0,1 2-154 0 0,-1 1 113 0 0,-1-1 3 0 0,0 1 27 0 0,-1 0-50 0 0,-1 1-1 0 0,-1 0-1 0 0,0 1-22 0 0,-1 1-13 0 0,-1 0 12 0 0,1 2 23 0 0,0-1 39 0 0,0 1-18 0 0,0 1-46 0 0,0 2 32 0 0,0-1-12 0 0,1 0-36 0 0,-1 1 21 0 0,2-1-64 0 0,1 1 129 0 0,-1 0-31 0 0,0 0 23 0 0,0 1-48 0 0,0 0 52 0 0,0-1-55 0 0,-1 0-2 0 0,0 0 18 0 0,1 0 49 0 0,-1 0-89 0 0,0-1 30 0 0,1 0-58 0 0,-1 0 79 0 0,0-1-25 0 0,0 2 9 0 0,1-1 65 0 0,-2 1-84 0 0,1 0 66 0 0,1 1-30 0 0,-1-1-19 0 0,1-1 6 0 0,-1 1 14 0 0,0 0-70 0 0,-1 1 68 0 0,0 1 43 0 0,0-1-78 0 0,-1 1 10 0 0,1 1 14 0 0,-1 0-26 0 0,1 1 26 0 0,-1-1 30 0 0,1 0 20 0 0,0 0-13 0 0,1 0-20 0 0,-1 0-22 0 0,1-1 4 0 0,-1 1-32 0 0,0-1 36 0 0,1-1 16 0 0,-1 1-60 0 0,0 0 48 0 0,0 1-72 0 0,1 1 48 0 0,0-1 12 0 0,0 1-4 0 0,0-1-52 0 0,-1 0 156 0 0,1 0-198 0 0,-1-1 129 0 0,0 2-3 0 0,1-1-39 0 0,0 1 45 0 0,0 0-42 0 0,1 1 12 0 0,1 0-4 0 0,-2-1 37 0 0,0 0 46 0 0,0 0-151 0 0,0-2 94 0 0,0 1-79 0 0,0-1 66 0 0,0 2-1 0 0,0-1 11 0 0,1 1-10 0 0,-2 1 14 0 0,0-1-32 0 0,0 0 74 0 0,1-1-88 0 0,-1 1 29 0 0,1-1 36 0 0,0-1-106 0 0,1-1 99 0 0,-1-1-98 0 0,0 0 57 0 0,1 0 0 0 0,-1 0 46 0 0,0 0 8 0 0,1 0-36 0 0,0 0-14 0 0,0-1 2 0 0,1-1 42 0 0,-1 0-40 0 0,0 0 23 0 0,0-1-34 0 0,0 1 9 0 0,0 0-4 0 0,-1 0-47 0 0,0-1 14 0 0,0 1 58 0 0,0-1-37 0 0,0 1 108 0 0,0-1-57 0 0,1-1-45 0 0,0-2 16 0 0,0 1-10 0 0,2-1 0 0 0,-1-1 74 0 0,0 0-123 0 0,1-1 21 0 0,-1 0 112 0 0,0 0-112 0 0,0-1 132 0 0,0 1-177 0 0,-1 0 99 0 0,1 0 14 0 0,0 1-128 0 0,-1 0 116 0 0,0-1-85 0 0,-1 1 98 0 0,0-1 10 0 0,0 0-19 0 0,0 0-36 0 0,0 1 57 0 0,0 0-66 0 0,2 1 48 0 0,-2-1-6 0 0,0 1-36 0 0,0 1-53 0 0,1-1 79 0 0,-1 0-75 0 0,0-1 97 0 0,-1 1 10 0 0,0 1-47 0 0,0 0 0 0 0,1 1-1 0 0,-1 0-22 0 0,1 0 6 0 0,0 0 15 0 0,0 0 33 0 0,0 0-18 0 0,-2 2-1 0 0,-1 0-17 0 0,0 0 4 0 0,1 1-3 0 0,-1 0-19 0 0,1 0-4 0 0,0 3 57 0 0,0 0-28 0 0,0 0 40 0 0,0-1 18 0 0,0 0 14 0 0,-1 0-140 0 0,1 1 88 0 0,-1 0-126 0 0,2 1 146 0 0,-1-1-18 0 0,2-2 8 0 0,-1 1-43 0 0,0-1 14 0 0,-1 1-54 0 0,-1 1 42 0 0,1 1 3 0 0,-1 0 46 0 0,-1 0-38 0 0,1-1-5 0 0,0 0 2 0 0,1 0 25 0 0,1-1-36 0 0,0 1 77 0 0,1 0-88 0 0,-2 0 1 0 0,2 0 26 0 0,-1-1 16 0 0,0 0-14 0 0,1 1-11 0 0,-2-1 32 0 0,1 1 7 0 0,0 0 0 0 0,-1 0-45 0 0,1-1 32 0 0,-2 0 17 0 0,2 0-100 0 0,-1 1 125 0 0,1 0-152 0 0,0-1 110 0 0,-2 1 12 0 0,1 0-31 0 0,0 0-70 0 0,1 1 85 0 0,0 0-124 0 0,-2-1 177 0 0,1 1-36 0 0,-1-1-22 0 0,1 0-42 0 0,0 1 38 0 0,0-1-35 0 0,-1-1 75 0 0,1-1-21 0 0,0 0-38 0 0,0 1 60 0 0,0-2-66 0 0,0 2 38 0 0,0-1-30 0 0,-1 1-11 0 0,1 0 21 0 0,0 0-7 0 0,0-1 39 0 0,-1-1-1 0 0,0 0-44 0 0,0 1 43 0 0,1 0-24 0 0,0 0-13 0 0,0 1 5 0 0,0 0-3 0 0,-1 1 47 0 0,0-1-33 0 0,0 0-15 0 0,1 0-42 0 0,-1 0 57 0 0,1 0-21 0 0,-1 0 7 0 0,0 0 93 0 0,-1 0-54 0 0,1 0-110 0 0,0 0 99 0 0,1-1-130 0 0,0 0 194 0 0,0 1-124 0 0,1 0-6 0 0,-1-1 80 0 0,1 1-57 0 0,-1-1 66 0 0,0-1-46 0 0,0 2 24 0 0,0-1 3 0 0,0 0 36 0 0,0 3-84 0 0,0-2 46 0 0,-1 1-54 0 0,0-1 4 0 0,0-1 53 0 0,0-1-45 0 0,2 2-12 0 0,-2-1 13 0 0,1 1 59 0 0,-2-1-45 0 0,1 0 26 0 0,1 0-34 0 0,1 1 37 0 0,0 0-40 0 0,-1-1 59 0 0,1 0 19 0 0,0-1 34 0 0,-1 0-145 0 0,0 1 8 0 0,0 1-57 0 0,-1 0 84 0 0,1 0 27 0 0,-1 1 23 0 0,1 1-56 0 0,1-1 39 0 0,0 0-51 0 0,-1 2 32 0 0,1-2-11 0 0,0 0 3 0 0,0-1-28 0 0,1-1 36 0 0,-1 1-68 0 0,0 0 132 0 0,-1 1-21 0 0,0 1 10 0 0,-1-2 12 0 0,1 0-86 0 0,0 0 44 0 0,0-1-83 0 0,-1 1 68 0 0,1-1 24 0 0,1 0-54 0 0,0 1 21 0 0,-1-1-7 0 0,1 0 28 0 0,0 0-36 0 0,1 0 12 0 0,-2 1-4 0 0,1-1 0 0 0,0-1 0 0 0,1 1 0 0 0,0-1 0 0 0,0 0 0 0 0,-1-1 28 0 0,0-1-8 0 0,-1 1 23 0 0,0 0-53 0 0,0 0-11 0 0,0 0 29 0 0,0 0-12 0 0,1-2 32 0 0,0 1-36 0 0,-1-1 87 0 0,0 0-73 0 0,0 0-3 0 0,0 1 29 0 0,0-1-115 0 0,1 1 109 0 0,-1 0-37 0 0,0 0-17 0 0,0 0 8 0 0,0 0-51 0 0,-1 0 89 0 0,0 0-29 0 0,0 0 114 0 0,-1 0-58 0 0,1 0-98 0 0,0 0 21 0 0,0 0 41 0 0,0 0-17 0 0,-1 0 8 0 0,1 0 56 0 0,-1 0-53 0 0,2 0 55 0 0,-1 0-71 0 0,-1 0 49 0 0,2 0-44 0 0,-2 0 12 0 0,2 0-4 0 0,-1 0 0 0 0,0 0 0 0 0,0 0 0 0 0,0-1 75 0 0,0 0-69 0 0,0-1-3 0 0,0 0-27 0 0,0 0 107 0 0,0 0-109 0 0,0-1 37 0 0,-1 0 17 0 0,0 0-36 0 0,0 0-91 0 0,3-1 129 0 0,-1 0-120 0 0,1 1 158 0 0,1 1 67 0 0,-2 1-127 0 0,1 0-73 0 0,1 1 139 0 0,-2-2-172 0 0,0 1 126 0 0,-1 0-11 0 0,1 1-81 0 0,-2-1 84 0 0,0 1 0 0 0,1 0 0 0 0,-1 0 23 0 0,0 0-53 0 0,1 0-30 0 0,0 0 26 0 0,0-1 15 0 0,1 0-5 0 0,1 0 4 0 0,0 0 28 0 0,-1-1-92 0 0,0 1 112 0 0,-1-1 11 0 0,0 1-21 0 0,0 1-99 0 0,0-1 85 0 0,0 1-32 0 0,0 0-39 0 0,0 0 61 0 0,-1 0-77 0 0,1 0 135 0 0,0 0-21 0 0,2 0-37 0 0,0 0-39 0 0,0 0 9 0 0,-1 0-27 0 0,0 0 81 0 0,-1 0-34 0 0,0 0 22 0 0,0 0-59 0 0,2 0-2 0 0,0 0 17 0 0,0 0 47 0 0,-1 0 6 0 0,0 0 39 0 0,-1 1-72 0 0,0 0 4 0 0,0 1-3 0 0,-1-2-106 0 0,0 1 114 0 0,-1-1 26 0 0,0 1-53 0 0,1-1 51 0 0,0 0-71 0 0,0 0 76 0 0,1 0-52 0 0,0 0-12 0 0,-1 0 4 0 0,0 1-23 0 0,0 0 53 0 0,1 1-17 0 0,-1 0 7 0 0,0 0 47 0 0,1-1-5 0 0,0 0-23 0 0,-1 0 56 0 0,0 1-121 0 0,0-1 65 0 0,-1 1-70 0 0,1-1-66 0 0,-1 1 148 0 0,1 0-125 0 0,0 0 218 0 0,0-1-61 0 0,0 0-31 0 0,-1 0-77 0 0,1 0 83 0 0,-1 1-96 0 0,1 0 74 0 0,0 0 5 0 0,0-1 18 0 0,0 1-95 0 0,0-2 76 0 0,-1 2-111 0 0,0 0 199 0 0,0 1-144 0 0,0 0 48 0 0,0-1 63 0 0,0 0-199 0 0,0 0 164 0 0,1-1-83 0 0,0-1 51 0 0,0 0 91 0 0,1 0-129 0 0,0 0 73 0 0,-1 0-79 0 0,1 0 48 0 0,-2 0-44 0 0,1 1 21 0 0,-1 0-43 0 0,0 0 123 0 0,0 0-93 0 0,0-1-24 0 0,0 1 92 0 0,1-1-60 0 0,0 1-8 0 0,0 0 60 0 0,1 0-76 0 0,0 0 5 0 0,-1 0 45 0 0,1-1 2 0 0,0 1-18 0 0,0 1 9 0 0,-1 0-22 0 0,0 0 43 0 0,1-1 24 0 0,-1 1 14 0 0,0-1-76 0 0,0 0 25 0 0,0 0-58 0 0,0 1 79 0 0,0-2-90 0 0,1 1-29 0 0,0-1 240 0 0,-1 0-233 0 0,0 0 256 0 0,0 0-241 0 0,0 0 36 0 0,-1 1 42 0 0,0 0 35 0 0,0 1-92 0 0,0-2 60 0 0,1 1-76 0 0,0-1 29 0 0,0 1 65 0 0,0-1-49 0 0,-1 0-9 0 0,1 0 32 0 0,-1 0 171 0 0,0 0-201 0 0,0 0-19 0 0,0 0 10 0 0,0 0 91 0 0,1 0-61 0 0,0 0-42 0 0,0 0-27 0 0,0 0 40 0 0,0 0 4 0 0,-1 0-1 0 0,0 0 31 0 0,0 0 68 0 0,0 0-65 0 0,0 1 23 0 0,0 0-35 0 0,0 0 9 0 0,1 0-51 0 0,0-1 61 0 0,1 1 82 0 0,0-1-154 0 0,0 0 81 0 0,-1 0-83 0 0,0 1 76 0 0,1 0-24 0 0,-1 0-95 0 0,0 1 133 0 0,0 0-17 0 0,0 0 35 0 0,-1 1-41 0 0,0-2 23 0 0,0 2 21 0 0,0-1-63 0 0,0-1-8 0 0,0 1-28 0 0,0 0-15 0 0,0 1 49 0 0,0-1 11 0 0,0 1 27 0 0,0-1-4 0 0,1 0 4 0 0,0 0-28 0 0,0 0-48 0 0,0 0 21 0 0,0-1 55 0 0,0 1-8 0 0,1 1 82 0 0,-1 0-152 0 0,0 0 30 0 0,-1-1-97 0 0,1 0 208 0 0,-1-1-122 0 0,0 0 247 0 0,0-1-239 0 0,0-1-5 0 0,0 1-10 0 0,0 0 32 0 0,0 1 8 0 0,0 0 46 0 0,0 0-86 0 0,0 0 57 0 0,0 0-94 0 0,0 0 129 0 0,0 1-69 0 0,0 0 51 0 0,0 0-21 0 0,0 1-87 0 0,0-1 128 0 0,0 0-43 0 0,0 1-13 0 0,1-2 8 0 0,0 2-32 0 0,0-1 36 0 0,0 0-12 0 0,-1-1 4 0 0,1 1 28 0 0,-1 0-36 0 0,1-1-16 0 0,0 0 79 0 0,0-1-73 0 0,0 1 25 0 0,0-1-7 0 0,-1 0 0 0 0,0 1 0 0 0,0 0-19 0 0,0 0 25 0 0,0 0-9 0 0,1-1 3 0 0,0 1 47 0 0,1-1-61 0 0,-2 0 21 0 0,1 0-7 0 0,-1 0 0 0 0,1 0-47 0 0,-1 1 5 0 0,0 0 79 0 0,0 0-128 0 0,0 0 191 0 0,0 0-104 0 0,0-1 7 0 0,1 1 48 0 0,0 1-93 0 0,0 1 57 0 0,0-1-38 0 0,-1-1 1 0 0,1 0 55 0 0,-1 0 2 0 0,0-1-98 0 0,0 0 44 0 0,0 0 55 0 0,0 0-45 0 0,0 0 21 0 0,1 0-40 0 0,0 0 64 0 0,0 0-48 0 0,0 0-12 0 0,1 0-24 0 0,-1 0 60 0 0,2 0-20 0 0,-1 0 36 0 0,-1 0-8 0 0,1 0-24 0 0,-1 0 8 0 0,-1 0-60 0 0,0 0 79 0 0,0 0-21 0 0,0 0 1 0 0,1 0 1 0 0,0 0-32 0 0,1 0 17 0 0,0 0 31 0 0,0 0-28 0 0,-1 0 11 0 0,0 0-22 0 0,-1 0-3 0 0,2 0 27 0 0,-1 0-9 0 0,1 0 4 0 0,0 0 0 0 0,1 0-75 0 0,-1 0 97 0 0,0 0-117 0 0,-1 0 175 0 0,0 0-33 0 0,0 0-5 0 0,-1 0-47 0 0,1 0-35 0 0,0 0 16 0 0,0 0 28 0 0,0 0-8 0 0,-1 0 4 0 0,1 0-19 0 0,0 0 25 0 0,0 0 10 0 0,0 0-22 0 0,0 0 9 0 0,0 0-50 0 0,-1 0 33 0 0,0 0-13 0 0,1 1 59 0 0,0 1 31 0 0,0 0 3 0 0,0 0-107 0 0,1 0 89 0 0,-1-1-116 0 0,2 0 88 0 0,-1 1-28 0 0,0 0-39 0 0,0 0 61 0 0,0 1-21 0 0,-1-1 26 0 0,1 0-25 0 0,0 0-10 0 0,0 0 22 0 0,-1 1-9 0 0,0 0-53 0 0,1 0 44 0 0,0 0 12 0 0,0 0-4 0 0,0-1 60 0 0,-1 0-72 0 0,0-2 24 0 0,-1 2-36 0 0,0-1 8 0 0,1 0 24 0 0,-2 1-8 0 0,1 0 4 0 0,0-1 28 0 0,0 0-36 0 0,0 0 12 0 0,0-1-32 0 0,0 0-11 0 0,0 0 71 0 0,0-1-549 0 0,0 0 474 0 0,0 0 53 0 0,0 0-73 0 0,0 0 60 0 0,0 1 1 0 0,0 0-94 0 0,0 0 57 0 0,0 0-45 0 0,-11-10-8675 0 0,5 8 7089 0 0,-2 1-1384 0 0,2 1 284 0 0,0 1 327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1156 3352 0 0 0,'0'0'0'0'0,"-2"-7"0"0"0,-3-14 373 0 0,0-9-265 0 0,-2-11 323 0 0,-1-11 72 0 0,2-7-60 0 0,0-9-58 0 0,2-9-147 0 0,0-9 108 0 0,1-9-203 0 0,0-10 84 0 0,0-9-50 0 0,2-5-46 0 0,-1-5-6 0 0,3 0 119 0 0,1 3-168 0 0,0 5 251 0 0,1 8-75 0 0,1 9-47 0 0,-1 9 3 0 0,1 9 107 0 0,-1 9-175 0 0,-1 7 168 0 0,0 9-126 0 0,-1 6-57 0 0,-2 8-30 0 0,-1 5 37 0 0,-1 6-64 0 0,-2 6 74 0 0,-2 7-59 0 0,1 6 0 0 0,-1 6-94 0 0,-1 6 52 0 0,0 6-67 0 0,0 6 35 0 0,0 7-30 0 0,-1 5-39 0 0,2 7-55 0 0,0 5 12 0 0,1 4 1 0 0,2 5-69 0 0,2-1 30 0 0,2-1-22 0 0,4-3-136 0 0,4-3 39 0 0,1-4-57 0 0,1-5-130 0 0,2-5 63 0 0,0-5-56 0 0,-1-5 189 0 0,-2-7 2 0 0,-1-4 55 0 0,-3-4 220 0 0,-3-2-58 0 0,-3-2 32 0 0,-4-1-19 0 0,-2-2 71 0 0,-3 0-68 0 0,-2-2 144 0 0,-1 1-23 0 0,-1-1-25 0 0,-1 0 32 0 0,-1 1 36 0 0,1 2-20 0 0,0 0 112 0 0,0 0-49 0 0,0 1 1 0 0,-1 1-25 0 0,2 0 5 0 0,0-1-13 0 0,1 0-26 0 0,3 0-12 0 0,2 0-17 0 0,2-1-128 0 0,2-1 100 0 0,1 0-121 0 0,2-2 117 0 0,0-2-64 0 0,2-2-36 0 0,1-2-53 0 0,1-2 47 0 0,0-5-47 0 0,1-1 50 0 0,-1-4-23 0 0,0-2-12 0 0,-1-4-42 0 0,-2-4 67 0 0,-2-1-70 0 0,-5-2 78 0 0,-3-1-4 0 0,-6-2-17 0 0,-4-2 28 0 0,-5-3 0 0 0,-5-3 1 0 0,-4-3 38 0 0,-2 0-10 0 0,-3-1 14 0 0,-3 1-86 0 0,-2-1 100 0 0,-3 1-109 0 0,0 0 154 0 0,0 0-82 0 0,0-1-1 0 0,1 2-128 0 0,1 1 25 0 0,1 3-45 0 0,2 3-245 0 0,1 5-26 0 0,0 2-74 0 0,2 3-331 0 0,1 1 97 0 0,2 3 125 0 0,8 6 213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2737 0 0 0,'0'0'0'0'0,"-1"-1"0"0"0,-3-3 224 0 0,-1 0-83 0 0,-2-2 103 0 0,-3-1 381 0 0,-2-2-97 0 0,-1-2-20 0 0,-2-3-33 0 0,-1-2 135 0 0,-3-4-240 0 0,-1-3 93 0 0,-1-5-118 0 0,-1-4-76 0 0,-3-7-131 0 0,-1-5 74 0 0,-2-7-147 0 0,-4-8 39 0 0,-3-8-44 0 0,-3-6-20 0 0,-8-7-43 0 0,-5-6 66 0 0,-4-3-79 0 0,-5-5 80 0 0,-2-1-24 0 0,-2-2-38 0 0,-2-5-53 0 0,-2-2 59 0 0,-2-2-88 0 0,-5-3 137 0 0,-1 2-69 0 0,-1 2 6 0 0,-3 1-47 0 0,1 6 49 0 0,1 8-45 0 0,3 7 106 0 0,4 10-49 0 0,5 9-9 0 0,3 7-51 0 0,6 7 68 0 0,5 5-61 0 0,7 2 65 0 0,5 4-28 0 0,6 2-38 0 0,5 4-6 0 0,7 1 27 0 0,4 3-39 0 0,5 0 49 0 0,5 2-14 0 0,3 1-23 0 0,2 2 55 0 0,4 3-27 0 0,2 3 28 0 0,5 4-26 0 0,2 4 18 0 0,4 4 4 0 0,2 4-20 0 0,2 5 63 0 0,2 6-56 0 0,3 6 83 0 0,1 8-23 0 0,4 5-38 0 0,3 8 14 0 0,6 6 2 0 0,6 6-11 0 0,5 7 31 0 0,5 4-28 0 0,5 5 10 0 0,5 3-31 0 0,5 7 36 0 0,4 6-40 0 0,3 7 31 0 0,3 5-29 0 0,1 6 0 0 0,3 7-113 0 0,3 7 96 0 0,4 8-90 0 0,5 7 81 0 0,5 4-99 0 0,5 4-54 0 0,5 4-500 0 0,3 2-118 0 0,2 6 73 0 0,0 4-75 0 0,-22-27-1095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6853 56 0 0,'0'0'0'0'0,"5"-4"136"0"0,4-7 261 0 0,2-6-270 0 0,0-7 299 0 0,-2-8-181 0 0,-2-5 280 0 0,-4-5-357 0 0,-6-7 458 0 0,-4-3-307 0 0,-6-5-81 0 0,-4-4-178 0 0,-4-6 71 0 0,-3-5-152 0 0,-2-7 93 0 0,-3-5-70 0 0,-1-3-18 0 0,0-7-22 0 0,0-5-8 0 0,-1-5 9 0 0,-2-10-14 0 0,-1-10-5 0 0,-1-9 2 0 0,-4-13-40 0 0,-3-10 68 0 0,-2-10-60 0 0,-5-14 132 0 0,-2-7-57 0 0,-3-5 12 0 0,-5-2 1 0 0,-2 7 16 0 0,-1 12-14 0 0,-3 10 118 0 0,0 16-53 0 0,2 14 3 0 0,1 10 12 0 0,4 11 41 0 0,5 8-58 0 0,4 2 169 0 0,7 4-49 0 0,5 2-16 0 0,5 2 1 0 0,6 3 100 0 0,3 3-152 0 0,4 2 161 0 0,2 0-40 0 0,3-1-23 0 0,0-2-17 0 0,0-2 97 0 0,1-3-97 0 0,0-2 116 0 0,0-1-70 0 0,0-2-15 0 0,0 0-78 0 0,1 1 36 0 0,3 2-44 0 0,3 4-65 0 0,2 5-29 0 0,4 7-44 0 0,4 3-12 0 0,4 5-1 0 0,2 2-3 0 0,1 2 28 0 0,0 3-36 0 0,1 2-16 0 0,1 4-43 0 0,1 1 10 0 0,0 3-7 0 0,0 4-66 0 0,1 3 10 0 0,-1 2-53 0 0,1 3-213 0 0,1 1 2 0 0,-1 0-62 0 0,-1 1-799 0 0,0 1 56 0 0,0 3-49 0 0,-3 8-859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63 6285 0 0 0,'0'0'0'0'0,"-4"1"0"0"0,-5 4 233 0 0,-2-1-103 0 0,-1 0 108 0 0,1-4 192 0 0,3-5-109 0 0,2-8-93 0 0,5-8-5 0 0,4-9 93 0 0,3-8-156 0 0,3-6 330 0 0,4-7-136 0 0,2-4 5 0 0,4-4-48 0 0,2-3 84 0 0,3-2-170 0 0,1-4 219 0 0,2-3-96 0 0,-1-2-24 0 0,0-8-53 0 0,-1-4 160 0 0,-2-6-258 0 0,-2-5 220 0 0,-5-2-115 0 0,-2-1-70 0 0,-4-1-52 0 0,-3 2 203 0 0,-3 2-301 0 0,-3 2 450 0 0,-2 4-209 0 0,0 3-77 0 0,-1 0-44 0 0,2-1 113 0 0,2-3-239 0 0,3-8 305 0 0,4-6-159 0 0,4-6-52 0 0,6-11-16 0 0,3-7 135 0 0,5-4-231 0 0,3-4 306 0 0,1 3-215 0 0,2 6-44 0 0,-1 6-13 0 0,1 5-36 0 0,1 5 14 0 0,-1 2 39 0 0,2 3-58 0 0,-2 5 19 0 0,-1 1-43 0 0,-1 5 1 0 0,-1 3 16 0 0,-1 3 40 0 0,-3 2-29 0 0,0 2 30 0 0,-2-1-82 0 0,0 0 33 0 0,1-1-23 0 0,-1-1 23 0 0,0 0 21 0 0,0 2-33 0 0,-1 1-72 0 0,0 3 188 0 0,0 3-209 0 0,0 3 206 0 0,0 4-89 0 0,1 5-28 0 0,1 3 12 0 0,2 4-64 0 0,1 4 72 0 0,2 2-33 0 0,2 2-18 0 0,1 3 35 0 0,3 3-40 0 0,1 1 3 0 0,2 2 8 0 0,0 1-61 0 0,1 3 46 0 0,-2 3-53 0 0,-3 2-88 0 0,-1 2 61 0 0,-4 1-82 0 0,-2 2 41 0 0,-4 2-23 0 0,-4 0-4 0 0,-1 2-270 0 0,-3 1 12 0 0,-2 0-86 0 0,-2 1-1018 0 0,-3 1 4 0 0,-2 1-113 0 0,-2 4-2695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2206 224 0 0,'0'0'0'0'0,"6"0"400"0"0,3-3 1148 0 0,3-3-1392 0 0,4-2 814 0 0,4-3 94 0 0,6-1-497 0 0,7-4 448 0 0,7-4-179 0 0,8-6-165 0 0,8-4-47 0 0,5-6 195 0 0,6-3-398 0 0,6-3 440 0 0,4-2-223 0 0,5-1-88 0 0,5-4-126 0 0,3 0 200 0 0,3-3-381 0 0,6-3 355 0 0,2-1-131 0 0,2-1-119 0 0,4-1-88 0 0,1 2 174 0 0,-2 0-345 0 0,1 3 374 0 0,-4 2-258 0 0,-5 2-23 0 0,-4 1-76 0 0,-5 1 76 0 0,-8 0-125 0 0,-4-1 148 0 0,-6 1-101 0 0,-5 1-23 0 0,-1 0 7 0 0,-3 2-18 0 0,-1 1-6 0 0,-1-1-26 0 0,0 1-32 0 0,0-1-2 0 0,0 1 44 0 0,-2 2-70 0 0,-1 1 31 0 0,-3 2-104 0 0,-5 4 103 0 0,-3 2-16 0 0,-5 1-50 0 0,-4 3 55 0 0,-4-1-112 0 0,-5 2-33 0 0,-4-1-4 0 0,-4 0-44 0 0,-4 0-37 0 0,-4 1-86 0 0,-1-1 48 0 0,-4 1-469 0 0,-2 0-279 0 0,-4-1-58 0 0,-4 1-2604 0 0,-4-3-176 0 0,-5-2 1606 0 0,0 6-218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1262 2523 136 0 0,'0'0'0'0'0,"-4"0"144"0"0,-7 0 840 0 0,-4 0-846 0 0,-4 0 656 0 0,-2 1 156 0 0,-1 0-84 0 0,1-1-118 0 0,-2-1-104 0 0,1-3 251 0 0,0-2-406 0 0,-3-3 321 0 0,0-6-186 0 0,-1-6-135 0 0,-3-7-98 0 0,-1-6 144 0 0,-2-7-301 0 0,-2-7 136 0 0,-1-7-133 0 0,-2-6-71 0 0,-1-10 16 0 0,0-5-4 0 0,2-7-60 0 0,0-7-38 0 0,1-3-20 0 0,1-4-28 0 0,0-5-14 0 0,-1-2 10 0 0,-2-2-24 0 0,-4-4-3 0 0,-4-2-37 0 0,-3-1 0 0 0,-1-3-77 0 0,-1 1 1 0 0,3 3 13 0 0,4 4-8 0 0,4 8-118 0 0,5 10 25 0 0,5 8-482 0 0,6 9-726 0 0,5 9 1196 0 0,7 8-4064 0 0,4 6 4288 0 0,6 5-1378 0 0,3 12-1377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05.8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00680.8125"/>
      <inkml:brushProperty name="anchorY" value="-222690.8125"/>
      <inkml:brushProperty name="scaleFactor" value="0.5"/>
    </inkml:brush>
  </inkml:definitions>
  <inkml:trace contextRef="#ctx0" brushRef="#br0">309 17 88 0 0,'0'0'88'0'0,"-2"0"-9"0"0,-1 0-73 0 0,-2 1-35 0 0,-1 0 136 0 0,-1 1 85 0 0,-2 2-122 0 0,-2-1 115 0 0,0 2-81 0 0,1 0-34 0 0,-1 0-55 0 0,1 0 38 0 0,1-1-63 0 0,0 0 63 0 0,2 1-38 0 0,0 0 2 0 0,1-1-37 0 0,0-1 37 0 0,1-1-41 0 0,-1-1 87 0 0,0-1-26 0 0,-2 0-7 0 0,1 0-14 0 0,-1-1 30 0 0,1-1-47 0 0,-3-3 98 0 0,0 0-1 0 0,1-1-14 0 0,-2-1 55 0 0,0 0 96 0 0,0 1-137 0 0,0-1 282 0 0,0 2-74 0 0,1 0-16 0 0,2 0-4 0 0,2 1 148 0 0,0 2-232 0 0,1-1 299 0 0,2 1-110 0 0,0 0-65 0 0,2 2 93 0 0,-1-1 311 0 0,1 1-388 0 0,-2 0 2352 0 0,4 0-2457 0 0,2 0 129 0 0,2 0-111 0 0,1 0-18 0 0,1 1-32 0 0,1 0 96 0 0,1 2-89 0 0,0 0 114 0 0,1 0-32 0 0,1 2-71 0 0,0 1-24 0 0,-1 0 104 0 0,2 2-119 0 0,1 1 131 0 0,1-1-48 0 0,2 1-2 0 0,0 1-145 0 0,2 1 160 0 0,2 1-158 0 0,0 1 234 0 0,0 0-153 0 0,1 0 4 0 0,2 1-72 0 0,-1 0 88 0 0,2 1-78 0 0,0 0 89 0 0,1 1-82 0 0,0 0-30 0 0,3 1 8 0 0,0 0 39 0 0,1 1-42 0 0,0 1 81 0 0,-1 0-70 0 0,3 1 4 0 0,-1 1-11 0 0,4 2 29 0 0,0 0-38 0 0,1 0 68 0 0,0 2-20 0 0,0 0-11 0 0,0 1-50 0 0,0 1 69 0 0,1-1-43 0 0,1 1 5 0 0,1 0 8 0 0,-1-1-87 0 0,0 1 44 0 0,-2 1 103 0 0,1-1-134 0 0,0 2 150 0 0,0-1-45 0 0,0-1-41 0 0,2-2-96 0 0,0 2 136 0 0,1-1-141 0 0,1 1 210 0 0,0 0-79 0 0,1-2-65 0 0,0 1 71 0 0,1-1 67 0 0,0 1-123 0 0,-1 0 24 0 0,0 0 0 0 0,0 0-15 0 0,-1 1 42 0 0,1 0-31 0 0,0 2 20 0 0,1 0 41 0 0,0 0 35 0 0,1 1 3 0 0,2-2-90 0 0,0 2-27 0 0,0 0 11 0 0,0 2-57 0 0,1 0 15 0 0,-1-1 58 0 0,1 0 10 0 0,0 1 10 0 0,2 1 67 0 0,1-2-101 0 0,1-1 33 0 0,1 0-59 0 0,1-2-14 0 0,-1-1 76 0 0,0 1-129 0 0,1 1 125 0 0,0 2-76 0 0,-1 2 32 0 0,2 1-9 0 0,0 2-16 0 0,2 4 42 0 0,2 2-79 0 0,-1 3 24 0 0,1-1-37 0 0,-2-1-20 0 0,1-1 98 0 0,-1-3-125 0 0,0-1 208 0 0,-2-3-163 0 0,-2 0 43 0 0,-1-2-12 0 0,0-2-29 0 0,1 1 46 0 0,1 1-81 0 0,1 1 52 0 0,1 3-73 0 0,0 0 48 0 0,-2-2-16 0 0,-2-1 32 0 0,-2-3-64 0 0,-2-2 77 0 0,-2-1 40 0 0,-1 0-132 0 0,0 1 101 0 0,-2-1-90 0 0,-2 0 164 0 0,1 1-20 0 0,-1-1 2 0 0,2 0-86 0 0,0 0-40 0 0,0 0 71 0 0,-1 0-56 0 0,0 0 73 0 0,-1 1 17 0 0,2 0-133 0 0,0 2 108 0 0,3 3-140 0 0,2 3 113 0 0,2 2-45 0 0,3 3-14 0 0,1 0-22 0 0,1-1 60 0 0,-1-1-48 0 0,-1-3 146 0 0,-1 0-106 0 0,-1-4 10 0 0,-1 0 54 0 0,-1-1-114 0 0,0-2 101 0 0,-1 0-98 0 0,-1-1 66 0 0,-2 0 36 0 0,0-1-198 0 0,-1 1 286 0 0,-2-1-287 0 0,0 2 284 0 0,1 2-121 0 0,0 3-83 0 0,2 0-9 0 0,1 2 60 0 0,1-2-24 0 0,-2-1 74 0 0,-2-3-55 0 0,0-3-37 0 0,-2-1 67 0 0,1 0-24 0 0,-2-1 83 0 0,1 1-59 0 0,-1 0 21 0 0,-1-1-42 0 0,0 1-18 0 0,-1-1 40 0 0,-1 1-51 0 0,0 1 80 0 0,-1-1-88 0 0,0 1-104 0 0,1-2 262 0 0,0-1-188 0 0,0-1 166 0 0,-1-1-110 0 0,0 0-4 0 0,0-1 1 0 0,1 2-42 0 0,-1 2 47 0 0,2 3-15 0 0,-1-1 117 0 0,0 1-107 0 0,-1-2 38 0 0,-2 0-86 0 0,-3-1 59 0 0,-1-1-96 0 0,-2 0 214 0 0,0 0-140 0 0,-3-1-26 0 0,3 1 160 0 0,-1 2-202 0 0,1-1 175 0 0,-1 1-165 0 0,1 0 48 0 0,-2-1 96 0 0,0 0-144 0 0,0 0 85 0 0,0-2-101 0 0,1 1 139 0 0,0-1-80 0 0,1-1-49 0 0,0 0 166 0 0,1-2-90 0 0,-1-1 143 0 0,1 0-224 0 0,0 1 33 0 0,-1-2 58 0 0,2 2-139 0 0,1 1 80 0 0,1 1 11 0 0,0 2 107 0 0,1-1-64 0 0,-3-1-11 0 0,1 0-32 0 0,-1-3 42 0 0,-1 0-15 0 0,-1 0 117 0 0,0-1-32 0 0,-3 0-59 0 0,0 2-53 0 0,-1-1 48 0 0,0 0-96 0 0,0 0 176 0 0,1-1-16 0 0,0 1 11 0 0,0-1-219 0 0,0 0 176 0 0,0-3-213 0 0,0 0 319 0 0,-1-2-95 0 0,-1-1-75 0 0,-1 0-5 0 0,-1 0 31 0 0,0-2-52 0 0,0-1 90 0 0,-2 0-27 0 0,1-1 11 0 0,1 0-75 0 0,-1-1 22 0 0,1 0-11 0 0,0-1 37 0 0,0 2 102 0 0,0-2-27 0 0,3 0-96 0 0,-1 1 32 0 0,1-2-91 0 0,-1 1 134 0 0,0-1-80 0 0,-1 1 26 0 0,1 2-117 0 0,0 1 69 0 0,0 1-26 0 0,-1 0-32 0 0,-2-1 122 0 0,-1 0-37 0 0,-1-1-96 0 0,-3-1 219 0 0,-2 0-294 0 0,-3-1-12 0 0,-3 1-49 0 0,-4 0-160 0 0,-5 2-409 0 0,-7 1-372 0 0,-7 1 101 0 0,-9 3-3437 0 0,-11 0 171 0 0,-10 3 278 0 0,4-4-7956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1701 0 0 0,'0'0'0'0'0,"0"5"0"0"0,0 7 308 0 0,-2 3-107 0 0,-2 2 106 0 0,-3 2 653 0 0,-1-3-146 0 0,-1-3-74 0 0,-3-4 42 0 0,-2-6 352 0 0,-2-6-601 0 0,-5-5 623 0 0,-2-7-361 0 0,-3-5-171 0 0,-3-6-84 0 0,-1-5 196 0 0,-1-6-459 0 0,0-7 400 0 0,2-6-252 0 0,2-5-124 0 0,1-8-82 0 0,2-4 72 0 0,3-4-223 0 0,2-6 81 0 0,2-5-22 0 0,4-2-47 0 0,1-4-135 0 0,3 1 93 0 0,1 4-141 0 0,1 1 56 0 0,-1 6-66 0 0,0 3-40 0 0,-2 3-29 0 0,-1 2-155 0 0,0 2 263 0 0,-1 0-674 0 0,2 0-108 0 0,1 0 125 0 0,2-1-1945 0 0,3 2 2184 0 0,1 12-5970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2603 32 0 0,'0'0'0'0'0,"-9"-3"120"0"0,-10-5 485 0 0,-9-3-427 0 0,-11-3 497 0 0,-6-4 224 0 0,-5-1-513 0 0,-7-6 548 0 0,-4-5-226 0 0,-5-5-137 0 0,-6-7-15 0 0,-2-3 260 0 0,-2-3-516 0 0,0-2 507 0 0,2 0-328 0 0,2 1-118 0 0,0-1 1 0 0,3 0 54 0 0,0 0-167 0 0,-1-2 135 0 0,0-3-100 0 0,-2-2-74 0 0,-2-6-26 0 0,-3-3 148 0 0,-1-3-236 0 0,-4-5 196 0 0,-3 0-99 0 0,-4-1-112 0 0,-3 0 35 0 0,-1 1-19 0 0,3 2-48 0 0,4 2 98 0 0,5 3-97 0 0,6 4 41 0 0,5 2-87 0 0,7 3 23 0 0,6 4-11 0 0,5 0-19 0 0,6 4 6 0 0,7 2-41 0 0,5 0-82 0 0,8 2 96 0 0,7 1-109 0 0,7 0 13 0 0,5 1-43 0 0,7 0-57 0 0,5 1-173 0 0,5-1 43 0 0,7 0-82 0 0,6 1-367 0 0,7-2-206 0 0,7 0-89 0 0,7-2-1708 0 0,7-3 2560 0 0,-7 9-4444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0,'0'0'0'0'0,"-2"3"64"0"0,-2 4 0 0 0,-2 2 215 0 0,-1 1 134 0 0,0 1-90 0 0,-2 0 382 0 0,0 2-123 0 0,1-1-69 0 0,-3 1-51 0 0,1-1 202 0 0,-1 1-320 0 0,0 0 371 0 0,-1 2-151 0 0,0 1-100 0 0,-1 1-47 0 0,-2 2 237 0 0,-3-1-359 0 0,-3 3 430 0 0,-4 0-167 0 0,-5 2-104 0 0,-5 1-15 0 0,-5 0 161 0 0,-5 2-298 0 0,-7 3 382 0 0,-4 1-192 0 0,-6 1-77 0 0,-5 2-186 0 0,-6 1 191 0 0,-4 1-316 0 0,-7 2 184 0 0,-2 0-164 0 0,0-2-97 0 0,-1-2-12 0 0,1-3-57 0 0,4-5 18 0 0,3-5-187 0 0,6-5-13 0 0,6-7 22 0 0,7-7-336 0 0,7-6-82 0 0,5-7 211 0 0,6-5-579 0 0,8-3 366 0 0,7-4-51 0 0,7-2-13 0 0,18 22 532 0 0,0-1-1 0 0,0 1 1 0 0,0-1-1 0 0,-1-5 1 0 0,2 5 14 0 0,0 0 0 0 0,1 0 1 0 0,-1 0-1 0 0,1-7 0 0 0,1 7-462 0 0,0-1 1 0 0,0 0-1 0 0,3-10 0 0 0,10-18 455 0 0,9-4-1017 0 0,-2 7-2161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10 458 0 0,-1 4-533 0 0,0 7 442 0 0,1 3-170 0 0,2 2 235 0 0,2 0-273 0 0,2-2 358 0 0,-1-4-135 0 0,1-4-75 0 0,-2-2 11 0 0,-2-3 204 0 0,-3-2-326 0 0,-4 0 451 0 0,-5-1-174 0 0,-5 1-117 0 0,-6 4-47 0 0,-6 2 243 0 0,-8 4-503 0 0,-10 5 585 0 0,-10 4-352 0 0,-8 4-95 0 0,-14 8 25 0 0,-7 4 170 0 0,-6 4-320 0 0,-9 6 328 0 0,-5 4-214 0 0,-3 1-85 0 0,-7 3-21 0 0,-1 1 86 0 0,-3-1-210 0 0,-5-1 203 0 0,0 0-158 0 0,-1-3-47 0 0,-3 2 23 0 0,-2-2 39 0 0,2 1-79 0 0,-3 3 54 0 0,2 1 2 0 0,4 1-67 0 0,3 2-25 0 0,7-2 32 0 0,8-3-127 0 0,10-6 26 0 0,9-5 25 0 0,8-6 6 0 0,7-6-83 0 0,8-5 82 0 0,8-5-131 0 0,6-7-102 0 0,6-6 24 0 0,5-6-65 0 0,5-6-268 0 0,3-5 196 0 0,2-7-225 0 0,3-5 116 0 0,2-6-56 0 0,3-7-51 0 0,2-6-135 0 0,6-7-133 0 0,3-8 91 0 0,7-8-1191 0 0,9-6 30 0 0,7-9-58 0 0,1 10-4212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1282 144 0 0,'-1'0'1091'0'0,"-3"2"-924"0"0,-4 1 505 0 0,-2 1 480 0 0,-2 0-201 0 0,-2-2-147 0 0,-1-4-76 0 0,-1-7 294 0 0,-2-6-598 0 0,-3-8 463 0 0,-1-8-310 0 0,-2-9-147 0 0,-5-10-22 0 0,-3-7 144 0 0,-4-6-335 0 0,-8-6 225 0 0,-6-1-244 0 0,-5 0-83 0 0,-9 1-103 0 0,-4 3 41 0 0,-5 4-71 0 0,-4 1 26 0 0,-1 4-84 0 0,0 3 4 0 0,2 2-155 0 0,7 5-62 0 0,9 2 147 0 0,12 2-390 0 0,39 34 368 0 0,0-1 1 0 0,-7-12-1 0 0,12 16 58 0 0,0 0 0 0 0,0 0 0 0 0,-4-13 0 0 0,7 15 11 0 0,0 0 0 0 0,0 0 0 0 0,0 1 0 0 0,1-1 0 0 0,-1 0 0 0 0,1 0 0 0 0,0-6 0 0 0,1 6-108 0 0,0 0 0 0 0,-1 1 0 0 0,1-1 1 0 0,1 0-1 0 0,-1 1 0 0 0,0-1 0 0 0,4-5 0 0 0,-2 4 189 0 0,0 0 0 0 0,1 0 0 0 0,0 1 0 0 0,-1-1 0 0 0,6-3 0 0 0,1-1-959 0 0,0 2 0 0 0,15-10 0 0 0,17-9-2644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0,'0'0'0'0'0,"-8"0"24"0"0,-14 3 159 0 0,-8 3-18 0 0,-6 3 192 0 0,-3 1-36 0 0,0 3 563 0 0,6 2-583 0 0,7-1 163 0 0,9-2-172 0 0,7-2 30 0 0,6-2 131 0 0,7-2-219 0 0,5-2 407 0 0,5-2-168 0 0,3-2-22 0 0,5-3-39 0 0,2-4 210 0 0,2-2-292 0 0,2-4 421 0 0,1-6-172 0 0,0-3-71 0 0,2-8-25 0 0,-3-4 156 0 0,1-4-306 0 0,-1-5 189 0 0,-2-3-204 0 0,-1-1-104 0 0,0-2-144 0 0,0-1 110 0 0,-2 0-197 0 0,3-4 166 0 0,0 1-127 0 0,0-1-38 0 0,5-2-36 0 0,2 1-16 0 0,3-1 26 0 0,6-3-178 0 0,6-1-22 0 0,4-2-60 0 0,6-2-124 0 0,5 2 37 0 0,3 0 17 0 0,3 2-513 0 0,1 2-626 0 0,1 3 9 0 0,-14 12-4830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0,'87'-9'355'0'0,"187"-10"705"0"0,-229 18-852 0 0,0 3-1 0 0,0 2 1 0 0,0 2-1 0 0,52 13 1 0 0,-11 6 392 0 0,92 41 1 0 0,80 50 281 0 0,-123-53-280 0 0,191 82 817 0 0,198 91 843 0 0,-99-39-613 0 0,11-19 165 0 0,-390-161-1608 0 0,327 110 1368 0 0,-206-72-905 0 0,610 171 2068 0 0,10-44-2183 0 0,171-8-554 0 0,-600-114 0 0 0,31 4 0 0 0,97 16 0 0 0,702 125 0 0 0,252 46 0 0 0,-426-87 0 0 0,-615-117 0 0 0,-203-30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13455 903 6553 0 0,'-12'-24'0'0'0,"-1"0"0"0"0,0 1 0 0 0,-2 1 0 0 0,-1 0 0 0 0,-21-24 0 0 0,21 30 0 0 0,-1 1 0 0 0,0 1 0 0 0,-1 0 0 0 0,0 1 0 0 0,-34-18 0 0 0,8 10 180 0 0,-1 2-1 0 0,-81-24 0 0 0,20 8 344 0 0,-162-55 554 0 0,-1-1 135 0 0,-6 21-62 0 0,-164-2 629 0 0,-99 28 240 0 0,320 31-1144 0 0,-398-16 1340 0 0,-344-13 1462 0 0,347 15-1309 0 0,-188-1-1723 0 0,3 16-735 0 0,703 10 124 0 0,-936 15-34 0 0,926-11 0 0 0,-560 32 0 0 0,-45 38 0 0 0,699-71 0 0 0,-981 164 0 0 0,398-29 0 0 0,7 19 0 0 0,439-114 0 0 0,-856 224 0 0 0,514-156 0 0 0,-5-37 0 0 0,328-60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46.1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6611.3125"/>
      <inkml:brushProperty name="anchorY" value="-260695.76563"/>
      <inkml:brushProperty name="scaleFactor" value="0.5"/>
    </inkml:brush>
  </inkml:definitions>
  <inkml:trace contextRef="#ctx0" brushRef="#br0">1420 49 88 0 0,'0'0'0'0'0,"2"-1"264"0"0,1-3-140 0 0,1 0 133 0 0,0-1 20 0 0,1-2 59 0 0,-2 0 205 0 0,0 2-322 0 0,-3-1 500 0 0,-1 2-235 0 0,0 2-79 0 0,-1 0-59 0 0,-1 1 180 0 0,0 2-371 0 0,-4 2 430 0 0,1 2-236 0 0,-2 2-57 0 0,0 0-43 0 0,1 1 150 0 0,-1 1-305 0 0,1 1 403 0 0,0 2-209 0 0,0 2-44 0 0,1 1-8 0 0,-2 1 122 0 0,0 1-274 0 0,-1 2 422 0 0,-2 3 85 0 0,-2 3-490 0 0,1 0 316 0 0,-2 0-353 0 0,1 1 465 0 0,-1-1-236 0 0,1 1-60 0 0,-2 1-38 0 0,1 0 129 0 0,0 1-242 0 0,-3 2 335 0 0,1-1-224 0 0,-2 1-30 0 0,1 1-44 0 0,-1-3 57 0 0,1 1-118 0 0,1-2 148 0 0,1-1-112 0 0,0-2-11 0 0,1 0 79 0 0,1 0-85 0 0,1 1 111 0 0,-1 2-60 0 0,1 0 48 0 0,0 0-3 0 0,0-1-129 0 0,1 0 114 0 0,-1 1-125 0 0,0 0 166 0 0,-3 5 62 0 0,-1-1-106 0 0,-1 0-23 0 0,0 1 43 0 0,1-2-95 0 0,-1 1 8 0 0,1-2 60 0 0,0 1-68 0 0,0-1-34 0 0,0 0 66 0 0,1 0 23 0 0,0-1-62 0 0,0 0 61 0 0,1-1-85 0 0,0 0 24 0 0,1 0-8 0 0,1-2 83 0 0,2 0-80 0 0,-1-2 56 0 0,1-1-54 0 0,0 0-31 0 0,1-1 45 0 0,0 0-8 0 0,0-1 3 0 0,-2 0 19 0 0,0 0-23 0 0,-1 1-58 0 0,-1 1 73 0 0,0 1-92 0 0,0 0 9 0 0,0 0 24 0 0,1 0 35 0 0,0 1-55 0 0,-1-2 76 0 0,1-1-33 0 0,1 0-16 0 0,0-1-4 0 0,0 2-38 0 0,1 0 56 0 0,0 0-46 0 0,1 0 60 0 0,-1 0-16 0 0,0-1-60 0 0,0-1 57 0 0,0 0-1 0 0,-1 0-29 0 0,1 0-17 0 0,-1 0 41 0 0,1 0-33 0 0,0-1-26 0 0,0 2 72 0 0,2-1-88 0 0,0 3 83 0 0,0-1-6 0 0,0 0-45 0 0,0-2 8 0 0,0-1-5 0 0,0-2-1 0 0,1 0 75 0 0,-1 0-69 0 0,1-1 34 0 0,0 0-65 0 0,1-1 73 0 0,0 1-61 0 0,0-2 102 0 0,1 1-29 0 0,0-2-7 0 0,-1-1-87 0 0,0 0 79 0 0,-1 0-76 0 0,-1 1 97 0 0,1-1-38 0 0,0-1-34 0 0,2 1-34 0 0,-1-3 82 0 0,0 1-104 0 0,1 0 126 0 0,-1-1-84 0 0,0 1-38 0 0,-1 0 76 0 0,0 1-92 0 0,-1-1 92 0 0,1 0 10 0 0,0-2-57 0 0,-1 0 21 0 0,0-1-111 0 0,0 0 2 0 0,0 0-16 0 0,-1-1-161 0 0,1-1-95 0 0,0-1-39 0 0,1-1-527 0 0,-1-2-652 0 0,3-2 236 0 0,0-6-1146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1396 6553 0 0,'2'-1'0'0'0,"0"-1"0"0"0,-1 0 0 0 0,1-1 0 0 0,-1 1 0 0 0,0 0 0 0 0,0 0 0 0 0,0-1 0 0 0,0 1 0 0 0,0 0 0 0 0,0-1 0 0 0,0 1 0 0 0,-1-1 0 0 0,1 1 0 0 0,-1-1 0 0 0,0 0 0 0 0,0 1 0 0 0,0-1 0 0 0,0 1 0 0 0,0-1 0 0 0,-1 1 0 0 0,1-1 0 0 0,-1 1 0 0 0,0-1 0 0 0,1 1 0 0 0,-1-1 0 0 0,0 1 0 0 0,-3-5 0 0 0,-3-5 0 0 0,0-1 0 0 0,-1 1 0 0 0,-18-19 0 0 0,16 18 0 0 0,10 13 0 0 0,-4-4 0 0 0,1 0 0 0 0,0 0 0 0 0,1 0 0 0 0,-5-9 0 0 0,6 12 0 0 0,1-1 0 0 0,0 1 0 0 0,-1 0 0 0 0,1-1 0 0 0,0 1 0 0 0,0 0 0 0 0,-1-1 0 0 0,1 1 0 0 0,0 0 0 0 0,0-1 0 0 0,1 1 0 0 0,-1-1 0 0 0,0 1 0 0 0,0 0 0 0 0,1-1 0 0 0,-1 1 0 0 0,1 0 0 0 0,-1-1 0 0 0,1 1 0 0 0,0 0 0 0 0,-1 0 0 0 0,2-2 0 0 0,5-5 0 0 0,1 0 0 0 0,0 0 0 0 0,0 1 0 0 0,1 0 0 0 0,0 0 0 0 0,0 1 0 0 0,10-5 0 0 0,10-7 0 0 0,166-109 0 0 0,337-163 0 0 0,42 64 0 0 0,21 48 0 0 0,100 30 274 0 0,11 51 1552 0 0,-451 73-301 0 0,342 11 1 0 0,-374 25-173 0 0,292 53 0 0 0,-326-27 43 0 0,340 114 1 0 0,-52 51 463 0 0,-15 33 90 0 0,-35 7-146 0 0,-243-135-1135 0 0,73 42 273 0 0,278 155-795 0 0,122 0-147 0 0,-602-281 0 0 0,169 68 0 0 0,3-9 0 0 0,3-11 0 0 0,271 49 0 0 0,-331-89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0,57-45-524 0 0,-316 241 1783 0 0,102-81-611 0 0,-29 2-11 0 0,221-166-849 0 0,-450 300 1891 0 0,218-165-990 0 0,156-99-565 0 0,65-40-289 0 0,-188 105 372 0 0,222-131-1094 0 0,-8 1-122 0 0,-255 99 0 0 0,336-153 0 0 0,0-3 0 0 0,-2-2 0 0 0,0-3 0 0 0,0-2 0 0 0,-84 3 0 0 0,122-12 0 0 0,0-1 0 0 0,0-1 0 0 0,1-1 0 0 0,-34-7 0 0 0,2-6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13683 1016 6553 0 0,'-44'9'233'0'0,"0"-2"-1"0"0,-1-2 0 0 0,0-2 1 0 0,-51-3-1 0 0,-104-18 640 0 0,-63-3-222 0 0,-132 33 937 0 0,259-5-1092 0 0,27-4-2 0 0,1-4 0 0 0,-1-5 0 0 0,-109-21 0 0 0,-100-37 771 0 0,213 37-682 0 0,-103-41 0 0 0,-205-117-1132 0 0,-50-39-433 0 0,390 193 846 0 0,-322-132-687 0 0,266 116 394 0 0,-150-33-1 0 0,133 48 734 0 0,-202-17 0 0 0,-191 30 1199 0 0,372 25-817 0 0,-205 34 0 0 0,-618 170 2042 0 0,325-59-926 0 0,380-89-1017 0 0,-832 146 2285 0 0,585-145-2686 0 0,-3-32-414 0 0,-433 19 31 0 0,421 36 0 0 0,5 38 0 0 0,63-13 0 0 0,288-70 0 0 0,-283 58 0 0 0,348-75 0 0 0,-203 14 0 0 0,194-36 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0,'35'17'199'0'0,"91"51"397"0"0,-117-61-531 0 0,1 1 0 0 0,-2 0 0 0 0,1 1 0 0 0,-1 0 0 0 0,0 0 0 0 0,-1 1 0 0 0,0 0 0 0 0,11 20 0 0 0,-1-1-30 0 0,17 20 258 0 0,1-1-1 0 0,3-2 1 0 0,1-2 0 0 0,3-1 0 0 0,55 44 0 0 0,-14-17 137 0 0,158 124 806 0 0,306 167 1293 0 0,-291-200-1283 0 0,-175-113-759 0 0,1-3 0 0 0,3-3-1 0 0,118 39 1 0 0,260 42 1445 0 0,-410-111-1709 0 0,372 57 1401 0 0,-171-34-541 0 0,374 29 1153 0 0,-287-55-1872 0 0,-226-7-364 0 0,306-11 0 0 0,0-18 0 0 0,-405 26 0 0 0,1105-126 0 0 0,-741 62 0 0 0,-193 24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0,'4'-39'0'0'0,"-2"-55"0"0"0,-3 63 0 0 0,1 28 0 0 0,1 0 0 0 0,-1 0 0 0 0,0-1 0 0 0,1 1 0 0 0,-1 0 0 0 0,1 0 0 0 0,0 0 0 0 0,0 0 0 0 0,0 0 0 0 0,1 0 0 0 0,-1 0 0 0 0,3-2 0 0 0,0-2 0 0 0,1 2 0 0 0,1-1 0 0 0,10-9 0 0 0,7-6-39 0 0,150-124 856 0 0,-91 82-539 0 0,21-16-312 0 0,58-28 511 0 0,241-120-1 0 0,-286 177 52 0 0,-58 26-287 0 0,7-3 285 0 0,125-35-1 0 0,-154 55-352 0 0,1 3-1 0 0,0 1 1 0 0,-1 1-1 0 0,64 6 0 0 0,-67 0 102 0 0,59 16-1 0 0,-38-7-65 0 0,-11-4-148 0 0,-8-1 167 0 0,69 7 1 0 0,-28-8 150 0 0,-37-3-98 0 0,73-1 0 0 0,-74-8-59 0 0,-1-5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29167.3125"/>
      <inkml:brushProperty name="anchorY" value="-473643.75"/>
      <inkml:brushProperty name="scaleFactor" value="0.5"/>
    </inkml:brush>
  </inkml:definitions>
  <inkml:trace contextRef="#ctx0" brushRef="#br0">40314 894 88 0 0,'0'0'0'0'0,"-1"-3"88"0"0,-1-5-47 0 0,0-3-135 0 0,0-1 240 0 0,0 1-126 0 0,0-1 211 0 0,0 2 141 0 0,0 2-32 0 0,0 1-28 0 0,-1 2 16 0 0,0 2 114 0 0,-1 1-185 0 0,0 2 201 0 0,-2 0-72 0 0,-1 0-60 0 0,-3 0 13 0 0,-2 0 121 0 0,-2 2-216 0 0,-4 0 265 0 0,-3 0-118 0 0,-3 0-74 0 0,-3 2-29 0 0,-4 0 103 0 0,-2 0-187 0 0,-3 0 188 0 0,-3-1-96 0 0,-2 0-54 0 0,-4 1-76 0 0,-1 0 118 0 0,-3 0-220 0 0,-4 0 262 0 0,-2 0-147 0 0,-4 0-38 0 0,-6 0-50 0 0,-4 0 146 0 0,-3 0-208 0 0,-7 2 346 0 0,-4-1-122 0 0,-5 1-38 0 0,-7 0-63 0 0,-4 0 190 0 0,-3 0-297 0 0,-2 0 382 0 0,1-1-201 0 0,2 2-8 0 0,1-1-47 0 0,0 1 51 0 0,-1 0-67 0 0,-1-1 38 0 0,-1 1-49 0 0,-1-1-42 0 0,0 1 84 0 0,-1 0-47 0 0,-2-2 62 0 0,-1-2-34 0 0,-1 0-25 0 0,-3-1-12 0 0,-4-1 1 0 0,-6 1-22 0 0,-6-1 25 0 0,-5 1 0 0 0,-4 0-36 0 0,-5 0-17 0 0,-3 0 40 0 0,-3 0 5 0 0,-3-1-1 0 0,0-1-16 0 0,1 1-3 0 0,4-1-38 0 0,3 0-9 0 0,2-1 93 0 0,-1-1-95 0 0,-1 0 135 0 0,-5 1-67 0 0,-4-1-5 0 0,-7 1-14 0 0,-7 1 0 0 0,-7 0-11 0 0,-7-1 49 0 0,-2 2-43 0 0,0-1-3 0 0,2 0 10 0 0,3 0-52 0 0,2 0 71 0 0,1 0-5 0 0,-1 0-6 0 0,-4-1 24 0 0,-6 0-184 0 0,-8 0 212 0 0,-7 0-229 0 0,-5 2 198 0 0,-1-1-31 0 0,2 1-56 0 0,4 0 5 0 0,7-1 80 0 0,6 1-102 0 0,6-2 220 0 0,4 0-157 0 0,2-1 17 0 0,-5 0 5 0 0,-5-1-100 0 0,-6 0 139 0 0,-6 0-54 0 0,-2 0-19 0 0,1 0 0 0 0,3 0-3 0 0,4-1 64 0 0,6-2-46 0 0,5 1-20 0 0,2-1 81 0 0,0 0-83 0 0,-5 2 8 0 0,-7 1 54 0 0,-9 1-94 0 0,-8 1 86 0 0,-2 0-27 0 0,0 1 46 0 0,1 1-217 0 0,3 0 214 0 0,5 0-222 0 0,3 0 158 0 0,3 1 7 0 0,0-1-76 0 0,-3 0 10 0 0,-6 0 13 0 0,-5 0-17 0 0,-3-1 99 0 0,-2 0-66 0 0,3 0 24 0 0,4 0-89 0 0,5 0 24 0 0,4 0-12 0 0,6 0 56 0 0,3-1-6 0 0,1 0 4 0 0,-2-1-7 0 0,-5 0-35 0 0,-4-1 37 0 0,-4 0 43 0 0,0 0-77 0 0,3-1 73 0 0,4 1-4 0 0,6-1-73 0 0,6-1 117 0 0,2 2-122 0 0,4 0 29 0 0,-3 2 0 0 0,-5 0 24 0 0,-7 0-35 0 0,-8 1 40 0 0,-5 0-40 0 0,-2 1 58 0 0,1 0-16 0 0,3 0-78 0 0,5 0 42 0 0,2 0-54 0 0,3-1 51 0 0,2 0 12 0 0,0 0-31 0 0,-3 0 105 0 0,-3-3-96 0 0,-3-1 107 0 0,-3-1-86 0 0,3-1-40 0 0,3-2 12 0 0,6-1 36 0 0,8-1-87 0 0,7-2 102 0 0,7-1-78 0 0,6 0 52 0 0,3-1-25 0 0,-4-2-11 0 0,-4-1 97 0 0,-5-1-123 0 0,-7 0 115 0 0,-1-1-72 0 0,-2-1 12 0 0,0 1-12 0 0,2 1 58 0 0,3 0-93 0 0,3 0 123 0 0,6 0-112 0 0,2 1 16 0 0,-1-1 88 0 0,-4 0-151 0 0,-7 0 198 0 0,-7 1-182 0 0,-4 1 57 0 0,-3 2 0 0 0,-2 2-42 0 0,0 1 51 0 0,2 0-35 0 0,5 1 11 0 0,8-1 71 0 0,8 0-76 0 0,4 0 35 0 0,2-2 27 0 0,0-1-75 0 0,-4 0 6 0 0,-1-1-14 0 0,-1 0 29 0 0,-2-1 55 0 0,1-1-33 0 0,3 0 15 0 0,3-1-97 0 0,6-1 28 0 0,7 0-5 0 0,8-1 73 0 0,4 0 35 0 0,3 0-24 0 0,2-1-14 0 0,0 1-42 0 0,-2 2-83 0 0,-3 1 112 0 0,-6 2-39 0 0,-3 1 60 0 0,-4 1 5 0 0,0 2-64 0 0,0 0-26 0 0,1 3 52 0 0,5 0-40 0 0,3 2 78 0 0,5 1-68 0 0,6 1 42 0 0,5 1-32 0 0,4 1 9 0 0,1 0-3 0 0,-1 2-47 0 0,-3-1 42 0 0,-1 2 4 0 0,-3 1-2 0 0,-3 1-25 0 0,-2 1 36 0 0,-1 0-12 0 0,0 0 32 0 0,2 0 11 0 0,3-1 17 0 0,3 1-115 0 0,1 0 82 0 0,5-1-77 0 0,4-1 142 0 0,5 0-116 0 0,4 0 11 0 0,3 0 6 0 0,2 0-34 0 0,0 0 56 0 0,-2 1-18 0 0,-2 0 54 0 0,-3 2-14 0 0,-6 1-40 0 0,-3 0 33 0 0,-4 2-32 0 0,0 0 56 0 0,0 1-45 0 0,2 1-4 0 0,1 0-17 0 0,1 0-6 0 0,1 2 27 0 0,2 0-46 0 0,4 1 5 0 0,2 1-31 0 0,5 0 156 0 0,3-1-102 0 0,3 1 130 0 0,2 0-258 0 0,1 0 189 0 0,0 0-64 0 0,-1 1 16 0 0,-3-1 93 0 0,-4 1-166 0 0,-3 0 53 0 0,-3 0 27 0 0,0-1 14 0 0,-2 1-76 0 0,0-1 45 0 0,2 0-54 0 0,1 0 78 0 0,5-2-51 0 0,4 1 45 0 0,3-2-143 0 0,3 0-14 0 0,4 0-3 0 0,4-1-354 0 0,4 0 62 0 0,3-1-95 0 0,3 0-1016 0 0,-1-1-694 0 0,1-2 468 0 0,-4 0-5239 0 0,-2 0 6827 0 0,-2-5-2496 0 0,16-1-3148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47 741 6553 0 0,'-19'-36'1'0'0,"15"29"28"0"0,0 0 1 0 0,0-1 0 0 0,1 1-1 0 0,-1-1 1 0 0,2 0 0 0 0,-1 1-1 0 0,-1-12 1 0 0,4 17-30 0 0,0 0 0 0 0,0 1 0 0 0,1-1 0 0 0,-1 0 0 0 0,0 0 0 0 0,1 0 1 0 0,0 1-1 0 0,-1-1 0 0 0,1 0 0 0 0,0 0 0 0 0,0 1 0 0 0,0-1 0 0 0,0 1 0 0 0,0-1 0 0 0,0 1 0 0 0,0-1 0 0 0,0 1 0 0 0,1 0 0 0 0,-1-1 0 0 0,1 1 1 0 0,-1 0-1 0 0,3-1 0 0 0,5-4 41 0 0,1 0-1 0 0,17-7 1 0 0,-16 8 26 0 0,371-165 1250 0 0,-344 154-1332 0 0,120-50-124 0 0,246-66 0 0 0,-299 104 23 0 0,201-49 729 0 0,3 18 812 0 0,-202 47-817 0 0,0 5 0 0 0,125 8 0 0 0,-178 2-332 0 0,-1 2 0 0 0,1 2 1 0 0,-1 3-1 0 0,-1 2 0 0 0,59 21 0 0 0,-30-3 197 0 0,-1 5 0 0 0,-2 2-1 0 0,-1 4 1 0 0,-2 4 0 0 0,88 69 0 0 0,-64-34 604 0 0,157 165 0 0 0,-188-171-600 0 0,239 246 1504 0 0,-10-64-193 0 0,-217-195-1004 0 0,166 93-1 0 0,124 15-391 0 0,13-37-422 0 0,68 0 30 0 0,5-22 0 0 0,-197-73 0 0 0,-205-30 0 0 0,261 10 0 0 0,-215-17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3116 160 6553 0 0,'4'-3'0'0'0,"-1"0"0"0"0,0-1 0 0 0,0 1 0 0 0,-1 0 0 0 0,1-1 0 0 0,-1 0 0 0 0,1 0 0 0 0,-1 1 0 0 0,0-1 0 0 0,-1-1 0 0 0,1 1 0 0 0,-1 0 0 0 0,0 0 0 0 0,0 0 0 0 0,0-1 0 0 0,0 1 0 0 0,0-7 0 0 0,-1 5 0 0 0,0 0 0 0 0,-1 0 0 0 0,1-1 0 0 0,-1 1 0 0 0,0 0 0 0 0,-1 0 0 0 0,1 0 0 0 0,-1 0 0 0 0,-1 1 0 0 0,1-1 0 0 0,-1 0 0 0 0,-4-6 0 0 0,7 12 0 0 0,0 0 0 0 0,0 0 0 0 0,0 0 0 0 0,0 1 0 0 0,0-1 0 0 0,0 0 0 0 0,0 0 0 0 0,0 0 0 0 0,0 0 0 0 0,0 0 0 0 0,0 0 0 0 0,0 0 0 0 0,0 0 0 0 0,0 0 0 0 0,0 0 0 0 0,0 0 0 0 0,-1 0 0 0 0,1 0 0 0 0,0 1 0 0 0,0-1 0 0 0,0 0 0 0 0,0 0 0 0 0,0 0 0 0 0,0 0 0 0 0,0 0 0 0 0,0 0 0 0 0,0 0 0 0 0,0 0 0 0 0,-1 0 0 0 0,1 0 0 0 0,0 0 0 0 0,0 0 0 0 0,0 0 0 0 0,0 0 0 0 0,0 0 0 0 0,0 0 0 0 0,0 0 0 0 0,0 0 0 0 0,0 0 0 0 0,0 0 0 0 0,-1 0 0 0 0,1 0 0 0 0,0-1 0 0 0,0 1 0 0 0,0 0 0 0 0,0 0 0 0 0,0 0 0 0 0,0 0 0 0 0,0 0 0 0 0,0 0 0 0 0,0 0 0 0 0,0 0 0 0 0,0 8 0 0 0,7 5 65 0 0,1 0 0 0 0,0-1 0 0 0,0 0-1 0 0,2 0 1 0 0,11 11 0 0 0,-5-4-57 0 0,9 10 246 0 0,24 29 452 0 0,54 81 1 0 0,-91-120-585 0 0,0 0-1 0 0,-2 1 1 0 0,0 0-1 0 0,-1 1 1 0 0,-1 0-1 0 0,-1 0 1 0 0,-1 1-1 0 0,6 35 1 0 0,-11-26 69 0 0,0-1 1 0 0,-2 0-1 0 0,-1 0 0 0 0,-2 1 1 0 0,-1-1-1 0 0,-1-1 0 0 0,-2 1 1 0 0,-19 49-1 0 0,-13 14 573 0 0,-67 112 1 0 0,79-154-483 0 0,-184 327 1665 0 0,-18-8 43 0 0,179-293-1531 0 0,-585 837 4749 0 0,441-659-3772 0 0,-105 146-1145 0 0,-156 253-291 0 0,124-156 0 0 0,-19 58 0 0 0,82-108 0 0 0,204-333 0 0 0,27-46 0 0 0,-14 26 0 0 0,-2-17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1.06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5856 6553 0 0,'-27'-77'111'0'0,"17"45"16"0"0,9 31-127 0 0,-4-19-1 0 0,4 19 1 0 0,1 0 0 0 0,0 0 0 0 0,0 0 0 0 0,0 0 0 0 0,0 0 0 0 0,0 0 0 0 0,0 1 0 0 0,0-1 0 0 0,0 0 0 0 0,0 0 0 0 0,0 0 0 0 0,0 0 0 0 0,0 0 0 0 0,1 0 0 0 0,-1 1 0 0 0,0-1 0 0 0,1-1 0 0 0,0 1 0 0 0,-1 1 0 0 0,0 0 0 0 0,0 0-1 0 0,0 0 1 0 0,1 0 0 0 0,-1 0 0 0 0,0 0-1 0 0,0 0 1 0 0,1 0 0 0 0,-1 0-1 0 0,0 0 1 0 0,1 0 0 0 0,-1 0 0 0 0,0 0-1 0 0,0 0 1 0 0,1 0 0 0 0,-1 0-1 0 0,0 0 1 0 0,0 0 0 0 0,0 1 0 0 0,1-1-1 0 0,-1 0 1 0 0,0 0 0 0 0,0 0-1 0 0,1 0 1 0 0,-1 0 0 0 0,0 1 0 0 0,0-1-1 0 0,0 0 1 0 0,0 0 0 0 0,1 0-1 0 0,-1 1 1 0 0,0-1 0 0 0,0 0 0 0 0,6 9 49 0 0,6 26 260 0 0,-6-15-183 0 0,5 20 78 0 0,-2 1 0 0 0,-1-1 0 0 0,2 56 0 0 0,-7 125 640 0 0,-9-94-29 0 0,-31 181-1 0 0,11-158 106 0 0,-60 186-1 0 0,61-258-476 0 0,-4-1 1 0 0,-3-1-1 0 0,-78 134 1 0 0,79-162-190 0 0,-1-1 0 0 0,-3-2 1 0 0,-1-1-1 0 0,-3-2 0 0 0,-1-2 0 0 0,-2-1 1 0 0,-48 34-1 0 0,73-61-162 0 0,0 0 0 0 0,-1-1 1 0 0,-1-1-1 0 0,0 0 0 0 0,0-2 1 0 0,-23 8-1 0 0,34-14-40 0 0,0 0 0 0 0,-1-1 0 0 0,1 1 0 0 0,-1-2 1 0 0,0 1-1 0 0,1-1 0 0 0,-17-2 0 0 0,19 1-17 0 0,0 0-1 0 0,0-1 1 0 0,1 0-1 0 0,-1 0 1 0 0,1 0 0 0 0,-1-1-1 0 0,1 0 1 0 0,0 0-1 0 0,0 0 1 0 0,0 0-1 0 0,0-1 1 0 0,-6-6 0 0 0,3 0-34 0 0,0 0 0 0 0,1 0 0 0 0,0 0 1 0 0,0-1-1 0 0,1 0 0 0 0,1 0 1 0 0,0 0-1 0 0,0-1 0 0 0,1 0 0 0 0,-4-20 1 0 0,0-14-225 0 0,-4-69 1 0 0,12 114 219 0 0,-4-81-251 0 0,3 0 1 0 0,5 0 0 0 0,3 0-1 0 0,3 0 1 0 0,33-124-1 0 0,8 30-490 0 0,102-236 1 0 0,-92 266 398 0 0,60-136-428 0 0,22 12 29 0 0,-132 252 670 0 0,2 1 0 0 0,0 0 0 0 0,0 1 0 0 0,2 0 0 0 0,24-21 0 0 0,-30 30 66 0 0,0 0 0 0 0,0 1-1 0 0,1 0 1 0 0,-1 1 0 0 0,1-1 0 0 0,0 2-1 0 0,1 0 1 0 0,-1 0 0 0 0,1 1 0 0 0,0 0-1 0 0,0 1 1 0 0,15-2 0 0 0,-12 3 62 0 0,0 1 0 0 0,0 0 0 0 0,0 1 0 0 0,0 1 1 0 0,-1 0-1 0 0,1 1 0 0 0,-1 1 0 0 0,0 0 0 0 0,1 0 1 0 0,-2 1-1 0 0,1 1 0 0 0,-1 0 0 0 0,21 14 0 0 0,-14-6 27 0 0,0 1-1 0 0,-1 1 0 0 0,-1 1 1 0 0,0 0-1 0 0,-2 2 1 0 0,0-1-1 0 0,15 25 1 0 0,-13-13 45 0 0,0 1 1 0 0,-2 0 0 0 0,-2 1-1 0 0,14 46 1 0 0,-13-21 185 0 0,15 109 0 0 0,-15 53 306 0 0,-15-141-307 0 0,-3-1-1 0 0,-22 126 1 0 0,1-87 205 0 0,-40 115 1 0 0,40-158-215 0 0,-2-1 1 0 0,-4-2-1 0 0,-63 106 0 0 0,71-139-161 0 0,-3-1 0 0 0,0-1-1 0 0,-3-1 1 0 0,0-2-1 0 0,-2 0 1 0 0,-2-3-1 0 0,-62 45 1 0 0,69-57-43 0 0,-1-2 1 0 0,-1 0 0 0 0,0-2 0 0 0,-1-2-1 0 0,0 0 1 0 0,-1-2 0 0 0,0-1-1 0 0,0-1 1 0 0,-1-2 0 0 0,1-1 0 0 0,-1-1-1 0 0,0-2 1 0 0,0-1 0 0 0,0-2-1 0 0,0 0 1 0 0,0-3 0 0 0,-58-14 0 0 0,42 2-35 0 0,1-1 1 0 0,1-3 0 0 0,-67-40 0 0 0,-116-99-950 0 0,133 82 211 0 0,-123-131 0 0 0,-56-113-740 0 0,204 226 883 0 0,4-3-1 0 0,-61-120 1 0 0,86 135 162 0 0,4-2-1 0 0,4-1 1 0 0,-28-112 0 0 0,34 82-280 0 0,4-1-1 0 0,-13-231 1 0 0,35 270 324 0 0,3 0 0 0 0,3-1 1 0 0,4 1-1 0 0,4 1 0 0 0,32-112 0 0 0,-33 152 169 0 0,2 1-1 0 0,1 1 0 0 0,28-47 0 0 0,-29 58 27 0 0,2 1 1 0 0,1 1-1 0 0,1 0 0 0 0,1 2 0 0 0,31-29 0 0 0,-22 26-21 0 0,1 1-1 0 0,1 1 1 0 0,1 1-1 0 0,0 2 0 0 0,42-18 1 0 0,-58 31 173 0 0,1 0 0 0 0,0 0 0 0 0,0 2 1 0 0,1 0-1 0 0,0 1 0 0 0,-1 0 0 0 0,1 2 1 0 0,0 0-1 0 0,0 1 0 0 0,0 0 0 0 0,0 2 0 0 0,0 0 1 0 0,28 7-1 0 0,-30-4 41 0 0,0 0 1 0 0,-1 1-1 0 0,0 1 1 0 0,0 0-1 0 0,15 11 1 0 0,61 50 337 0 0,-78-58-347 0 0,25 21 159 0 0,-2 2-1 0 0,-1 1 1 0 0,-2 1 0 0 0,-2 2-1 0 0,-1 1 1 0 0,47 81 0 0 0,-57-81-40 0 0,-1 1 0 0 0,-2 0 1 0 0,-1 2-1 0 0,-2-1 1 0 0,-2 2-1 0 0,-2-1 0 0 0,-2 1 1 0 0,3 46-1 0 0,-8-37 29 0 0,-3 0 0 0 0,-1 0-1 0 0,-3 0 1 0 0,-2 0 0 0 0,-2-1 0 0 0,-2 0 0 0 0,-3-1-1 0 0,-24 59 1 0 0,24-73-54 0 0,-2-2 0 0 0,-2 1-1 0 0,-1-2 1 0 0,-2 0 0 0 0,0-2-1 0 0,-2 0 1 0 0,-2-2 0 0 0,0 0-1 0 0,-2-2 1 0 0,-1-1 0 0 0,-58 41 0 0 0,67-54-64 0 0,1-2 1 0 0,-2 1 0 0 0,1-2-1 0 0,-1-1 1 0 0,-1 0 0 0 0,1-2-1 0 0,-1 0 1 0 0,-1-1 0 0 0,1-2-1 0 0,-39 3 1 0 0,31-6 50 0 0,1-1-1 0 0,0-2 1 0 0,0 0-1 0 0,1-2 1 0 0,-1-1-1 0 0,1-1 1 0 0,-27-11 0 0 0,18 3-85 0 0,0-2 1 0 0,1-2-1 0 0,1 0 1 0 0,-42-34-1 0 0,20 9-233 0 0,-80-82 0 0 0,-33-61-595 0 0,-166-242-711 0 0,283 358 1246 0 0,-134-196-580 0 0,142 195 366 0 0,-64-146 0 0 0,92 174 323 0 0,2 0 0 0 0,1 0 0 0 0,3-1 0 0 0,1-1 1 0 0,3 0-1 0 0,1 0 0 0 0,2-60 0 0 0,6 47-57 0 0,2 0 0 0 0,2 1 0 0 0,3-1 0 0 0,3 2 0 0 0,25-73 1 0 0,38-64-359 0 0,-53 145 271 0 0,53-84 1 0 0,-29 65-2 0 0,3 2 0 0 0,3 2-1 0 0,70-65 1 0 0,-76 86 54 0 0,1 3-1 0 0,2 1 1 0 0,2 3-1 0 0,97-51 1 0 0,-96 60 67 0 0,1 3 0 0 0,1 3 0 0 0,68-18 0 0 0,-97 33 223 0 0,0 1-1 0 0,1 1 1 0 0,44 1 0 0 0,-52 3 44 0 0,-1 1 1 0 0,1 2-1 0 0,-1-1 1 0 0,0 2-1 0 0,0 1 1 0 0,19 7-1 0 0,-11-1 25 0 0,-2 0-1 0 0,1 2 0 0 0,-2 1 1 0 0,0 1-1 0 0,40 33 0 0 0,-37-24 38 0 0,-1 1 1 0 0,-1 1-1 0 0,-1 1 0 0 0,21 33 0 0 0,71 125 621 0 0,-89-138-510 0 0,-2 1 1 0 0,17 53 0 0 0,-36-87-192 0 0,0 1 0 0 0,-1 1 0 0 0,-1-1 0 0 0,-1 0 0 0 0,0 1 0 0 0,0 16-1 0 0,-3-25-53 0 0,1 0 0 0 0,0-1 0 0 0,-1 1 0 0 0,-1 0 0 0 0,1 0 0 0 0,-1-1-1 0 0,0 1 1 0 0,0-1 0 0 0,-1 0 0 0 0,0 0 0 0 0,0 0 0 0 0,0 0 0 0 0,-1 0-1 0 0,0 0 1 0 0,-8 8 0 0 0,5-7 7 0 0,0-1 0 0 0,-1 0 0 0 0,0 0 0 0 0,0 0 0 0 0,0-1 0 0 0,0-1 0 0 0,-1 1 1 0 0,0-1-1 0 0,0-1 0 0 0,0 0 0 0 0,0 0 0 0 0,0-1 0 0 0,-1 0 0 0 0,1 0 0 0 0,-1-1 0 0 0,0 0 0 0 0,1-1 0 0 0,-13-1 0 0 0,4-1 42 0 0,1-1 0 0 0,-1-1-1 0 0,1 0 1 0 0,-1-2 0 0 0,2 0 0 0 0,-1 0-1 0 0,1-2 1 0 0,0 0 0 0 0,-16-11 0 0 0,-7-6-83 0 0,0-2 0 0 0,2-2 0 0 0,2-1 0 0 0,0-2 0 0 0,2-1 0 0 0,2-2 0 0 0,1-1 0 0 0,-29-45 0 0 0,25 25-244 0 0,-44-102 0 0 0,-11-67-237 0 0,-75-268-485 0 0,151 438 794 0 0,2 0 0 0 0,-5-78-1 0 0,14 91 41 0 0,2 0-1 0 0,2 0 0 0 0,13-78 0 0 0,-1 57-47 0 0,2 0 1 0 0,3 1-1 0 0,3 1 0 0 0,57-110 1 0 0,-54 126 60 0 0,2 1 1 0 0,2 1 0 0 0,2 1-1 0 0,2 2 1 0 0,1 2 0 0 0,66-58-1 0 0,-52 58-77 0 0,1 3 1 0 0,2 2-1 0 0,1 2 0 0 0,111-48 0 0 0,-95 53 162 0 0,1 3-1 0 0,1 3 1 0 0,132-20-1 0 0,68 14 906 0 0,-224 25-636 0 0,1 2 0 0 0,0 2-1 0 0,81 15 1 0 0,-91-10-48 0 0,0 3 1 0 0,43 16 0 0 0,-62-19-99 0 0,-1 0 0 0 0,0 2 0 0 0,0 0 0 0 0,-1 0 0 0 0,0 2-1 0 0,20 18 1 0 0,-16-10 15 0 0,-1 1-1 0 0,-1 0 1 0 0,-1 2-1 0 0,-1 0 1 0 0,0 1-1 0 0,-2 0 1 0 0,12 31-1 0 0,-11-19 59 0 0,-3 0 0 0 0,-1 1 0 0 0,-1 0 0 0 0,8 68 0 0 0,-13-41 86 0 0,-3 0 1 0 0,-3 0-1 0 0,-3 0 1 0 0,-2 0-1 0 0,-3 0 1 0 0,-20 68-1 0 0,9-60 198 0 0,-40 96 0 0 0,47-138-285 0 0,-1 0-1 0 0,-2-1 0 0 0,-29 41 1 0 0,32-52-54 0 0,-1-2 0 0 0,0 1 0 0 0,-1-2 0 0 0,-1 0 0 0 0,0-1 0 0 0,-25 17 0 0 0,35-28-71 0 0,0 1-1 0 0,0-1 0 0 0,0-1 0 0 0,-1 1 1 0 0,1-1-1 0 0,-1 0 0 0 0,0-1 0 0 0,1 0 0 0 0,-9 1 1 0 0,12-2-36 0 0,0 0 0 0 0,0 0 1 0 0,0 0-1 0 0,1 0 1 0 0,-1-1-1 0 0,0 1 0 0 0,0-1 1 0 0,1 0-1 0 0,-1 0 0 0 0,0 0 1 0 0,1 0-1 0 0,-1 0 0 0 0,1-1 1 0 0,-4-1-1 0 0,2-1 27 0 0,0 1 0 0 0,0-1 1 0 0,0 0-1 0 0,1 0 0 0 0,-1 0 0 0 0,1 0 0 0 0,-3-5 0 0 0,-2-6 22 0 0,1 0 0 0 0,0-1 0 0 0,-9-29 0 0 0,7 8-215 0 0,0-1 1 0 0,3 0-1 0 0,-3-74 1 0 0,14-119-433 0 0,-3 188 479 0 0,4-85-573 0 0,47-251 0 0 0,-32 288 333 0 0,5 1-1 0 0,48-116 0 0 0,-24 97-196 0 0,84-137 0 0 0,-90 178 203 0 0,2 2 0 0 0,105-113 1 0 0,-109 139 166 0 0,2 1 0 0 0,1 2 0 0 0,2 2 0 0 0,1 3 0 0 0,2 1 0 0 0,1 3 0 0 0,1 2 0 0 0,1 2 1 0 0,99-30-1 0 0,-102 41 132 0 0,1 2 0 0 0,53-5-1 0 0,105 2 725 0 0,-175 14-562 0 0,0 1 0 0 0,0 1-1 0 0,-1 2 1 0 0,1 1-1 0 0,-1 2 1 0 0,0 1 0 0 0,0 2-1 0 0,33 14 1 0 0,-45-14-33 0 0,1 1-1 0 0,-2 0 1 0 0,0 2 0 0 0,0 0 0 0 0,-1 2 0 0 0,-1 0 0 0 0,0 1 0 0 0,-1 0 0 0 0,-1 2-1 0 0,-1 0 1 0 0,0 0 0 0 0,18 31 0 0 0,-16-16 70 0 0,-1 0 0 0 0,-1 2-1 0 0,-2-1 1 0 0,-2 2 0 0 0,-1-1 0 0 0,9 61 0 0 0,-10-21 150 0 0,-3 0 0 0 0,-6 98 0 0 0,-7-49 233 0 0,-7 0 0 0 0,-39 168 0 0 0,-105 232 1100 0 0,76-319-473 0 0,-147 269 1 0 0,221-459-1101 0 0,4-7-26 0 0,0 1 0 0 0,0-1 0 0 0,-1 0 0 0 0,-1 0 0 0 0,1-1 0 0 0,-1 1 0 0 0,-1-1 0 0 0,1-1 0 0 0,-13 11 1 0 0,18-16-32 0 0,1-1 1 0 0,-1 1 0 0 0,0-1 0 0 0,1 0-1 0 0,-1 1 1 0 0,0-1 0 0 0,1 0 0 0 0,-1 1-1 0 0,0-1 1 0 0,1 0 0 0 0,-1 0 0 0 0,0 1-1 0 0,0-1 1 0 0,1 0 0 0 0,-1 0 0 0 0,0 0-1 0 0,0 0 1 0 0,0 0 0 0 0,1 0 0 0 0,-1 0-1 0 0,0-1 1 0 0,0 1 0 0 0,1 0 0 0 0,-1 0-1 0 0,0 0 1 0 0,0-1 0 0 0,1 1 0 0 0,-1 0-1 0 0,0-1 1 0 0,1 1 0 0 0,-1-1 0 0 0,1 1-1 0 0,-1-1 1 0 0,0 1 0 0 0,1-1 0 0 0,-1 1-1 0 0,1-1 1 0 0,-1 0 0 0 0,1 1 0 0 0,0-1-1 0 0,-1 0 1 0 0,1 1 0 0 0,0-1 0 0 0,-1-1-1 0 0,-1-3 25 0 0,0-1-1 0 0,0 1 1 0 0,1-1-1 0 0,-2-9 1 0 0,3 13-19 0 0,-10-92-282 0 0,4-166-1 0 0,6 179 90 0 0,1-15-313 0 0,5 0 0 0 0,29-156-1 0 0,-21 187 196 0 0,3 2 0 0 0,3 0-1 0 0,2 1 1 0 0,56-106-1 0 0,-28 82-110 0 0,3 1-1 0 0,5 3 1 0 0,2 2-1 0 0,4 4 0 0 0,117-109 1 0 0,-137 146 345 0 0,1 2-1 0 0,2 3 1 0 0,1 1 0 0 0,2 2 0 0 0,1 3-1 0 0,1 2 1 0 0,1 2 0 0 0,2 3 0 0 0,0 2-1 0 0,1 2 1 0 0,0 3 0 0 0,1 2 0 0 0,1 3-1 0 0,74-2 1 0 0,-95 10 179 0 0,-1 2-1 0 0,0 1 1 0 0,0 2-1 0 0,0 2 1 0 0,44 12-1 0 0,-62-13-57 0 0,-1 1-1 0 0,0 1 0 0 0,0 1 0 0 0,0 0 1 0 0,-1 1-1 0 0,0 1 0 0 0,-1 0 1 0 0,0 1-1 0 0,0 1 0 0 0,-1 1 1 0 0,-1-1-1 0 0,13 18 0 0 0,-14-15 6 0 0,-1 2 1 0 0,0-1-1 0 0,-2 1 0 0 0,0 1 0 0 0,-1 0 0 0 0,0 0 0 0 0,-2 0 0 0 0,0 1 1 0 0,-1 0-1 0 0,-1 0 0 0 0,2 26 0 0 0,-2 1 71 0 0,-2 0 1 0 0,-2-1-1 0 0,-2 1 0 0 0,-2 0 0 0 0,-12 56 1 0 0,-68 189 547 0 0,-22-8 74 0 0,-37 28 78 0 0,104-240-577 0 0,-2-1-1 0 0,-53 65 1 0 0,94-134-249 0 0,-12 14 92 0 0,0 0-1 0 0,-28 26 0 0 0,36-37-73 0 0,1-1 0 0 0,-1 0-1 0 0,0 0 1 0 0,0-1-1 0 0,0 1 1 0 0,-1-1-1 0 0,1 0 1 0 0,0 0 0 0 0,-1-1-1 0 0,0 1 1 0 0,1-1-1 0 0,-1 0 1 0 0,0 0 0 0 0,1 0-1 0 0,-1-1 1 0 0,0 0-1 0 0,-6 0 1 0 0,7-1-4 0 0,0 0 0 0 0,0 0 1 0 0,1-1-1 0 0,-1 0 0 0 0,1 1 0 0 0,-1-1 1 0 0,1 0-1 0 0,0 0 0 0 0,0-1 0 0 0,0 1 1 0 0,0-1-1 0 0,0 0 0 0 0,0 1 0 0 0,-3-6 1 0 0,-4-5 43 0 0,1 0 1 0 0,-9-17-1 0 0,2 0-138 0 0,1 1-1 0 0,-15-47 0 0 0,24 57 7 0 0,1-1 0 0 0,0 1 0 0 0,2-1 0 0 0,0 0 0 0 0,0-28 0 0 0,3 33 27 0 0,0-10-48 0 0,1 1 0 0 0,0-1 0 0 0,6-25 0 0 0,4 10-77 0 0,1 0 0 0 0,2 1 1 0 0,2 0-1 0 0,1 1 0 0 0,2 1 0 0 0,2 1 0 0 0,48-64 1 0 0,-21 40-155 0 0,3 2 0 0 0,3 2 0 0 0,84-68 0 0 0,350-230-1525 0 0,-306 239 1191 0 0,-85 54 332 0 0,6-3-176 0 0,3 3 1 0 0,2 6-1 0 0,128-46 0 0 0,11 20-291 0 0,4 25 643 0 0,-194 49 396 0 0,-1 2-1 0 0,112 6 1 0 0,-152 0-188 0 0,-1 1 0 0 0,1 1 1 0 0,-1 0-1 0 0,0 1 0 0 0,0 0 0 0 0,0 1 1 0 0,27 14-1 0 0,-32-13-21 0 0,0 0 0 0 0,0 1 0 0 0,-1 0 0 0 0,0 1 0 0 0,0-1 1 0 0,-1 2-1 0 0,0-1 0 0 0,0 1 0 0 0,-1 1 0 0 0,-1-1 0 0 0,8 13 0 0 0,-4-1 59 0 0,0 0 0 0 0,-1 1 0 0 0,-1 0 0 0 0,7 35-1 0 0,-6-8 143 0 0,4 56 0 0 0,-11-64-67 0 0,-2-1 0 0 0,-2 1 0 0 0,-1 0 0 0 0,-16 72 0 0 0,1-41 249 0 0,-50 125-1 0 0,40-134-72 0 0,-65 108 0 0 0,-55 44 472 0 0,100-156-467 0 0,-2-1 1 0 0,-104 91-1 0 0,122-122-216 0 0,0-2 0 0 0,-1-1 0 0 0,-2-2-1 0 0,0-1 1 0 0,-64 26 0 0 0,77-38-53 0 0,-1-2 0 0 0,1-1 0 0 0,-1 0 0 0 0,-38 3-1 0 0,45-8-25 0 0,-1-1 0 0 0,0 0-1 0 0,0-1 1 0 0,0-1-1 0 0,0 0 1 0 0,0-1 0 0 0,-16-6-1 0 0,23 6-9 0 0,1-1 0 0 0,0 0-1 0 0,0 0 1 0 0,0-1 0 0 0,1 0-1 0 0,-1 0 1 0 0,1-1 0 0 0,-14-12-1 0 0,18 13-48 0 0,-1 0 0 0 0,1-1 0 0 0,0 1-1 0 0,0-1 1 0 0,0 1 0 0 0,1-1 0 0 0,0 0-1 0 0,0 0 1 0 0,1-1 0 0 0,0 1 0 0 0,0-1-1 0 0,0 1 1 0 0,-1-14 0 0 0,2 8-31 0 0,1 1 0 0 0,1-1 0 0 0,0 0-1 0 0,0 0 1 0 0,1 1 0 0 0,1-1 0 0 0,0 1 0 0 0,1 0 0 0 0,0 0 0 0 0,0 0 0 0 0,1 0 0 0 0,1 0-1 0 0,8-11 1 0 0,8-10-161 0 0,2 0-1 0 0,47-46 0 0 0,-20 28-109 0 0,2 2 0 0 0,1 3 0 0 0,85-54-1 0 0,-58 51-85 0 0,1 3 0 0 0,100-39-1 0 0,-63 36 383 0 0,3 5 0 0 0,2 5-1 0 0,139-23 1 0 0,78 23 626 0 0,-252 35-317 0 0,169 17 1 0 0,-23 28 109 0 0,-193-32-305 0 0,0 3 1 0 0,-1 1-1 0 0,58 30 1 0 0,-85-37-69 0 0,0 1 1 0 0,-1 1-1 0 0,0 0 0 0 0,0 1 1 0 0,-1 1-1 0 0,0 0 1 0 0,-1 0-1 0 0,0 1 0 0 0,-1 1 1 0 0,14 20-1 0 0,-15-15 4 0 0,0-1-1 0 0,0 1 1 0 0,-2 1-1 0 0,0 0 1 0 0,-1 0-1 0 0,-2 0 1 0 0,1 0-1 0 0,1 24 1 0 0,-3-11 19 0 0,-1 0 1 0 0,-2 1 0 0 0,-1-1 0 0 0,-1 0 0 0 0,-2 0 0 0 0,-1 0 0 0 0,-2-1 0 0 0,-17 52 0 0 0,0-21 72 0 0,-3-1 1 0 0,-2-2 0 0 0,-3-1-1 0 0,-2-1 1 0 0,-3-2-1 0 0,-2-2 1 0 0,-68 72-1 0 0,-152 126 501 0 0,206-202-514 0 0,4-5 50 0 0,-1-2-1 0 0,-56 35 0 0 0,91-68-137 0 0,0 0 0 0 0,0-1 0 0 0,-1-1 0 0 0,0 0 1 0 0,0-1-1 0 0,-25 5 0 0 0,35-9-13 0 0,-1-1 1 0 0,0 0-1 0 0,1-1 0 0 0,-1 1 1 0 0,0-1-1 0 0,1-1 0 0 0,-1 1 1 0 0,0-1-1 0 0,1 0 1 0 0,-1-1-1 0 0,1 1 0 0 0,-1-1 1 0 0,1-1-1 0 0,0 1 0 0 0,0-1 1 0 0,0 0-1 0 0,0-1 0 0 0,-9-6 1 0 0,9 5-1 0 0,0 0 0 0 0,1-1 0 0 0,-1 0 0 0 0,1 0 0 0 0,1 0 0 0 0,-1-1 0 0 0,1 0 0 0 0,0 0 0 0 0,1 0 0 0 0,-1 0 0 0 0,1 0 0 0 0,1-1 0 0 0,-1 1 0 0 0,1-1 0 0 0,1 0 0 0 0,-1 0 0 0 0,1-13 0 0 0,1 18-24 0 0,0-1 0 0 0,0 1 0 0 0,0 0 0 0 0,1 0 0 0 0,0-1-1 0 0,-1 1 1 0 0,1 0 0 0 0,0 0 0 0 0,1 0 0 0 0,-1 0 0 0 0,0 0 0 0 0,1 0-1 0 0,0 0 1 0 0,-1 1 0 0 0,6-6 0 0 0,-4 5-13 0 0,1 0 0 0 0,-1 0 0 0 0,1 0 0 0 0,0 1 0 0 0,0-1 0 0 0,0 1 0 0 0,1 0 0 0 0,-1 0 0 0 0,9-2 0 0 0,3 0-23 0 0,-1 2-1 0 0,1-1 0 0 0,0 2 0 0 0,-1 0 1 0 0,25 3-1 0 0,3 1 71 0 0,71 17 1 0 0,40 19 12 0 0,-130-32-32 0 0,825 252 270 0 0,-584-162-194 0 0,-185-64-43 0 0,92 55 0 0 0,-143-71-30 0 0,0 1 0 0 0,-2 2-1 0 0,0 1 1 0 0,-2 1 0 0 0,32 34 0 0 0,-44-41-6 0 0,-1 0-1 0 0,0 0 1 0 0,-2 1 0 0 0,0 1 0 0 0,0 0-1 0 0,-2 0 1 0 0,0 1 0 0 0,-1 0 0 0 0,-1 1-1 0 0,7 32 1 0 0,-9-17 6 0 0,-1 0-1 0 0,-1-1 0 0 0,-2 1 1 0 0,-1 0-1 0 0,-2 0 0 0 0,-2 0 1 0 0,-12 49-1 0 0,0-22 13 0 0,-3 0 1 0 0,-3-2-1 0 0,-32 60 0 0 0,10-36 18 0 0,-3-2 0 0 0,-88 110-1 0 0,71-114 5 0 0,-2-2-1 0 0,-113 95 1 0 0,-174 107 88 0 0,134-128-62 0 0,182-128-72 0 0,-1-1 1 0 0,0-1 0 0 0,-1-3 0 0 0,-45 13-1 0 0,65-23-1 0 0,-1-2 0 0 0,-38 3 0 0 0,51-6 0 0 0,-1-1 0 0 0,1 0 0 0 0,-1-1 0 0 0,1 0 0 0 0,-1 0 0 0 0,1-1 0 0 0,0 0 0 0 0,0 0 0 0 0,-13-6 0 0 0,17 6-1 0 0,-1-1 0 0 0,1 0 0 0 0,1 0 0 0 0,-1 0-1 0 0,0-1 1 0 0,1 1 0 0 0,-1-1 0 0 0,1 0 0 0 0,0 0-1 0 0,1 0 1 0 0,-1 0 0 0 0,0 0 0 0 0,1-1 0 0 0,0 1-1 0 0,0-1 1 0 0,1 1 0 0 0,-1-1 0 0 0,1 0 0 0 0,0 0 0 0 0,0 1-1 0 0,1-1 1 0 0,-1-7 0 0 0,1 2-44 0 0,0 1 0 0 0,0 0 0 0 0,1 0 0 0 0,0-1-1 0 0,1 1 1 0 0,0 0 0 0 0,0 0 0 0 0,1 0 0 0 0,0 1 0 0 0,9-17 0 0 0,-2 10-35 0 0,1 0-1 0 0,0 0 1 0 0,1 1 0 0 0,0 1 0 0 0,20-16 0 0 0,76-51-499 0 0,-59 49 264 0 0,2 2 1 0 0,96-40-1 0 0,-73 42 293 0 0,120-28 0 0 0,-150 46 55 0 0,0 3 0 0 0,1 1 0 0 0,54 2 1 0 0,134 19 100 0 0,-196-12-107 0 0,0 2 0 0 0,-1 2 0 0 0,0 1 0 0 0,0 2-1 0 0,-1 1 1 0 0,0 2 0 0 0,-1 1 0 0 0,45 29 0 0 0,-65-35-16 0 0,-1 1 0 0 0,0 0 1 0 0,-1 1-1 0 0,0 0 0 0 0,-1 1 1 0 0,17 22-1 0 0,-22-25-3 0 0,0 1 0 0 0,-1-1 0 0 0,0 1 0 0 0,0 0 1 0 0,-1 0-1 0 0,0 0 0 0 0,-1 0 0 0 0,0 1 0 0 0,-1-1 0 0 0,2 21 1 0 0,-4-25-9 0 0,2 15 13 0 0,-1 1 0 0 0,-1-1 0 0 0,-1 1 0 0 0,-1-1 0 0 0,-9 42 0 0 0,-12 4 57 0 0,-3-1 1 0 0,-48 88-1 0 0,26-68 3 0 0,-4-2-1 0 0,-4-2 1 0 0,-3-3 0 0 0,-3-3-1 0 0,-101 96 1 0 0,84-101 8 0 0,-3-3-1 0 0,-3-4 1 0 0,-112 65 0 0 0,144-99-37 0 0,-1-1 0 0 0,-1-3 0 0 0,-2-2 0 0 0,0-3 0 0 0,-81 19 0 0 0,104-33-13 0 0,-1-1 0 0 0,0-2 0 0 0,-71 0 0 0 0,92-4-21 0 0,-1-1 0 0 0,1-1 1 0 0,-1 0-1 0 0,1-1 0 0 0,0-1 0 0 0,0 0 0 0 0,0-1 1 0 0,0 0-1 0 0,1-1 0 0 0,0-1 0 0 0,0 0 0 0 0,-13-10 1 0 0,20 12-25 0 0,0 0 1 0 0,0 0 0 0 0,1-1 0 0 0,0 1-1 0 0,0-1 1 0 0,0-1 0 0 0,1 1 0 0 0,0-1-1 0 0,0 1 1 0 0,1-1 0 0 0,-1 0 0 0 0,2 0-1 0 0,-1-1 1 0 0,1 1 0 0 0,0 0 0 0 0,0-1 0 0 0,1 0-1 0 0,0 1 1 0 0,1-1 0 0 0,0 0 0 0 0,0 1-1 0 0,0-1 1 0 0,1 0 0 0 0,0 1 0 0 0,0-1-1 0 0,1 1 1 0 0,0-1 0 0 0,1 1 0 0 0,0 0-1 0 0,0 0 1 0 0,4-7 0 0 0,1 2-52 0 0,0 0 1 0 0,1 1-1 0 0,0 0 1 0 0,1 1-1 0 0,0 0 0 0 0,1 0 1 0 0,14-9-1 0 0,91-51-456 0 0,-107 65 468 0 0,22-11 18 0 0,0 3 0 0 0,1 0 0 0 0,1 2-1 0 0,0 1 1 0 0,0 2 0 0 0,46-6 0 0 0,9 5 118 0 0,108 3 1 0 0,269 46 133 0 0,-409-32-193 0 0,161 30 74 0 0,-199-35-86 0 0,-1 2 0 0 0,1 0 1 0 0,-1 1-1 0 0,0 1 0 0 0,-1 0 1 0 0,26 16-1 0 0,-37-19-9 0 0,1 0 1 0 0,-1 0-1 0 0,0 0 1 0 0,0 1-1 0 0,0-1 1 0 0,-1 1-1 0 0,0 0 1 0 0,0 1-1 0 0,0-1 0 0 0,0 1 1 0 0,-1-1-1 0 0,0 1 1 0 0,0 0-1 0 0,-1 1 1 0 0,0-1-1 0 0,0 0 1 0 0,0 1-1 0 0,-1-1 1 0 0,0 1-1 0 0,0-1 1 0 0,0 9-1 0 0,-2-3 3 0 0,0-1-1 0 0,-1 0 1 0 0,0 0-1 0 0,0 0 1 0 0,-2-1-1 0 0,1 1 1 0 0,-1-1-1 0 0,-6 12 1 0 0,-2 1 15 0 0,-1-1 0 0 0,-23 30 0 0 0,10-20 6 0 0,-2-2 0 0 0,0 0 1 0 0,-54 42-1 0 0,-111 61 83 0 0,88-72-45 0 0,-2-5 0 0 0,-3-5 0 0 0,-2-4 0 0 0,-2-6 0 0 0,-1-4 0 0 0,-2-6 0 0 0,-150 21 0 0 0,176-40-10 0 0,1-5-1 0 0,-107-4 1 0 0,122-7 1 0 0,0-4 0 0 0,-147-34 0 0 0,140 19-324 0 0,0-4 0 0 0,2-3 0 0 0,-125-67 0 0 0,140 60-101 0 0,2-2 0 0 0,2-4 1 0 0,2-2-1 0 0,-81-79 0 0 0,119 102 232 0 0,0-1-1 0 0,2-1 0 0 0,0 0 0 0 0,2-2 0 0 0,1 0 0 0 0,1-1 0 0 0,1 0 0 0 0,-14-39 0 0 0,21 44 49 0 0,1 0-1 0 0,1 0 1 0 0,0 0-1 0 0,2 0 1 0 0,1 0-1 0 0,1-1 1 0 0,0 1-1 0 0,2-1 0 0 0,0 0 1 0 0,2 1-1 0 0,1 0 1 0 0,6-25-1 0 0,1 14-65 0 0,1 0 0 0 0,2 1 0 0 0,1 0 0 0 0,1 1 0 0 0,2 1 0 0 0,1 0 0 0 0,1 1 0 0 0,2 2 0 0 0,0 0 0 0 0,2 1 0 0 0,1 2 0 0 0,1 0 0 0 0,1 2 0 0 0,36-24 0 0 0,-16 15-76 0 0,0 1 1 0 0,3 3-1 0 0,0 2 1 0 0,59-21-1 0 0,-66 32 331 0 0,0 2 0 0 0,1 2 0 0 0,0 1 0 0 0,1 3 0 0 0,0 2-1 0 0,66 1 1 0 0,-101 4-73 0 0,1 0-1 0 0,-1 0 1 0 0,1 1-1 0 0,-1 1 0 0 0,0-1 1 0 0,0 2-1 0 0,0-1 1 0 0,0 1-1 0 0,0 1 0 0 0,-1 0 1 0 0,0 0-1 0 0,12 9 1 0 0,-15-8-6 0 0,0-1 1 0 0,0 1-1 0 0,0 0 0 0 0,-1 0 1 0 0,0 1-1 0 0,0 0 1 0 0,-1-1-1 0 0,0 2 1 0 0,0-1-1 0 0,0 0 1 0 0,-1 1-1 0 0,0-1 1 0 0,-1 1-1 0 0,0 0 1 0 0,0 0-1 0 0,1 14 0 0 0,-1 4 38 0 0,-1 0 0 0 0,-2 0-1 0 0,-1 1 1 0 0,-1-1 0 0 0,-1 0-1 0 0,-1-1 1 0 0,-10 30 0 0 0,-6 5 186 0 0,-52 103 0 0 0,59-136-166 0 0,-2 0 1 0 0,-1-1-1 0 0,-1 0 1 0 0,-1-2-1 0 0,-24 26 1 0 0,37-45-55 0 0,1 1 0 0 0,-1-1 0 0 0,0 0 0 0 0,0 0 0 0 0,0 0 0 0 0,-1-1-1 0 0,1 0 1 0 0,-1-1 0 0 0,0 1 0 0 0,-1-1 0 0 0,1-1 0 0 0,-13 4 0 0 0,3-4 17 0 0,0-1 0 0 0,-1-1 0 0 0,1-1 0 0 0,0 0 0 0 0,-1-2 1 0 0,-22-5-1 0 0,-102-35 291 0 0,-5-20-15 0 0,18 6 25 0 0,-225-86 390 0 0,304 122-597 0 0,7 4 4 0 0,-44-25-1 0 0,73 32-119 0 0,11 4 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58 304 6553 0 0,'-1'1'6'0'0,"0"1"1"0"0,1-1-1 0 0,-1 0 0 0 0,0 1 0 0 0,0-1 0 0 0,0 0 0 0 0,0 1 0 0 0,0-1 0 0 0,-1 0 0 0 0,1 0 0 0 0,0 0 0 0 0,-1 0 0 0 0,1 0 0 0 0,0 0 0 0 0,-1 0 0 0 0,1-1 1 0 0,-1 1-1 0 0,1 0 0 0 0,-1-1 0 0 0,0 0 0 0 0,1 1 0 0 0,-1-1 0 0 0,0 0 0 0 0,1 1 0 0 0,-1-1 0 0 0,1 0 0 0 0,-1 0 0 0 0,0-1 0 0 0,1 1 0 0 0,-1 0 1 0 0,0 0-1 0 0,-2-2 0 0 0,-5 2 23 0 0,12 3 11 0 0,19 7 131 0 0,0-6-23 0 0,0-1 0 0 0,0-1 0 0 0,37-1 1 0 0,-42-1-82 0 0,43-2 482 0 0,79-13 0 0 0,62-21 362 0 0,-86 14-413 0 0,107-19 543 0 0,181-29-455 0 0,-360 63-622 0 0,671-90 1840 0 0,-608 85-1433 0 0,180-18 657 0 0,-85 15-334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6553 0 0,'56'-30'0'0'0,"-4"8"241"0"0,-9 9-241 0 0,-8 13 240 0 0,0 0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6553 0 0,'18'11'123'0'0,"-1"0"0"0"0,1-2 0 0 0,1 0 0 0 0,0 0 0 0 0,0-2 0 0 0,22 6 0 0 0,196 30 1150 0 0,-205-38-1085 0 0,140 34 625 0 0,-100-21-525 0 0,58 16 414 0 0,113 22 517 0 0,-159-45-518 0 0,118 0 0 0 0,-142-11-405 0 0,245-9 1090 0 0,-17-17 63 0 0,-196 17-1160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267 876 6553 0 0,'-18'-2'105'0'0,"0"-1"0"0"0,1-1 0 0 0,-1 0 0 0 0,1-1 0 0 0,0-1-1 0 0,1-1 1 0 0,0 0 0 0 0,0-2 0 0 0,0 1 0 0 0,1-2 0 0 0,-21-16-1 0 0,32 22-88 0 0,0 0 0 0 0,0 0 0 0 0,0 0 0 0 0,0-1 0 0 0,1 1-1 0 0,0-1 1 0 0,0 0 0 0 0,0 0 0 0 0,1 0 0 0 0,-1-1 0 0 0,1 1-1 0 0,0 0 1 0 0,1-1 0 0 0,-1 1 0 0 0,1-1 0 0 0,0 0 0 0 0,0-8-1 0 0,1 3-22 0 0,0 0 0 0 0,1-1-1 0 0,0 1 1 0 0,1 0-1 0 0,0 0 1 0 0,1 0-1 0 0,0 0 1 0 0,5-11 0 0 0,1 1-2 0 0,-1 1-6 0 0,0 0 0 0 0,2 0 0 0 0,15-24 0 0 0,-6 19-17 0 0,1 0-1 0 0,2 1 1 0 0,0 0-1 0 0,48-37 0 0 0,-35 36 60 0 0,1 1 1 0 0,0 2-1 0 0,47-21 0 0 0,-7 12 351 0 0,3 3-1 0 0,0 3 1 0 0,112-20 0 0 0,-62 23 472 0 0,1 6-1 0 0,1 5 1 0 0,233 12-1 0 0,-276 7-340 0 0,-1 4 0 0 0,-1 3 0 0 0,112 35 0 0 0,-54-2 527 0 0,150 71-1 0 0,61 59 719 0 0,44 19 162 0 0,-166-103-170 0 0,295 76-1 0 0,-379-133-1478 0 0,209 26-1 0 0,155-29-308 0 0,80-68 53 0 0,-9-62-148 0 0,67-65-2731 0 0,-14-42-202 0 0,-143 18 555 0 0,-270 99 1370 0 0,-39 16 175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0 6553 0 0,'-13'9'71'0'0,"-1"-2"-1"0"0,1 0 1 0 0,-1-1-1 0 0,-1 0 1 0 0,1-1-1 0 0,-1-1 0 0 0,-20 4 1 0 0,27-7-27 0 0,1 1 0 0 0,-1-1 0 0 0,1 2 0 0 0,0-1 0 0 0,0 1 0 0 0,-1 0 0 0 0,2 1 0 0 0,-1-1 0 0 0,-9 8 0 0 0,14-9-25 0 0,-1 0 1 0 0,1 0 0 0 0,0 0 0 0 0,-1 1 0 0 0,1-1 0 0 0,0 1 0 0 0,1-1 0 0 0,-1 1 0 0 0,0 0 0 0 0,1 0 0 0 0,-1 0 0 0 0,1 0 0 0 0,0 0-1 0 0,0 0 1 0 0,0 0 0 0 0,1 0 0 0 0,-1 1 0 0 0,1-1 0 0 0,0 0 0 0 0,0 0 0 0 0,0 0 0 0 0,0 1 0 0 0,0-1 0 0 0,1 5 0 0 0,1-4-5 0 0,-1-1 0 0 0,1 1 0 0 0,-1 0 0 0 0,1-1 0 0 0,0 1 0 0 0,1-1 0 0 0,-1 0 0 0 0,0 1 0 0 0,1-1 1 0 0,0 0-1 0 0,0-1 0 0 0,0 1 0 0 0,0 0 0 0 0,0-1 0 0 0,0 0 0 0 0,6 4 0 0 0,6 2 112 0 0,0-1 0 0 0,25 9-1 0 0,-10-6 79 0 0,1-2-1 0 0,0 0 1 0 0,0-3 0 0 0,42 3-1 0 0,130-4 701 0 0,-138-4-587 0 0,256-4 1194 0 0,97 1 354 0 0,-1 24 89 0 0,13 27 124 0 0,30 3 157 0 0,4-17-215 0 0,104-33-57 0 0,3-27-2027 0 0,-303 12 131 0 0,263-15-68 0 0,35-2 0 0 0,942-8 0 0 0,-1472 39 0 0 0,678 13 0 0 0,-59 33 0 0 0,-166-10 0 0 0,119-25 0 0 0,-393-18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1115.4375"/>
      <inkml:brushProperty name="anchorY" value="-470214.5625"/>
      <inkml:brushProperty name="scaleFactor" value="0.5"/>
    </inkml:brush>
  </inkml:definitions>
  <inkml:trace contextRef="#ctx0" brushRef="#br0">66 183 88 0 0,'0'0'0'0'0,"-2"-2"136"0"0,-5-4 373 0 0,-2-3-442 0 0,-3-2 289 0 0,-1 0 6 0 0,3 0-157 0 0,2 1 75 0 0,3 3-17 0 0,6 3-47 0 0,3 1-4 0 0,5 1 64 0 0,3 0-68 0 0,3 2 116 0 0,3-1-5 0 0,2 1 5 0 0,3 0 4 0 0,2 1 75 0 0,1-1-59 0 0,2 0 96 0 0,1 0-17 0 0,2 0-21 0 0,0 0-74 0 0,0 1 95 0 0,-1 1-99 0 0,-1 3 142 0 0,-1 0-98 0 0,-2 2 23 0 0,-3 2-71 0 0,-1 2 92 0 0,-1 1-78 0 0,-1 1 100 0 0,0 1-57 0 0,0 1-37 0 0,0 0-62 0 0,0 1 78 0 0,1 0-48 0 0,1-1 89 0 0,2 1-42 0 0,3-1-12 0 0,2-1-116 0 0,3-1 49 0 0,3-1-42 0 0,4-2 46 0 0,2 0-41 0 0,3-4 13 0 0,4 0-88 0 0,4-2 99 0 0,6-2-62 0 0,4-2 94 0 0,4-1-72 0 0,4-2-42 0 0,3-4 68 0 0,3 0 78 0 0,3-3-77 0 0,3 0 20 0 0,4-1 14 0 0,0 1-72 0 0,4 1 22 0 0,2 1 83 0 0,3 1-147 0 0,1 1 122 0 0,-1 2-48 0 0,-2 2 13 0 0,-1 1-76 0 0,-4 1 97 0 0,1 3-107 0 0,-2 2 125 0 0,-1 0-19 0 0,0 2-20 0 0,2-1-110 0 0,1 1 133 0 0,2 0-149 0 0,3-1 165 0 0,1 0-59 0 0,1 1-45 0 0,4-1-29 0 0,3-1 41 0 0,3-1-55 0 0,4 0 82 0 0,2-2-71 0 0,3 0 32 0 0,3-1-112 0 0,3-1 143 0 0,5-1-140 0 0,3 0 145 0 0,-1-2-43 0 0,0-1-13 0 0,1-1-95 0 0,1-1 175 0 0,1-2-178 0 0,2 0 177 0 0,0-1-15 0 0,3-2-115 0 0,4 1-72 0 0,6-1 221 0 0,6 1-253 0 0,7-2 258 0 0,4 1-161 0 0,2 0-43 0 0,5-1 14 0 0,-1 1-69 0 0,1 0 45 0 0,-3-1-73 0 0,-3 0 48 0 0,-3 0-16 0 0,1-2-24 0 0,2 0 157 0 0,5 1-196 0 0,6-2 214 0 0,3 0-120 0 0,3 0 9 0 0,5 0-66 0 0,2 2 81 0 0,3 0-56 0 0,-1 2 175 0 0,-5 3-151 0 0,-5 1 24 0 0,-5 2 21 0 0,0 2-134 0 0,2 0 96 0 0,3 2 68 0 0,4 2-86 0 0,1 0 164 0 0,5 2-177 0 0,3 2 28 0 0,3 1 17 0 0,0 1-50 0 0,-3 0-12 0 0,-5 0-26 0 0,-2 1 60 0 0,-3 1-48 0 0,1-1 118 0 0,4 0-41 0 0,4-2-49 0 0,5-2 26 0 0,7 0 17 0 0,6-2-44 0 0,4-1 89 0 0,1 0-27 0 0,-2-1 48 0 0,-5 0-1 0 0,-5 0-109 0 0,-1 0 182 0 0,-1 0-245 0 0,3 0 299 0 0,3-1-166 0 0,1 0-58 0 0,5 0-54 0 0,1 0 81 0 0,1 2-70 0 0,-1 0 236 0 0,-7 1-95 0 0,-5 0-73 0 0,-3 1-47 0 0,0 1 81 0 0,1-1-107 0 0,5 0 106 0 0,2 0 43 0 0,1-1-48 0 0,4 0-53 0 0,0 1 90 0 0,1-1-144 0 0,-2 0 90 0 0,-4 1 54 0 0,-4-1-26 0 0,0 0-23 0 0,3 0 19 0 0,4-2-65 0 0,3 2-56 0 0,3-1 87 0 0,1 0 15 0 0,0 0-87 0 0,-1 1 162 0 0,-5 0-227 0 0,-6 2 209 0 0,-6 0-37 0 0,-3 1-25 0 0,2 1 14 0 0,4-1 42 0 0,4 1-60 0 0,5 0 113 0 0,1 1-127 0 0,-1-1-43 0 0,0 1 131 0 0,-4-1-74 0 0,-4 1 53 0 0,-3-1-134 0 0,-3-1 40 0 0,-1 0 28 0 0,4-2 62 0 0,5-1-5 0 0,4-1-39 0 0,7 0-69 0 0,1-1 17 0 0,0 1-12 0 0,-4 0-38 0 0,-4-1 86 0 0,-4 1-64 0 0,-2-1 106 0 0,0 1 16 0 0,3-1-84 0 0,6 0 235 0 0,5 0-322 0 0,6 0 269 0 0,3 0-252 0 0,-1 0 72 0 0,-4 0 60 0 0,-4 0 107 0 0,-3 0-278 0 0,-2 0 250 0 0,1 2-241 0 0,2 1-24 0 0,1-1 134 0 0,6 1 80 0 0,4 2-112 0 0,3-1 185 0 0,0 1-230 0 0,-5 0 23 0 0,-6 1-2 0 0,-1-1 112 0 0,-2 2-80 0 0,1-1 124 0 0,3 0-164 0 0,1 1 51 0 0,2-1-19 0 0,1 3 336 0 0,0-1-432 0 0,-2 1 144 0 0,-4 0-48 0 0,-7 0 0 0 0,-3 0 0 0 0,1 0 0 0 0,3 0 0 0 0,7 0 0 0 0,7 0 0 0 0,4-1 0 0 0,2 1 0 0 0,1-1 0 0 0,-2-1 0 0 0,-4 0 0 0 0,-2 0 0 0 0,-4-1 0 0 0,1 0 0 0 0,3-1 0 0 0,4 0 0 0 0,5 0 0 0 0,3 0 0 0 0,-1-1 0 0 0,-3 0 0 0 0,-5 1 0 0 0,-6 0 0 0 0,-5 1 0 0 0,0-1 0 0 0,-1-1 0 0 0,1-1 0 0 0,2-1 0 0 0,3 0 0 0 0,1 0 0 0 0,-1-2 0 0 0,-4 0 0 0 0,-7-2 0 0 0,-5 0 0 0 0,-3-3 0 0 0,1 0 0 0 0,4-1 0 0 0,1 0 0 0 0,3-1 0 0 0,2 0 0 0 0,2-1 0 0 0,0 0 0 0 0,-3-1 0 0 0,-6 1 0 0 0,-7-1 0 0 0,-2-1 0 0 0,-1 1 0 0 0,1-1 0 0 0,4 0 0 0 0,1 1 0 0 0,2 0 0 0 0,0 0 0 0 0,-2 1 0 0 0,-4-1 0 0 0,-7 1 0 0 0,-10 1 0 0 0,-9 1 0 0 0,-6 1 0 0 0,-5 0 0 0 0,-2 1 0 0 0,0 1 0 0 0,-1 0 0 0 0,-1 2 0 0 0,2 1 0 0 0,-1 1 0 0 0,0 3 0 0 0,-3 0 0 0 0,-3 1 0 0 0,-5 1 0 0 0,-2 1 0 0 0,-5 0 0 0 0,-4 1 0 0 0,-3-1 0 0 0,-3 0 0 0 0,-2 0 0 0 0,2-1 0 0 0,1 1 0 0 0,3-1 0 0 0,3 1 0 0 0,0 0 0 0 0,0 0 0 0 0,2-1 0 0 0,-1 0 0 0 0,-1 0 0 0 0,-1 0 0 0 0,-4 0 0 0 0,-5 0 0 0 0,-4 0 0 0 0,-4 0 0 0 0,-5 1 0 0 0,-5 0 0 0 0,-4-1 0 0 0,-4 2 0 0 0,0 0 0 0 0,0 0 0 0 0,1 0 0 0 0,0 1 0 0 0,1 0 0 0 0,-1 2 0 0 0,-2 0 0 0 0,-3 1 0 0 0,-2 0 0 0 0,-3 0 0 0 0,-2 0 0 0 0,-3 0 0 0 0,0 0 0 0 0,0-1 0 0 0,-1-1 0 0 0,0 0 0 0 0,-2-1 0 0 0,-3 0 0 0 0,-1-3 0 0 0,-1 0-383 0 0,-3-3 371 0 0,-3-1-867 0 0,-3-2-171 0 0,-3-2-257 0 0,-2-4-3222 0 0,0-3 345 0 0,-1-7 710 0 0,0-5-6520 0 0,2-6 9978 0 0,1-8-3392 0 0,-11 4-345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4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458 5544 6553 0 0,'-56'17'615'0'0,"-106"19"-1"0"0,121-28-323 0 0,36-7-325 0 0,-11 2 114 0 0,0-1 1 0 0,-30 2-1 0 0,42-4-63 0 0,0 0 1 0 0,0 0-1 0 0,1-1 0 0 0,-1 1 1 0 0,0-1-1 0 0,1 0 1 0 0,-1 0-1 0 0,1 0 0 0 0,-1 0 1 0 0,1-1-1 0 0,-1 1 1 0 0,1-1-1 0 0,0 0 0 0 0,0 0 1 0 0,0 0-1 0 0,0 0 1 0 0,0-1-1 0 0,-4-3 0 0 0,1-3 8 0 0,0 0-1 0 0,1-1 0 0 0,0 1 0 0 0,1-1 0 0 0,0 0 1 0 0,0 0-1 0 0,1 0 0 0 0,1 0 0 0 0,-1-1 0 0 0,2 1 1 0 0,-1-1-1 0 0,1-17 0 0 0,1 3-53 0 0,2 0 0 0 0,0 0 0 0 0,2 1 0 0 0,9-34-1 0 0,2 9-11 0 0,2 0-1 0 0,2 0 1 0 0,3 2-1 0 0,35-60 0 0 0,128-167-177 0 0,-185 273 219 0 0,261-319-252 0 0,-37 90 49 0 0,15 14 11 0 0,-91 84 75 0 0,152-132-139 0 0,16 14 7 0 0,-185 159 114 0 0,4 6-1 0 0,166-77 1 0 0,314-85 11 0 0,364-39 124 0 0,13 42 0 0 0,-848 210 0 0 0,265-60 0 0 0,117-28 0 0 0,77-31 0 0 0,133-33 0 0 0,-624 159 0 0 0,361-84 0 0 0,-344 82 0 0 0,301-64 0 0 0,1534-331 1108 0 0,-1353 246-1363 0 0,-428 121 179 0 0,334-127-144 0 0,-370 120 105 0 0,197-117 0 0 0,-275 137 61 0 0,87-72 0 0 0,-59 34-3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4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283 343 6553 0 0,'-56'-39'382'0'0,"-77"-42"-1"0"0,124 76-365 0 0,-2-1-11 0 0,0 0 0 0 0,-20-15 0 0 0,28 19-6 0 0,1 0 0 0 0,-1 0 0 0 0,1-1 0 0 0,0 1 0 0 0,-1-1 1 0 0,1 0-1 0 0,1 1 0 0 0,-1-1 0 0 0,0 0 0 0 0,1 0 0 0 0,-1 0 0 0 0,1 0 0 0 0,0 0 0 0 0,0-1 0 0 0,0 1 0 0 0,0-4 0 0 0,0-1-1 0 0,1 0 0 0 0,-1 0 0 0 0,2 0 1 0 0,1-12-1 0 0,-1 17 1 0 0,-1-1 0 0 0,1 1 0 0 0,0 0 0 0 0,0 0 0 0 0,1-1 1 0 0,-1 1-1 0 0,1 0 0 0 0,-1 0 0 0 0,1 0 0 0 0,0 0 0 0 0,0 1 1 0 0,0-1-1 0 0,5-3 0 0 0,-2 1 2 0 0,0 1 1 0 0,1 0-1 0 0,0 0 0 0 0,-1 1 1 0 0,1 0-1 0 0,10-4 1 0 0,-12 5 13 0 0,-1 1 0 0 0,0 1 1 0 0,0-1-1 0 0,1 0 1 0 0,-1 1-1 0 0,0 0 0 0 0,1 0 1 0 0,-1 0-1 0 0,1 0 1 0 0,-1 0-1 0 0,0 1 1 0 0,1-1-1 0 0,-1 1 0 0 0,0 0 1 0 0,6 2-1 0 0,6 5 93 0 0,-1 0 0 0 0,0 1 1 0 0,-1 1-1 0 0,0 0 0 0 0,0 0 0 0 0,-1 1 0 0 0,0 1 0 0 0,-1 0 0 0 0,12 18 1 0 0,5 9 340 0 0,42 83 0 0 0,109 289 1643 0 0,-33 13-43 0 0,-140-405-1941 0 0,247 725 3521 0 0,-41-149-647 0 0,-147-394-2055 0 0,10 30 153 0 0,-43-144-554 0 0,3-2 0 0 0,5-1 0 0 0,78 124 1 0 0,-89-165-513 0 0,2-2 0 0 0,2 0 1 0 0,48 46-1 0 0,-18-31-14 0 0,3-3 0 0 0,1-3 0 0 0,3-2 0 0 0,98 49 0 0 0,-81-56 0 0 0,103 35 0 0 0,97 16 0 0 0,-206-68 0 0 0,280 60 0 0 0,4-29 0 0 0,-363-54 0 0 0,301 57 0 0 0,-3 19 0 0 0,-284-73 0 0 0,410 126 0 0 0,-296-83 0 0 0,-3 6 0 0 0,210 120 0 0 0,36 80 0 0 0,-92-57 0 0 0,-218-156 0 0 0,2-2 0 0 0,119 50 0 0 0,-133-70 0 0 0,101 24 0 0 0,-115-35 0 0 0,-1-2 0 0 0,1-1 0 0 0,65-3 0 0 0,-96-1 0 0 0,1-1 0 0 0,-1 0 0 0 0,0 0 0 0 0,0-1 0 0 0,0 0 0 0 0,0 0 0 0 0,0 0 0 0 0,7-4 0 0 0,-12 5 0 0 0,0 1 0 0 0,0-1 0 0 0,0 0 0 0 0,0 0 0 0 0,0 0 0 0 0,0 0 0 0 0,0 0 0 0 0,0 0 0 0 0,0 0 0 0 0,0 0 0 0 0,0 0 0 0 0,-1 0 0 0 0,1 0 0 0 0,0 0 0 0 0,-1 0 0 0 0,1-1 0 0 0,-1 1 0 0 0,1-2 0 0 0,-1 1 0 0 0,0 0 0 0 0,-1 1 0 0 0,1-1 0 0 0,0 0 0 0 0,-1 1 0 0 0,1-1 0 0 0,-1 1 0 0 0,1-1 0 0 0,-1 0 0 0 0,0 1 0 0 0,1-1 0 0 0,-1 1 0 0 0,0 0 0 0 0,0-1 0 0 0,0 1 0 0 0,0 0 0 0 0,-1-1 0 0 0,-1-1 0 0 0,-25-18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5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446 5881 6553 0 0,'-332'-155'1006'0'0,"320"150"-915"0"0,0-1 1 0 0,0 0-1 0 0,1 0 0 0 0,-16-13 0 0 0,23 16-68 0 0,1 0 0 0 0,-1-1 0 0 0,1 1 0 0 0,0 0 0 0 0,1-1-1 0 0,-1 0 1 0 0,1 1 0 0 0,-1-1 0 0 0,1 0 0 0 0,0 0 0 0 0,0-1 0 0 0,1 1 0 0 0,-1 0 0 0 0,1 0 0 0 0,0-1-1 0 0,-1-6 1 0 0,2 1-30 0 0,0 0 0 0 0,1 1 0 0 0,0-1 0 0 0,0 0-1 0 0,1 1 1 0 0,0-1 0 0 0,1 1 0 0 0,0-1 0 0 0,1 1-1 0 0,0 0 1 0 0,0 1 0 0 0,10-16 0 0 0,6-6 30 0 0,2 0 0 0 0,27-27-1 0 0,-32 39 67 0 0,175-189 4 0 0,-132 150-190 0 0,93-69 1 0 0,369-291-266 0 0,-440 348 308 0 0,219-205-183 0 0,-56 46 45 0 0,274-241-187 0 0,-268 240 189 0 0,-93 93-8 0 0,307-202 0 0 0,313-151 193 0 0,-632 401 5 0 0,141-84 0 0 0,9 16 0 0 0,-43 41 423 0 0,4 18 315 0 0,85-8 546 0 0,103-33 909 0 0,-207 68-1220 0 0,-182 54-716 0 0,338-78 1646 0 0,-247 62-1200 0 0,618-120 2765 0 0,-519 118-2463 0 0,141-24 806 0 0,103-49-792 0 0,228-118-3670 0 0,428-276-2374 0 0,-875 360 3892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5:54.1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075.85303"/>
      <inkml:brushProperty name="anchorY" value="-9123.04688"/>
      <inkml:brushProperty name="scaleFactor" value="0.5"/>
    </inkml:brush>
  </inkml:definitions>
  <inkml:trace contextRef="#ctx0" brushRef="#br0">3283 10 88 0 0,'0'0'0'0'0,"0"-1"88"0"0,0-1 103 0 0,0 0-114 0 0,-1 1 123 0 0,0-1 48 0 0,-1 1 446 0 0,-1 2-556 0 0,-2 2 444 0 0,0 0-182 0 0,-1 0-68 0 0,1 0 49 0 0,-1 1 126 0 0,0 0-255 0 0,0 0 344 0 0,1 1-142 0 0,0 1-55 0 0,0 0 23 0 0,-1 1 108 0 0,0 0-194 0 0,0-1 203 0 0,0 2-82 0 0,1 0-96 0 0,0 1-32 0 0,0 1 140 0 0,0 0-282 0 0,1 2 329 0 0,-1 2-206 0 0,0 1-47 0 0,-1 2 8 0 0,-1 2 117 0 0,1 1-216 0 0,-3 2 340 0 0,0 1-186 0 0,-2 2-88 0 0,-1 1 106 0 0,-2 2-5 0 0,-2 1-66 0 0,0 0 100 0 0,-2 1-51 0 0,1 1-20 0 0,-1 0-21 0 0,2-2-6 0 0,-1 1-58 0 0,1 0 81 0 0,0-1-102 0 0,0 1 21 0 0,-1 0-73 0 0,-1 0 55 0 0,-3 1-21 0 0,0 0-31 0 0,-1 0 67 0 0,0 1-69 0 0,0 1 40 0 0,0 0 26 0 0,-1 0-55 0 0,-1 0 9 0 0,0 1-3 0 0,0-2-21 0 0,1 0-13 0 0,1 0 96 0 0,0 0-104 0 0,-1-1 35 0 0,0 0 8 0 0,0-1-53 0 0,-1 0 138 0 0,-2 0-153 0 0,-1 1 124 0 0,-1 3-150 0 0,-2 0 43 0 0,0 2 59 0 0,0 1-78 0 0,-1 0 27 0 0,1 2-8 0 0,-2 0 19 0 0,2 0 4 0 0,-1 0-10 0 0,1 1-80 0 0,0-1 117 0 0,0 0-114 0 0,0 0 118 0 0,-1-1-52 0 0,2 0-58 0 0,-1-1 74 0 0,1-1-72 0 0,-1 1 39 0 0,1-1-58 0 0,-1 0 44 0 0,0 0 69 0 0,1 0-170 0 0,0 1 102 0 0,2-1-100 0 0,-1 1 231 0 0,3 0-134 0 0,-1 0 21 0 0,1-1 72 0 0,0 1-118 0 0,-1 1 150 0 0,2 1-158 0 0,-1 1 20 0 0,1-1-27 0 0,-1 2 76 0 0,-1 0-60 0 0,0 1 76 0 0,1 1-68 0 0,1 0-6 0 0,0 0-18 0 0,1 0 11 0 0,-1 1-33 0 0,-1-1 56 0 0,1 0 10 0 0,-1-1 27 0 0,1-2-60 0 0,1-1-55 0 0,-1 0 117 0 0,1-1-144 0 0,-1 1 148 0 0,2-1-17 0 0,0 1 82 0 0,0-1-46 0 0,0 1-84 0 0,0 0 82 0 0,-1-1-190 0 0,-1-1 82 0 0,1-2-31 0 0,0 0 4 0 0,1 0 103 0 0,0 1-104 0 0,0 1 26 0 0,0 2 58 0 0,0 0-58 0 0,0 1-26 0 0,-1 0 82 0 0,0 2-102 0 0,0 0 143 0 0,-1 0-70 0 0,0 0-32 0 0,0 0-44 0 0,0 1 64 0 0,-2-1-52 0 0,-1 0 54 0 0,-1 0 59 0 0,1-1-44 0 0,-2 0-37 0 0,1-1 40 0 0,0-1-72 0 0,-1 0-64 0 0,0-2 100 0 0,0-1 20 0 0,1-1-116 0 0,0-1 124 0 0,1-1-152 0 0,0-3 100 0 0,1-1-153 0 0,0-4-32 0 0,0-2-156 0 0,0-2 8 0 0,1-3-34 0 0,1-2-362 0 0,3-4 45 0 0,2-3-195 0 0,3-4-887 0 0,4-3-300 0 0,5-3 229 0 0,12-17-4474 0 0,8 1 3797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2.22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4186 2803 6553 0 0,'-11'-12'68'0'0,"0"1"-1"0"0,-1 0 1 0 0,0 0-1 0 0,0 1 1 0 0,-1 1-1 0 0,-1 0 1 0 0,0 1-1 0 0,0 0 1 0 0,0 2-1 0 0,-1-1 1 0 0,0 2-1 0 0,-19-6 0 0 0,6 4 94 0 0,0 1 0 0 0,-1 1 0 0 0,0 2-1 0 0,-52 0 1 0 0,73 3-120 0 0,-1 2 0 0 0,1-1 0 0 0,0 1 0 0 0,-1 0 0 0 0,1 1 0 0 0,0 0 0 0 0,1 0 0 0 0,-1 1 0 0 0,0 0 0 0 0,1 0 0 0 0,0 1 0 0 0,0 0 0 0 0,0 0 0 0 0,-6 7 0 0 0,-2 4 92 0 0,0 0-1 0 0,2 1 1 0 0,0 1-1 0 0,-14 25 1 0 0,-79 118 661 0 0,74-116-585 0 0,-30 42 273 0 0,-4-3 0 0 0,-3-3 0 0 0,-4-3 0 0 0,-3-3 0 0 0,-108 81 0 0 0,132-117-181 0 0,-2-4 0 0 0,-1-1 0 0 0,-1-3 0 0 0,-2-2 0 0 0,-62 21 0 0 0,71-34-65 0 0,0-2-1 0 0,-1-2 1 0 0,-1-2-1 0 0,0-2 1 0 0,0-3-1 0 0,-99-2 1 0 0,111-5-39 0 0,0-2 1 0 0,0-2 0 0 0,1-2 0 0 0,0-1 0 0 0,0-1 0 0 0,-59-27 0 0 0,60 20-228 0 0,1-2 0 0 0,0-2 0 0 0,2 0 0 0 0,0-3 1 0 0,2-1-1 0 0,-49-48 0 0 0,64 56-47 0 0,1-2 0 0 0,1 0 0 0 0,0-1 1 0 0,1 0-1 0 0,2-1 0 0 0,0 0 0 0 0,1-1 0 0 0,1-1 0 0 0,1 1 1 0 0,1-2-1 0 0,1 1 0 0 0,-6-37 0 0 0,8 25-27 0 0,2 0-1 0 0,2 0 0 0 0,0 0 1 0 0,3 0-1 0 0,5-35 0 0 0,-1 19-82 0 0,0 40 56 0 0,-6 11 130 0 0,0 0 1 0 0,0-1 0 0 0,0 1 0 0 0,1 0-1 0 0,-1 0 1 0 0,0 0 0 0 0,0 0 0 0 0,0 0 0 0 0,1-1-1 0 0,-1 1 1 0 0,0 0 0 0 0,0 0 0 0 0,1 0-1 0 0,-1 0 1 0 0,0 0 0 0 0,1 0 0 0 0,-1 0-1 0 0,0 0 1 0 0,0 0 0 0 0,1 0 0 0 0,-1 0 0 0 0,0 0-1 0 0,0 0 1 0 0,1 0 0 0 0,-1 0 0 0 0,0 0-1 0 0,1 0 1 0 0,-1 0 0 0 0,0 0 0 0 0,0 1-1 0 0,1-1 1 0 0,-1 0 0 0 0,0 0 0 0 0,0 0 0 0 0,0 0-1 0 0,1 1 1 0 0,-1-1 0 0 0,0 0 0 0 0,0 0-1 0 0,0 0 1 0 0,1 1 0 0 0,-1-1 0 0 0,0 0-1 0 0,0 0 1 0 0,0 1 0 0 0,0-1 0 0 0,3 4 12 0 0,-1 0 0 0 0,0 0 0 0 0,0 0 0 0 0,-1 1 0 0 0,1-1 0 0 0,-1 0 1 0 0,0 1-1 0 0,0-1 0 0 0,0 1 0 0 0,-1 6 0 0 0,0 55 106 0 0,-1-34-48 0 0,-1 27 127 0 0,-18 111 0 0 0,-28 58 255 0 0,-62 157 252 0 0,66-263-319 0 0,-66 128 0 0 0,102-233-350 0 0,-134 256 543 0 0,98-198-304 0 0,-80 105 0 0 0,120-173-252 0 0,-1-1 0 0 0,-1 0 0 0 0,1-1 0 0 0,-1 1 0 0 0,0-1 0 0 0,-11 7 0 0 0,13-10-14 0 0,0 0 1 0 0,0 0 0 0 0,0 0-1 0 0,0-1 1 0 0,-1 0-1 0 0,1 0 1 0 0,-1 0 0 0 0,1 0-1 0 0,-1-1 1 0 0,1 0 0 0 0,-1 0-1 0 0,-6 0 1 0 0,3-2 6 0 0,0 1-1 0 0,1-1 1 0 0,-1-1-1 0 0,1 1 1 0 0,0-1-1 0 0,-1-1 1 0 0,1 1 0 0 0,1-1-1 0 0,-1 0 1 0 0,1-1-1 0 0,-1 0 1 0 0,1 0-1 0 0,0 0 1 0 0,-5-6 0 0 0,-4-7 16 0 0,-1 0 1 0 0,2-1-1 0 0,-17-28 1 0 0,-1-13-377 0 0,-33-82 0 0 0,42 89 178 0 0,-32-79-495 0 0,5-2 1 0 0,-48-209-1 0 0,38-55-546 0 0,53 292 642 0 0,11-189-1 0 0,7 207 192 0 0,3 0 0 0 0,4 1-1 0 0,44-127 1 0 0,-38 144 108 0 0,4 0 0 0 0,2 2 0 0 0,4 2 0 0 0,43-65 0 0 0,-46 86 88 0 0,2 1-1 0 0,2 1 0 0 0,2 2 1 0 0,1 2-1 0 0,3 1 0 0 0,49-35 1 0 0,-64 55 44 0 0,0 1 0 0 0,2 1 0 0 0,0 1-1 0 0,41-15 1 0 0,-49 23 166 0 0,1 0-1 0 0,0 2 0 0 0,0 0 1 0 0,0 1-1 0 0,1 2 0 0 0,-1 0 0 0 0,32 2 1 0 0,-47 0-4 0 0,1 1 1 0 0,-1 0-1 0 0,1 0 1 0 0,-1 0 0 0 0,0 1-1 0 0,0 0 1 0 0,0 1 0 0 0,0-1-1 0 0,0 1 1 0 0,0 0-1 0 0,0 0 1 0 0,-1 1 0 0 0,0 0-1 0 0,0 0 1 0 0,0 0-1 0 0,0 1 1 0 0,0-1 0 0 0,-1 1-1 0 0,0 0 1 0 0,0 1-1 0 0,0-1 1 0 0,-1 1 0 0 0,0-1-1 0 0,0 1 1 0 0,0 0 0 0 0,-1 0-1 0 0,0 0 1 0 0,0 1-1 0 0,0-1 1 0 0,-1 0 0 0 0,1 10-1 0 0,0 9 56 0 0,-1 1 0 0 0,-1-1 1 0 0,-2 0-1 0 0,0 0 0 0 0,-2-1 0 0 0,0 1 0 0 0,-9 24 0 0 0,-17 61 522 0 0,-52 123-1 0 0,-44 49 358 0 0,90-213-497 0 0,-87 126 0 0 0,3-48 160 0 0,105-131-539 0 0,-1-1 0 0 0,-1-1 0 0 0,0 0 0 0 0,-1-1 0 0 0,0-1-1 0 0,-31 16 1 0 0,43-25-54 0 0,0-1 0 0 0,0 1 1 0 0,-1-1-1 0 0,1 0 0 0 0,-1-1 0 0 0,1 0 0 0 0,-9 1 0 0 0,12-2-14 0 0,0 0-1 0 0,0 0 0 0 0,0-1 1 0 0,0 1-1 0 0,0-1 1 0 0,0 0-1 0 0,0 1 0 0 0,0-2 1 0 0,0 1-1 0 0,0 0 1 0 0,0 0-1 0 0,0-1 0 0 0,0 0 1 0 0,1 1-1 0 0,-1-1 1 0 0,1 0-1 0 0,-4-3 0 0 0,1-1 10 0 0,0-1-1 0 0,0 1 0 0 0,0-1 0 0 0,1 0 0 0 0,0 0 0 0 0,-5-14 1 0 0,-15-50-58 0 0,12 26-104 0 0,3-1 0 0 0,1 0-1 0 0,-1-54 1 0 0,11-141-389 0 0,3 184 361 0 0,2 0 0 0 0,3 1 0 0 0,2 0 0 0 0,3 1 0 0 0,2 0 0 0 0,3 1-1 0 0,2 2 1 0 0,2 0 0 0 0,56-90 0 0 0,-16 50-173 0 0,4 4 0 0 0,3 2 0 0 0,5 3 1 0 0,126-107-1 0 0,-24 45-572 0 0,229-141 1 0 0,-215 167 84 0 0,257-118-1 0 0,-300 176 813 0 0,-127 55 61 0 0,-1 0-1 0 0,1 1 0 0 0,0 0 1 0 0,1 2-1 0 0,25 0 0 0 0,-39 3-13 0 0,0 1 0 0 0,0 0-1 0 0,0 0 1 0 0,-1 1-1 0 0,1 0 1 0 0,-1 0 0 0 0,1 1-1 0 0,-1 0 1 0 0,0 1-1 0 0,0-1 1 0 0,0 2 0 0 0,-1-1-1 0 0,1 1 1 0 0,-1 0-1 0 0,0 1 1 0 0,0-1-1 0 0,-1 2 1 0 0,0-1 0 0 0,10 13-1 0 0,3 8 115 0 0,0 0 1 0 0,-2 1-1 0 0,-1 1 0 0 0,-2 1 0 0 0,21 57 1 0 0,30 163 700 0 0,-41-119 51 0 0,16 268 1 0 0,-42-303-390 0 0,-22 163 1 0 0,22-246-428 0 0,-1 0 0 0 0,0 0 0 0 0,0 0 1 0 0,-7 14-1 0 0,10-26-77 0 0,-1 0 0 0 0,1-1 1 0 0,0 1-1 0 0,0-1 1 0 0,0 1-1 0 0,-1-1 0 0 0,1 1 1 0 0,0-1-1 0 0,-1 1 1 0 0,1-1-1 0 0,0 1 0 0 0,-1-1 1 0 0,1 1-1 0 0,0-1 0 0 0,-1 0 1 0 0,1 1-1 0 0,-1-1 1 0 0,0 1-1 0 0,0-1-4 0 0,1 0-1 0 0,0 0 1 0 0,0 0-1 0 0,-1-1 1 0 0,1 1-1 0 0,0 0 1 0 0,-1 0-1 0 0,1 0 1 0 0,0 0-1 0 0,0-1 1 0 0,-1 1-1 0 0,1 0 1 0 0,0 0-1 0 0,0 0 1 0 0,0-1-1 0 0,-1 1 1 0 0,1 0-1 0 0,0 0 1 0 0,0-1-1 0 0,0 1 1 0 0,0 0-1 0 0,0-1 1 0 0,-1 1-1 0 0,1 0 1 0 0,0-1-1 0 0,-7-30 94 0 0,5 20-94 0 0,-12-57-94 0 0,-6-85 1 0 0,7 36-236 0 0,-22-105-101 0 0,-9-66-199 0 0,36 210 413 0 0,4-1-1 0 0,6-80 1 0 0,1 121 121 0 0,2 1 1 0 0,2 0 0 0 0,1 0 0 0 0,2 1 0 0 0,26-65 0 0 0,-17 57-70 0 0,3 1 1 0 0,2 1 0 0 0,57-78 0 0 0,-52 84 30 0 0,2 3-1 0 0,1 0 1 0 0,1 2 0 0 0,71-51 0 0 0,-59 53-59 0 0,1 1 1 0 0,1 3 0 0 0,91-36 0 0 0,-90 45 271 0 0,0 1 0 0 0,1 3 1 0 0,0 2-1 0 0,87-7 1 0 0,-93 14 86 0 0,0 2 0 0 0,0 1 0 0 0,67 10 1 0 0,-76-3-37 0 0,1 1-1 0 0,-1 1 1 0 0,0 2 0 0 0,-1 2 0 0 0,-1 1 0 0 0,45 25-1 0 0,-6 6 360 0 0,128 107 0 0 0,-171-126-354 0 0,0 1 0 0 0,-2 1 0 0 0,-2 2 0 0 0,0 0 0 0 0,-2 2 0 0 0,30 54 0 0 0,-38-56-2 0 0,0 2 1 0 0,-2-1 0 0 0,13 54-1 0 0,-21-70-85 0 0,-1 0 0 0 0,-1 1 0 0 0,-1-1 0 0 0,0 0 1 0 0,-1 1-1 0 0,0-1 0 0 0,-2 1 0 0 0,0-1 0 0 0,0 0 0 0 0,-7 19 0 0 0,1-9 45 0 0,-2-2 1 0 0,0 1-1 0 0,-2-2 1 0 0,-1 1-1 0 0,0-2 0 0 0,-2 1 1 0 0,-28 31-1 0 0,27-38-24 0 0,0 0 0 0 0,0-1-1 0 0,-1-1 1 0 0,-1-1 0 0 0,0 0-1 0 0,-1-2 1 0 0,0 0 0 0 0,-34 13-1 0 0,36-17-2 0 0,-1-1-1 0 0,1-1 0 0 0,-1 0 0 0 0,0-1 0 0 0,0-1 0 0 0,0 0 0 0 0,0-2 1 0 0,0 0-1 0 0,0-1 0 0 0,-32-6 0 0 0,40 5-33 0 0,0-1-1 0 0,1 0 1 0 0,-1 0 0 0 0,0-1 0 0 0,1-1-1 0 0,0 1 1 0 0,0-2 0 0 0,0 1 0 0 0,1-1-1 0 0,0 0 1 0 0,0-1 0 0 0,0 0-1 0 0,1 0 1 0 0,0-1 0 0 0,1 0 0 0 0,-1 0-1 0 0,1 0 1 0 0,1-1 0 0 0,0 0 0 0 0,0 0-1 0 0,-4-12 1 0 0,3 2-102 0 0,0-1-1 0 0,2 1 1 0 0,0-1 0 0 0,2 0-1 0 0,0 1 1 0 0,1-1 0 0 0,0 0-1 0 0,2 0 1 0 0,6-36 0 0 0,-3 34-12 0 0,2 0-1 0 0,1 0 1 0 0,0 0 0 0 0,2 1 0 0 0,0 0 0 0 0,1 1 0 0 0,1 0 0 0 0,20-27 0 0 0,-9 17-45 0 0,2 2 0 0 0,1 0 0 0 0,1 2 1 0 0,1 1-1 0 0,1 1 0 0 0,2 1 1 0 0,39-24-1 0 0,-41 31 111 0 0,0 2 0 0 0,1 1 1 0 0,0 1-1 0 0,1 1 0 0 0,1 2 1 0 0,0 0-1 0 0,0 3 0 0 0,57-6 0 0 0,-53 11 78 0 0,0 0 0 0 0,0 2-1 0 0,0 2 1 0 0,0 1 0 0 0,0 2 0 0 0,-1 1-1 0 0,0 2 1 0 0,0 1 0 0 0,-1 2-1 0 0,-1 1 1 0 0,0 2 0 0 0,-1 1-1 0 0,49 33 1 0 0,-30-11 68 0 0,-2 2 0 0 0,-2 2 0 0 0,-2 2 0 0 0,-1 2 0 0 0,39 56 0 0 0,-68-84-85 0 0,-1 1 1 0 0,-1 0-1 0 0,-1 1 0 0 0,0 0 1 0 0,-2 1-1 0 0,0 0 0 0 0,-1 0 1 0 0,-2 1-1 0 0,6 27 0 0 0,-7-9 29 0 0,-1 0-1 0 0,-2 0 0 0 0,-2 0 0 0 0,-6 54 1 0 0,1-62-9 0 0,-1 0 0 0 0,-1 0 1 0 0,-2 0-1 0 0,-1-1 0 0 0,-26 54 0 0 0,0-18 170 0 0,-2-2-1 0 0,-90 115 1 0 0,97-144-109 0 0,-3-2 0 0 0,0-1 0 0 0,-69 49 1 0 0,82-67-46 0 0,-47 26 0 0 0,57-36-60 0 0,1 0 0 0 0,-1-1 0 0 0,0 0 0 0 0,0-1 0 0 0,0 0 0 0 0,-1-1 0 0 0,-11 2 0 0 0,11-3 0 0 0,-1-1 1 0 0,1 1-1 0 0,0-2 1 0 0,-1 0 0 0 0,1 0-1 0 0,0-1 1 0 0,0-1-1 0 0,0 0 1 0 0,-12-5-1 0 0,-3-5 42 0 0,1 0 0 0 0,1-2-1 0 0,0-1 1 0 0,1-1-1 0 0,-39-35 1 0 0,19 8-267 0 0,-66-82-1 0 0,91 102 28 0 0,2-1-1 0 0,-19-32 0 0 0,30 44 101 0 0,0 0 0 0 0,0 0 0 0 0,1-1 0 0 0,1 1 0 0 0,0-1 0 0 0,-3-28 0 0 0,5 26 20 0 0,2 0-1 0 0,0 0 1 0 0,1 0-1 0 0,1 0 1 0 0,0 0-1 0 0,1 0 0 0 0,1 0 1 0 0,7-20-1 0 0,14-18-196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28.49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465.23438"/>
      <inkml:brushProperty name="anchorY" value="-41091.26563"/>
      <inkml:brushProperty name="scaleFactor" value="0.5"/>
    </inkml:brush>
  </inkml:definitions>
  <inkml:trace contextRef="#ctx0" brushRef="#br0">1940 251 0 0 0,'0'0'0'0'0,"1"1"0"0"0,1 1 0 0 0,0 0 0 0 0,2-1 103 0 0,-1 1 17 0 0,0-1 1 0 0,1 1 128 0 0,-1-1-43 0 0,2 1 1322 0 0,-6-3-1332 0 0,1-1 114 0 0,0-1-188 0 0,0 0 218 0 0,0-1-104 0 0,0 0-32 0 0,0-1-14 0 0,0 1 54 0 0,0 0-123 0 0,-2-1 169 0 0,-2 0-81 0 0,-1 1-38 0 0,-2 2-5 0 0,0 0 90 0 0,-2 1-159 0 0,1 1 245 0 0,-1 0-102 0 0,0 0-48 0 0,0 0 11 0 0,-1 0 93 0 0,0 1-133 0 0,0 0 202 0 0,-2 0-78 0 0,-1 1-47 0 0,0-1 37 0 0,-2 1 31 0 0,1-1-75 0 0,0-1 89 0 0,0 0-83 0 0,-1 1 6 0 0,1-1-86 0 0,-1 0 86 0 0,-1 0-95 0 0,0-1 102 0 0,-1 1-59 0 0,0 0-27 0 0,-1-1-10 0 0,0 0-2 0 0,-1-1 8 0 0,0 0-22 0 0,-1 0 16 0 0,-1-1-6 0 0,-2 1-35 0 0,-1-1 67 0 0,0-1-97 0 0,-2 0 95 0 0,0-1-39 0 0,0 1 13 0 0,0 1-77 0 0,-1-1 143 0 0,0 0-157 0 0,1 0 161 0 0,1 0-86 0 0,0 0-38 0 0,1 0 89 0 0,0-1-116 0 0,2 1 119 0 0,0 0-148 0 0,2 1 44 0 0,2 0-16 0 0,1 1-56 0 0,1 1 25 0 0,1 0-19 0 0,2 0 3 0 0,2 0 8 0 0,0-1-39 0 0,2 1-8 0 0,1 0 38 0 0,0 0-60 0 0,1 1 112 0 0,2-2-89 0 0,1 1 20 0 0,1 0-43 0 0,1 1 0 0 0,1-1 25 0 0,0 1 47 0 0,1 0 39 0 0,1 0-77 0 0,0 0 26 0 0,2 0-28 0 0,2 0-86 0 0,3 0 88 0 0,3 0-40 0 0,2 0 2 0 0,3 0 57 0 0,3 1-64 0 0,3 1 87 0 0,3-1-34 0 0,2 2 20 0 0,4 0-96 0 0,2 0 74 0 0,3 1-92 0 0,2 0 128 0 0,1 0-58 0 0,1-1-63 0 0,0 0 21 0 0,0-1 72 0 0,0 0-61 0 0,-1 0 59 0 0,-2-1 32 0 0,-4 0-28 0 0,0-2-15 0 0,-4 0 33 0 0,-3-2-59 0 0,-1-1 37 0 0,-3-1 15 0 0,-3 0-61 0 0,-2-1 11 0 0,-2 0 31 0 0,-2-1-20 0 0,-3 1 63 0 0,-1 0-8 0 0,-1 0-13 0 0,-3 2 16 0 0,-1 0-5 0 0,-3 2 1 0 0,-2 0-19 0 0,-1 1 15 0 0,-3-1-33 0 0,-1 1 56 0 0,-1 0 10 0 0,-1 1-48 0 0,-1-1 65 0 0,-2 1-2 0 0,-1 0 10 0 0,0 0-46 0 0,-3 1 62 0 0,0 0-68 0 0,-4 0 114 0 0,-1 1-51 0 0,-1-1-20 0 0,-3 0 55 0 0,0 0 47 0 0,-3 0-50 0 0,-1-1 86 0 0,-1 0-25 0 0,-2 0 1 0 0,-1 0-110 0 0,-2 0 143 0 0,-2 0-159 0 0,-1-1 205 0 0,0 0-126 0 0,-1 0-5 0 0,-1-2 4 0 0,-1 1-82 0 0,0 0 68 0 0,1-1 42 0 0,-1 2-50 0 0,2-2 21 0 0,-1 1-72 0 0,2-2 39 0 0,0 2-35 0 0,1-2-47 0 0,2 2 41 0 0,2 0-91 0 0,1 1 35 0 0,1 0 34 0 0,3 0-32 0 0,1 0 41 0 0,2 0-58 0 0,1 1-1 0 0,2-1 8 0 0,2 2-14 0 0,0 0 40 0 0,2-1-48 0 0,2 1 52 0 0,0 0 13 0 0,2-1-106 0 0,0 1 43 0 0,-1 0-64 0 0,0 0 164 0 0,1 0-124 0 0,2-1 62 0 0,1 1-92 0 0,2-2 34 0 0,1 0-4 0 0,3 0 74 0 0,1 0-49 0 0,1 1 10 0 0,2-1-67 0 0,2 1 64 0 0,2 0-51 0 0,1 0 80 0 0,3 0-41 0 0,2 0-4 0 0,2-1-81 0 0,2 1 86 0 0,5-1-95 0 0,2-1 120 0 0,2 1-100 0 0,3-1 21 0 0,1 2 60 0 0,3-1-67 0 0,2 1 88 0 0,2-1-91 0 0,0 1 38 0 0,0-1-22 0 0,-1 0 42 0 0,-2 0-59 0 0,-1 1 75 0 0,-3-1-5 0 0,-4 1 22 0 0,-2 1 35 0 0,-4 0-102 0 0,-3 0 70 0 0,-2 0-62 0 0,-4 0 54 0 0,-2 0 40 0 0,-3 0-30 0 0,-2 0-24 0 0,-3 1 37 0 0,-3-1-42 0 0,-2 1 68 0 0,-3-1-67 0 0,-2 1 31 0 0,-2 0 75 0 0,-2-1-107 0 0,-4 0 101 0 0,-2 0-114 0 0,-1 0 51 0 0,-3-1 49 0 0,-3 1-35 0 0,-2 0 6 0 0,-2 0 8 0 0,-2 0-87 0 0,-3-1 62 0 0,1 0-41 0 0,-2 0-26 0 0,0-1 100 0 0,-1-1-124 0 0,0 0 114 0 0,2 0-44 0 0,0-1-15 0 0,1 0-77 0 0,2-1 76 0 0,2 0-103 0 0,0 0 30 0 0,2-1-49 0 0,1 1-63 0 0,2-2-208 0 0,1 1 15 0 0,3 0-86 0 0,0 0-603 0 0,3 0-188 0 0,0 0-136 0 0,2 1-2472 0 0,1-1-373 0 0,2 1 1976 0 0,3 0 129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7.62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578.12158"/>
      <inkml:brushProperty name="anchorY" value="-60782.44141"/>
      <inkml:brushProperty name="scaleFactor" value="0.5"/>
    </inkml:brush>
  </inkml:definitions>
  <inkml:trace contextRef="#ctx0" brushRef="#br0">730 106 0 0 0,'0'0'0'0'0,"2"-2"88"0"0,0-4-93 0 0,4-3 390 0 0,0-2-98 0 0,0 0 18 0 0,-1 0 67 0 0,-1 1 158 0 0,-1 1-193 0 0,-3 2 330 0 0,0 3-124 0 0,-2 2-39 0 0,-4 4-8 0 0,-1 3 183 0 0,-4 3-282 0 0,-4 4 381 0 0,-3 5-200 0 0,-3 2-83 0 0,-4 4-53 0 0,-2 4 160 0 0,-2 1-280 0 0,-3 4 235 0 0,0 2-167 0 0,-1 0-121 0 0,-2 3-67 0 0,-3 1 79 0 0,-1 0-166 0 0,-2 2 94 0 0,0 1-69 0 0,0 0-39 0 0,1 1-63 0 0,1-1 87 0 0,4-1-134 0 0,3-2 133 0 0,4-3-98 0 0,4-3-26 0 0,3-2-20 0 0,3-4 47 0 0,5-3-46 0 0,3-4 53 0 0,4-6-34 0 0,2-4-55 0 0,3-4 16 0 0,3-4 47 0 0,4-5-44 0 0,2-5 63 0 0,1-5-18 0 0,3-4-11 0 0,3-3-52 0 0,2-3-4 0 0,5-5-22 0 0,2-3-7 0 0,3-3-18 0 0,2-3 41 0 0,5-2-23 0 0,1-2-1 0 0,3 0 29 0 0,1 0-9 0 0,0 1 14 0 0,-3 4-4 0 0,-3 1 68 0 0,-5 3-66 0 0,-4 3 69 0 0,-6 4-48 0 0,-3 3 34 0 0,-4 2 9 0 0,-4 3-12 0 0,-3 3 33 0 0,-3 2-37 0 0,1 2 50 0 0,-2 3-53 0 0,1 2 16 0 0,-2 1 33 0 0,-1 2-49 0 0,-1 2 54 0 0,1 2-54 0 0,-2 3 26 0 0,-1 2 10 0 0,-1 4-50 0 0,-2 1 90 0 0,-1 3-84 0 0,-1 3 130 0 0,-3 1-47 0 0,-2 3-39 0 0,-1 0-13 0 0,-2 2 56 0 0,-2 1-76 0 0,-1 0 52 0 0,1 1-34 0 0,0 0-10 0 0,0 0-26 0 0,-1-1 44 0 0,1-1-25 0 0,1 0 46 0 0,1-1-3 0 0,1-1-44 0 0,0 0-32 0 0,1-1 62 0 0,1 0-59 0 0,2-1 84 0 0,1 0-25 0 0,1-1-8 0 0,0 0-61 0 0,1-2 72 0 0,0 0-62 0 0,0-1 74 0 0,1 0-11 0 0,0-2-33 0 0,2 0-72 0 0,1-1 94 0 0,0-2-90 0 0,1 0 158 0 0,1-1-55 0 0,1 0-25 0 0,0-1-35 0 0,2-1 44 0 0,0-2-64 0 0,1-1 121 0 0,0-1-64 0 0,0 0 23 0 0,0-2-32 0 0,1 1 18 0 0,1-1-17 0 0,1-1 51 0 0,0-1-5 0 0,1 0-25 0 0,0-1-18 0 0,-1 1 60 0 0,1-1-57 0 0,0 1 93 0 0,2 0-45 0 0,0 1-3 0 0,1 0-54 0 0,-1 0 80 0 0,1 3-56 0 0,0 2 130 0 0,1 1-45 0 0,1 2-37 0 0,1 2 23 0 0,3 1 27 0 0,0 2-37 0 0,1 2 143 0 0,1 3-106 0 0,2 2 28 0 0,1 3-16 0 0,1 4 95 0 0,1 3-66 0 0,2 3 109 0 0,0 2-2 0 0,1 3-52 0 0,2 3-45 0 0,-1 3 131 0 0,0 5-183 0 0,0 2 150 0 0,0 3-121 0 0,-1 1-11 0 0,-1 3 29 0 0,1 0-23 0 0,-2 0 62 0 0,-1 1-17 0 0,-1-2-29 0 0,-2-4-8 0 0,0-2-29 0 0,-1-2 34 0 0,-2-2 7 0 0,1-1 8 0 0,-1-3-10 0 0,1-4-79 0 0,0-3-16 0 0,-1-4 28 0 0,-1-3-42 0 0,0-4 30 0 0,-2-4 20 0 0,1-2-44 0 0,-2-5 34 0 0,0-3 8 0 0,-2-4-21 0 0,-1-3 17 0 0,-1-3-5 0 0,-1-2-27 0 0,-2-3-2 0 0,-1-2 56 0 0,-1-2-74 0 0,0-2 24 0 0,-1-2-8 0 0,-1-2-65 0 0,0-2 9 0 0,-2-2 30 0 0,0-1-39 0 0,-2-2 97 0 0,-1-3-28 0 0,-2-2-72 0 0,-1-2-4 0 0,-2-2-13 0 0,-2-2-30 0 0,0-3 16 0 0,-3-1 41 0 0,0-2-4 0 0,-1 1-70 0 0,0 0 79 0 0,1-1-93 0 0,1 2 84 0 0,2 1-54 0 0,1 3 44 0 0,0 3-40 0 0,3 3 49 0 0,0 2-24 0 0,1 4 55 0 0,2 2-5 0 0,0 1-6 0 0,1 3-79 0 0,1 0 68 0 0,0 2-90 0 0,-1 2 91 0 0,0-1-28 0 0,0 1-57 0 0,0-1 66 0 0,0-1-13 0 0,0 0-24 0 0,1-2-10 0 0,-1-2 2 0 0,2-2-22 0 0,0-3-69 0 0,2-3 75 0 0,0-3-83 0 0,0-2 24 0 0,2-2 38 0 0,2-4-31 0 0,1-3-101 0 0,3-2 77 0 0,1-3-76 0 0,2-2 85 0 0,1-1-7 0 0,2-1 23 0 0,0-1-77 0 0,0 0 107 0 0,-1 1-90 0 0,0-1 112 0 0,-2 3 33 0 0,-2 1-53 0 0,-3 3 88 0 0,-1 3-16 0 0,-2 3 7 0 0,-1 4 57 0 0,-2 4-35 0 0,-1 3 33 0 0,-2 2-37 0 0,-2 2 2 0 0,0 1 35 0 0,-1 0-2 0 0,0 1-34 0 0,0 2-26 0 0,0 1 61 0 0,2 0 26 0 0,2 1-24 0 0,0 1-17 0 0,0 0 34 0 0,2-1-40 0 0,0 0-16 0 0,1-2 23 0 0,0-1-47 0 0,0 0 79 0 0,1-1-43 0 0,0 0 42 0 0,1 1-56 0 0,0 1 82 0 0,-1 1-72 0 0,0 1 78 0 0,0 0-22 0 0,0 1-20 0 0,-1 2-20 0 0,0 1 4 0 0,0 0-32 0 0,0 2 36 0 0,0 2-12 0 0,-1 2 32 0 0,1 2 76 0 0,0 1-104 0 0,-3 0 120 0 0,0 3-204 0 0,-1 2 88 0 0,0 2 15 0 0,1 1 9 0 0,1 2 39 0 0,0 2-46 0 0,1 2 54 0 0,1 0-91 0 0,0 1 36 0 0,0-1 52 0 0,0 2-120 0 0,2-1 150 0 0,1 2-130 0 0,1 0 31 0 0,2 0-19 0 0,1 1 39 0 0,1 0 6 0 0,1-1-18 0 0,1 0-20 0 0,0 1-5 0 0,2-1-10 0 0,2 3 20 0 0,1 1 22 0 0,2 1-34 0 0,0 2 30 0 0,0 3 1 0 0,0 1 37 0 0,1 4-84 0 0,1 3 83 0 0,2 3-65 0 0,0 3 57 0 0,2 2 12 0 0,-1 2-50 0 0,-1 0 27 0 0,-1 2 28 0 0,0 0-56 0 0,-1 1 19 0 0,1 0 11 0 0,0 0 5 0 0,0 0-56 0 0,1 0 82 0 0,-1-1-92 0 0,0-2 57 0 0,-1-3 19 0 0,-1-4-53 0 0,0-3-19 0 0,0-4 107 0 0,-2-3-137 0 0,0-3 193 0 0,-3-3-104 0 0,-1-4 7 0 0,-1-2-93 0 0,-2-4 89 0 0,-3-3-79 0 0,-2-3 163 0 0,0-1-103 0 0,-2-3-48 0 0,-1 0 81 0 0,-1-1-39 0 0,0 0 20 0 0,0-3-68 0 0,-1-1 38 0 0,0-2-34 0 0,-1-1 9 0 0,0 0 6 0 0,0-2-11 0 0,-1 1 59 0 0,0-1-8 0 0,-1 1-59 0 0,1 0 19 0 0,-1 2-9 0 0,2 1-19 0 0,0 1 15 0 0,0 1-14 0 0,0 2 22 0 0,1 0 21 0 0,0 2-33 0 0,1 2 49 0 0,-1 1-70 0 0,1 1 12 0 0,0 1 3 0 0,1 2-3 0 0,-1 1 38 0 0,0 0-29 0 0,1 2 39 0 0,0-1-2 0 0,2 1 11 0 0,0 1-48 0 0,1 0-13 0 0,1 1-8 0 0,0 0 35 0 0,0 0-11 0 0,2 1 24 0 0,0 0-6 0 0,0 0-16 0 0,2 1 34 0 0,0 0-2 0 0,1-1-17 0 0,0-1-12 0 0,1-2-34 0 0,-1-1 44 0 0,-2-1-43 0 0,1-2 144 0 0,-2-1-79 0 0,0 0 1 0 0,-3-2-34 0 0,0 1 25 0 0,0-1-30 0 0,-1-1 9 0 0,-1-1-3 0 0,0 1 0 0 0,0-2 0 0 0,-1 1-19 0 0,-1-2 25 0 0,1 1-28 0 0,-1-1-10 0 0,0 0 40 0 0,0 0-13 0 0,1-2-14 0 0,1-1 25 0 0,0-2-9 0 0,-1-1 22 0 0,0 0 31 0 0,0-1-119 0 0,-2 1 56 0 0,0-1-31 0 0,0 2 136 0 0,-2 0-86 0 0,0 0 14 0 0,-1 0-20 0 0,0 2-34 0 0,0-1 26 0 0,0 2-30 0 0,1 0 65 0 0,0 2 37 0 0,-1 1-45 0 0,-1 2 37 0 0,0 1-67 0 0,0 1-37 0 0,0 1 64 0 0,0 1-24 0 0,0 1 45 0 0,-1 1-47 0 0,1 0 34 0 0,0 2-67 0 0,1-1 19 0 0,0 2-8 0 0,0-1 75 0 0,0 1-22 0 0,0 0 30 0 0,0-1-62 0 0,0-1 19 0 0,0 0 11 0 0,0-1-62 0 0,-1-1 56 0 0,1 0-37 0 0,-1-1 67 0 0,0-1-19 0 0,-2 0-29 0 0,0 1 47 0 0,-2-1 4 0 0,0 1-1 0 0,-2 0-34 0 0,1 1 29 0 0,-3 0-48 0 0,0 0 13 0 0,0 2-5 0 0,-2-1 0 0 0,1 2 56 0 0,-2 0-35 0 0,0 1 33 0 0,-2 0-65 0 0,1 0 38 0 0,0 0-33 0 0,1 1 46 0 0,1-1-13 0 0,0 1-14 0 0,2-1 43 0 0,-1 2-69 0 0,2 0 40 0 0,-1 1-89 0 0,0-1-12 0 0,1 2 55 0 0,0-1 16 0 0,0-1-2 0 0,1-1 42 0 0,0-1-10 0 0,2-1-32 0 0,0-2 10 0 0,2-1-5 0 0,1-1 0 0 0,0-1 37 0 0,1-1-47 0 0,1-2 34 0 0,0-1-11 0 0,0-2 3 0 0,2 1 19 0 0,1-1-25 0 0,0-1 28 0 0,0 1-46 0 0,1 0 13 0 0,0 0-42 0 0,1-3-9 0 0,0-1 20 0 0,1 0 47 0 0,2-2 6 0 0,1-1 21 0 0,2 0-78 0 0,3-2 44 0 0,0-1-54 0 0,2 0 13 0 0,0-1 32 0 0,1-2 9 0 0,-1 2-57 0 0,1-1 75 0 0,-1 0-80 0 0,1 0 99 0 0,-1 0 7 0 0,-1 1-18 0 0,0 1-45 0 0,0 1 50 0 0,-1 0-74 0 0,0 2-35 0 0,-2 1 83 0 0,-1 1-11 0 0,0-1-70 0 0,0 0 81 0 0,0 1-102 0 0,-1 0 198 0 0,-2 1-96 0 0,0 0-3 0 0,-1 2-14 0 0,-1 0 1 0 0,-1 1-3 0 0,-1 1 0 0 0,-2 2 0 0 0,-3 1 0 0 0,-1 2 0 0 0,-2 3 56 0 0,-3 1-35 0 0,0 4-5 0 0,-1 1 22 0 0,0 2-27 0 0,0 2-49 0 0,0 1 51 0 0,0 1-55 0 0,1 1 52 0 0,0 0 4 0 0,0-1-20 0 0,1-2-28 0 0,0-1-30 0 0,2-2 5 0 0,1-1-248 0 0,3-4-5 0 0,2-4-4 0 0,4-3-443 0 0,7-6-407 0 0,6-8 164 0 0,6-7-3672 0 0,9-10-415 0 0,9-8 1601 0 0,-3 4 1652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5:57.60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194.96436"/>
      <inkml:brushProperty name="anchorY" value="-17834.08398"/>
      <inkml:brushProperty name="scaleFactor" value="0.5"/>
    </inkml:brush>
  </inkml:definitions>
  <inkml:trace contextRef="#ctx0" brushRef="#br0">25 23 0 0 0,'0'0'0'0'0,"-1"-1"0"0"0,0-3 93 0 0,-1 0-63 0 0,0 0 247 0 0,-1 1 52 0 0,-1 0-20 0 0,1 2 199 0 0,0-1-82 0 0,1 2-49 0 0,0 2-9 0 0,1 2 154 0 0,1 2-235 0 0,1 3 337 0 0,2 1-157 0 0,2 0-78 0 0,1 0 21 0 0,2 0 133 0 0,0 1-250 0 0,2 1 351 0 0,1 1-172 0 0,0-2-73 0 0,3 1 18 0 0,0 1 116 0 0,2 1-217 0 0,1-1 190 0 0,2 0-87 0 0,0-2-77 0 0,2 0-22 0 0,2-2 176 0 0,0 0-310 0 0,4 0 351 0 0,2 0-221 0 0,2-1-35 0 0,4-1 23 0 0,2 1 95 0 0,1 0-180 0 0,3 2 161 0 0,1 1-32 0 0,0 2-131 0 0,2 1 43 0 0,-1 1 74 0 0,0 1-177 0 0,0 0 178 0 0,-2 1-103 0 0,-1 0 12 0 0,-1 1-58 0 0,-1 1 70 0 0,0-1-42 0 0,-1 0-15 0 0,1 0 51 0 0,0-1-63 0 0,2 0-83 0 0,1-2 116 0 0,2 1-135 0 0,2 0 199 0 0,0-1-123 0 0,0 1 12 0 0,-2 0-76 0 0,-1 0 55 0 0,-2 2-49 0 0,-1 0 41 0 0,-2 1 16 0 0,-2 0-60 0 0,-1 0 1 0 0,-1 2 54 0 0,0-1-75 0 0,0 0 117 0 0,0 0-71 0 0,1-1-33 0 0,1-1-7 0 0,1 0 15 0 0,2 0-26 0 0,1 0-30 0 0,1-1-10 0 0,0-1-38 0 0,1 1 130 0 0,1-2-50 0 0,0 1 48 0 0,1 0-83 0 0,1 0 15 0 0,1 0-64 0 0,-1 2 99 0 0,1 1-32 0 0,0 0 31 0 0,2 1-62 0 0,-1 0-27 0 0,1 1 4 0 0,0 1 13 0 0,-1 2 41 0 0,-1 1-1 0 0,0 2 13 0 0,-2 0 64 0 0,-2-1-64 0 0,-2 1-145 0 0,-2-1 190 0 0,-2 1-216 0 0,-1 0 195 0 0,-1 1-2 0 0,-2 0-92 0 0,0 0 148 0 0,1 0-74 0 0,-1-1 52 0 0,1 1-134 0 0,1 0 49 0 0,0 0 17 0 0,1 0-75 0 0,2-1 118 0 0,0 1-130 0 0,1 0 87 0 0,2-1-8 0 0,-1 1-36 0 0,1-1 51 0 0,0 1-35 0 0,1 0 11 0 0,-1-2-97 0 0,0 0 28 0 0,-1-2 14 0 0,1-1 76 0 0,-2-1-86 0 0,-1 0 144 0 0,-1-2-154 0 0,-2-1 1 0 0,-3-1-2 0 0,-3-2-119 0 0,-1-1-15 0 0,-3-1-2 0 0,-3-3-203 0 0,-2 0-19 0 0,-4-2-35 0 0,-2-1-244 0 0,-1-1-123 0 0,-4-1 160 0 0,-1-2-627 0 0,-3-2-35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00.29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084.15723"/>
      <inkml:brushProperty name="anchorY" value="-25281.07617"/>
      <inkml:brushProperty name="scaleFactor" value="0.5"/>
    </inkml:brush>
  </inkml:definitions>
  <inkml:trace contextRef="#ctx0" brushRef="#br0">1 84 56 0 0,'0'0'0'0'0,"0"-2"168"0"0,0-2 383 0 0,0-1-343 0 0,1-3 513 0 0,1 0-182 0 0,2-2 300 0 0,1 1-306 0 0,1-1 325 0 0,1 2-145 0 0,-1 0-84 0 0,1 3-27 0 0,0 1 251 0 0,-1 2-380 0 0,1 2 439 0 0,1 1-236 0 0,0 3-93 0 0,0 1-23 0 0,1 3 142 0 0,0 1-285 0 0,0 2 238 0 0,1 1-142 0 0,-1 2-62 0 0,0 0 1 0 0,0 2 168 0 0,1 1-286 0 0,0 2 353 0 0,0 0-183 0 0,1 2-72 0 0,2 2 8 0 0,0 0 173 0 0,2 2-289 0 0,1-1 374 0 0,0 0-207 0 0,1 0-65 0 0,2 1-68 0 0,0-1 101 0 0,1-1-190 0 0,1 2 346 0 0,-1 0-254 0 0,1 1 10 0 0,-1 1-75 0 0,-1 2 123 0 0,-1 1-183 0 0,-2 1 112 0 0,0 0-27 0 0,-1 2-69 0 0,0 0 4 0 0,-1 1-70 0 0,-1 0-4 0 0,0 1-49 0 0,0 2 28 0 0,0-1 44 0 0,0 1-50 0 0,-1-1 56 0 0,0-1-82 0 0,0 1 62 0 0,-1-3-86 0 0,1-2-88 0 0,0-1 229 0 0,0-2-131 0 0,3 1 129 0 0,0-1-135 0 0,1 0 116 0 0,2 0-45 0 0,1 0 14 0 0,1 1 35 0 0,1 0-104 0 0,0 1 89 0 0,0 2 7 0 0,0 2 54 0 0,0 1-142 0 0,1 1 121 0 0,1 1-153 0 0,-1 0 118 0 0,1 1-47 0 0,0 1 60 0 0,1 0-201 0 0,0 1 209 0 0,1 2-182 0 0,1 0 325 0 0,-1 1-178 0 0,-1 1-67 0 0,0 1-181 0 0,0 2 162 0 0,0 2-149 0 0,0 1 378 0 0,1 2-229 0 0,-1 0-48 0 0,0 2 150 0 0,-1 0-139 0 0,-1 0 116 0 0,-1-1-60 0 0,0-2 8 0 0,0 0 0 0 0,0 0-170 0 0,0 0 178 0 0,1 2-191 0 0,0 0 308 0 0,1 0-166 0 0,0 0-35 0 0,1 0 52 0 0,1-1-144 0 0,1 2 132 0 0,1-1-99 0 0,1 0 38 0 0,0-1 65 0 0,-1 1-142 0 0,1-1 428 0 0,1-1-510 0 0,0 0 165 0 0,1-4-55 0 0,0-2 0 0 0,1-1 0 0 0,0-1 0 0 0,1-2 0 0 0,1 1 0 0 0,0-1 0 0 0,-1 0 0 0 0,2-1 0 0 0,0 2 0 0 0,0 1 0 0 0,2 0 0 0 0,-1 1 0 0 0,0 2 0 0 0,0 1 0 0 0,-1 2 0 0 0,1 3 0 0 0,-1 3 0 0 0,1 1 0 0 0,-1 2 0 0 0,1 1 0 0 0,-1 1 0 0 0,2 0 0 0 0,-1 1 0 0 0,1-2 0 0 0,-1-1 0 0 0,-1 0 0 0 0,-1-2 0 0 0,-1 0 0 0 0,0-2 0 0 0,-2 0 0 0 0,-1-2 0 0 0,-1-2 0 0 0,-2-1 0 0 0,-1-1 0 0 0,-1-3 0 0 0,-1-2 0 0 0,0-1 0 0 0,-1-2 0 0 0,-2 0 0 0 0,-1 2 0 0 0,-2 1 0 0 0,-2 1-336 0 0,-2 2 348 0 0,-3 4-120 0 0,-3 1-225 0 0,-3 3 251 0 0,-1 2-433 0 0,-2-1 125 0 0,-2 1 43 0 0,0-1-633 0 0,-2-3-225 0 0,0-2 97 0 0,1-5-2411 0 0,-2-7-669 0 0,-1-10 443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13.52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220.65723"/>
      <inkml:brushProperty name="anchorY" value="-40526.9375"/>
      <inkml:brushProperty name="scaleFactor" value="0.5"/>
    </inkml:brush>
  </inkml:definitions>
  <inkml:trace contextRef="#ctx0" brushRef="#br0">29 23 88 0 0,'0'0'0'0'0,"-1"0"88"0"0,0 0-47 0 0,-1 0-51 0 0,1 0-82 0 0,-1 0 176 0 0,1 0 53 0 0,0 0 296 0 0,2 0-304 0 0,0 0 13 0 0,2 0 97 0 0,2-2-132 0 0,1 0 277 0 0,1 0-100 0 0,0-1-27 0 0,0 1-2 0 0,1 0 117 0 0,-1 0-187 0 0,0 1 285 0 0,0 0-133 0 0,0 0-75 0 0,0-1 36 0 0,0 1 46 0 0,-1 0-129 0 0,0 2 162 0 0,-1 3-78 0 0,-1 0-40 0 0,0 2 5 0 0,-1 1 77 0 0,0 0-155 0 0,0 0 189 0 0,0 1-134 0 0,0-1-14 0 0,1 0 14 0 0,0-1 83 0 0,2 0-156 0 0,1-1 247 0 0,1-1-168 0 0,0 0-49 0 0,2 2 8 0 0,-1-1 34 0 0,2 0-80 0 0,0 0 90 0 0,1-1-64 0 0,1 0 10 0 0,0 0-49 0 0,-1-1 2 0 0,0 1 6 0 0,0 0 61 0 0,-2 0-36 0 0,-1 1 52 0 0,0 0-51 0 0,-1 1 26 0 0,0 1-27 0 0,0-1 7 0 0,0 1 25 0 0,0-1-18 0 0,2-1-2 0 0,-1 0 39 0 0,2-1-59 0 0,-2 2-9 0 0,0-1 57 0 0,0 0-1 0 0,1-1-26 0 0,0 0 30 0 0,1 0-57 0 0,1-2 54 0 0,1 1-54 0 0,-1 0 43 0 0,2-2-78 0 0,0 0 22 0 0,1 1 10 0 0,0-1-24 0 0,0 1 7 0 0,-1 0-11 0 0,0 0 30 0 0,0 1-27 0 0,-1 0 27 0 0,0 1-73 0 0,0-1-25 0 0,-1 2 22 0 0,0-1-86 0 0,-1 0 52 0 0,0 1-57 0 0,-2 1 146 0 0,0-1-61 0 0,1 0 14 0 0,0 1-93 0 0,1 0 7 0 0,1 0 1 0 0,0 0 51 0 0,0 0-6 0 0,0-1-22 0 0,0 0 27 0 0,1 0-18 0 0,-1 0 6 0 0,0 0-58 0 0,-1 1 16 0 0,0 0 10 0 0,-1 0 61 0 0,-1 0-82 0 0,1 0 57 0 0,-1 0-65 0 0,0-1-1 0 0,-2 0 17 0 0,0-1 58 0 0,-1 1-63 0 0,0-1 79 0 0,-1 0-89 0 0,-1 0 9 0 0,0-1 5 0 0,-1 2-5 0 0,0-1 1 0 0,0 1 9 0 0,0-1-12 0 0,-1 1 79 0 0,1 0-97 0 0,0-1 116 0 0,-2 1-54 0 0,1-1-1 0 0,1 0-91 0 0,0 1 34 0 0,0-1-26 0 0,0 0 154 0 0,1 1-147 0 0,-2-1 135 0 0,1 0-142 0 0,-1 1 60 0 0,1-1 46 0 0,-2 0-166 0 0,1 1 155 0 0,-1-1-172 0 0,0-1 236 0 0,-1 1-79 0 0,0-1-19 0 0,0 0-34 0 0,0 0 26 0 0,0-1-41 0 0,0 0 39 0 0,0 0 7 0 0,0-1-11 0 0,0 0-4 0 0,-1 0 1 0 0,1 0-1 0 0,0-1 105 0 0,0 0-59 0 0,-2 0-53 0 0,-2 0 43 0 0,-1 0-44 0 0,0 0 31 0 0,-1 0 9 0 0,-1 0 6 0 0,0 0-64 0 0,-1-1 38 0 0,0-1-43 0 0,0 0 39 0 0,-2 0-12 0 0,1-1-15 0 0,-2-1 25 0 0,0 0 38 0 0,0 0-20 0 0,-1-1 56 0 0,1 0-34 0 0,0-1-15 0 0,-1-1-32 0 0,0-1 6 0 0,0 0-5 0 0,-2-1 65 0 0,0-1-46 0 0,0-1-2 0 0,1 0 133 0 0,-1-1-116 0 0,1 0 134 0 0,-2-2-205 0 0,1 0 61 0 0,1 0-5 0 0,-1-1 31 0 0,0 2 12 0 0,1-1-1 0 0,0 1 22 0 0,-1 1-6 0 0,0 0-34 0 0,0 0 29 0 0,1 1-67 0 0,0-1 56 0 0,0 2 38 0 0,2-1-67 0 0,0 2 99 0 0,0-1-48 0 0,1 2-41 0 0,0 0 70 0 0,0 1-61 0 0,-1 0 18 0 0,1 0-5 0 0,-1 0 94 0 0,0 0-93 0 0,0 1 79 0 0,0 0-172 0 0,0 1 31 0 0,0 0 2 0 0,1 0 132 0 0,1 1-158 0 0,-1 0 204 0 0,1 1-145 0 0,0 0-38 0 0,2 0 50 0 0,0 0-33 0 0,0 1-20 0 0,1 0 7 0 0,0 0-4 0 0,-1 0 19 0 0,-1 1 60 0 0,0 1 21 0 0,0-2-123 0 0,0 1 106 0 0,-1 1-102 0 0,-1-1 29 0 0,1 0 64 0 0,-1 1-95 0 0,1 0 60 0 0,-1 0-75 0 0,2 0 94 0 0,0-1-38 0 0,1 0-24 0 0,1 1-9 0 0,0-2 18 0 0,0 1-7 0 0,0-1 48 0 0,1 0-3 0 0,-1-1 13 0 0,0 1-11 0 0,0-2-5 0 0,-1 0-8 0 0,0 0-73 0 0,-1 0-8 0 0,-1 1 6 0 0,-1-1 50 0 0,1 1-15 0 0,0 0 8 0 0,0 0 0 0 0,1 0 18 0 0,0 0 14 0 0,0 0-161 0 0,1 0 66 0 0,-1 0-112 0 0,2 1 46 0 0,0 0-74 0 0,0 0-65 0 0,0 0-152 0 0,-1 0-48 0 0,1-2 19 0 0,-1-1-606 0 0,1 0-44 0 0,1 0-116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14.9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571.52344"/>
      <inkml:brushProperty name="anchorY" value="-39839.21094"/>
      <inkml:brushProperty name="scaleFactor" value="0.5"/>
    </inkml:brush>
  </inkml:definitions>
  <inkml:trace contextRef="#ctx0" brushRef="#br0">8 511 88 0 0,'0'0'0'0'0,"0"-1"0"0"0,-1-1 28 0 0,0-1-120 0 0,-1-3 73 0 0,1-1 58 0 0,-1-2-38 0 0,2-1 167 0 0,1 1-8 0 0,0 0 20 0 0,1-1-6 0 0,-1 1 134 0 0,1 0-160 0 0,-1 1 324 0 0,1 2-123 0 0,0 0-8 0 0,0 1-64 0 0,-1 0 116 0 0,-1 2-179 0 0,1 0 175 0 0,-1 0-82 0 0,0 1-78 0 0,0 1-11 0 0,0 1 51 0 0,2 0-124 0 0,0 0 85 0 0,0 0-10 0 0,1 0-27 0 0,0 0 11 0 0,0 0 127 0 0,0 0-178 0 0,0 0 265 0 0,0 0-126 0 0,1 0-32 0 0,0 2-60 0 0,-1 2 113 0 0,1 1-189 0 0,0 3 310 0 0,0 4-150 0 0,0 1-23 0 0,-1 3-51 0 0,1 2 110 0 0,1 2-160 0 0,0 1 180 0 0,0 2-74 0 0,2-1-68 0 0,0 1-42 0 0,1 1 108 0 0,1 2-123 0 0,1 0 161 0 0,2 2-104 0 0,1-1-3 0 0,1 2-72 0 0,-1 0 100 0 0,1 0-82 0 0,1 1 119 0 0,-1 0-71 0 0,1 2-3 0 0,0 0-101 0 0,-1 2 72 0 0,0 2-74 0 0,0 2 122 0 0,0 1-138 0 0,-2 0 16 0 0,1 2 77 0 0,0 1-103 0 0,0 1 118 0 0,-1 2-175 0 0,-1-1 61 0 0,0 0-41 0 0,0-2-68 0 0,-1-2 122 0 0,-1-3-116 0 0,-1-3 168 0 0,0-5-49 0 0,-2-5-46 0 0,0-6 27 0 0,-1-5 36 0 0,-1-4-60 0 0,-1-5-26 0 0,-1-4 35 0 0,1-5 32 0 0,-2-5-75 0 0,1-6 34 0 0,-1-2-30 0 0,0-5 91 0 0,0-3-64 0 0,0-3 3 0 0,0-3 1 0 0,-2-3-12 0 0,-1-2 11 0 0,-3-3-3 0 0,-1 0 1 0 0,-2 0-28 0 0,-2-1-11 0 0,-2 0 39 0 0,-3-1-60 0 0,-2-1 94 0 0,-2-1-48 0 0,-2-1-11 0 0,0 1 33 0 0,0-1-59 0 0,1 0 37 0 0,-1 0-22 0 0,1 1-32 0 0,0 0 9 0 0,1-1 32 0 0,1 0-1 0 0,1 1 50 0 0,0 0-32 0 0,2 0-15 0 0,1 1-14 0 0,1 1 2 0 0,2 0-12 0 0,1 2 21 0 0,0 3 77 0 0,1 1-105 0 0,2 4 36 0 0,0 2-31 0 0,1 3 53 0 0,1 2 2 0 0,1 2 11 0 0,0 3 27 0 0,1 2-90 0 0,0 2 28 0 0,2 2 44 0 0,0 1-62 0 0,0 2 58 0 0,2 1-8 0 0,0 0 12 0 0,0 2-67 0 0,1 2 39 0 0,-1 1-33 0 0,0 2 147 0 0,1 2-144 0 0,1 2 30 0 0,-1 3 28 0 0,1 3 14 0 0,-1 3 26 0 0,0 4-22 0 0,1 3 18 0 0,1 3-62 0 0,-1 3-28 0 0,3 5 98 0 0,3 3-108 0 0,2 3 100 0 0,4 4-20 0 0,1 2-22 0 0,3 4 20 0 0,1 3-8 0 0,2 2-7 0 0,0 2 12 0 0,1 1-14 0 0,0 1 14 0 0,-1-1-51 0 0,1 1 71 0 0,-1 0-51 0 0,0-1 81 0 0,1-1-50 0 0,0 1 7 0 0,-1-2 0 0 0,0 0 7 0 0,-1 1 16 0 0,-1-1-50 0 0,-1-1 53 0 0,-1 1-27 0 0,-3 0-66 0 0,-2 0 122 0 0,-2 0-142 0 0,0-1 156 0 0,-1 0-29 0 0,-2-2-44 0 0,0-1-29 0 0,-1-2 81 0 0,-1-3-104 0 0,-1-3 52 0 0,-1-3 20 0 0,0-5-72 0 0,-1-5 88 0 0,1-5-83 0 0,-1-5 62 0 0,0-5-111 0 0,-1-4 50 0 0,1-4 28 0 0,0-3-86 0 0,0-4 104 0 0,1-3-108 0 0,-1-4 164 0 0,-1-3-86 0 0,0-4-18 0 0,-2-4 74 0 0,-1-4-118 0 0,-2-2 128 0 0,-1-5-132 0 0,-3-2 39 0 0,-1-3 6 0 0,-3-3 13 0 0,-2-3-3 0 0,-1-3-16 0 0,-3-2-31 0 0,-1 0 7 0 0,-1-1-5 0 0,-1 1-37 0 0,0 1 85 0 0,0 2-64 0 0,1 3 77 0 0,2 3-21 0 0,1 3-48 0 0,1 5 16 0 0,4 3 11 0 0,2 5-6 0 0,2 5 40 0 0,2 5-29 0 0,3 3-45 0 0,0 5 88 0 0,2 3-67 0 0,1 3 77 0 0,0 3-40 0 0,1 3-23 0 0,1 3 26 0 0,0 4 8 0 0,3 3-40 0 0,1 3 69 0 0,2 5 16 0 0,2 2-2 0 0,1 5 5 0 0,3 3-19 0 0,2 3 6 0 0,3 4-40 0 0,2 1 29 0 0,2 3-67 0 0,2 1 0 0 0,0 2 110 0 0,1 0-128 0 0,0 0 154 0 0,0-1-157 0 0,0-1 11 0 0,-3-3 32 0 0,-1-2 39 0 0,-2-4-103 0 0,-2-1 72 0 0,-1-4-193 0 0,-2-2 91 0 0,-2-3-34 0 0,-2-4-70 0 0,-2-2 97 0 0,-2-4-164 0 0,-3-2-156 0 0,-2-3-213 0 0,-1-3-97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33.69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411.52002"/>
      <inkml:brushProperty name="anchorY" value="-44032.37891"/>
      <inkml:brushProperty name="scaleFactor" value="0.5"/>
    </inkml:brush>
  </inkml:definitions>
  <inkml:trace contextRef="#ctx0" brushRef="#br0">1 1 88 0 0,'0'0'0'0'0,"0"0"88"0"0,2 0 121 0 0,0 1-482 0 0,1 1 266 0 0,-1-1-98 0 0,0 1 129 0 0,1 0 24 0 0,-1 1-56 0 0,0 0 211 0 0,0 0-90 0 0,-1 1-2 0 0,-1 1 6 0 0,1-2 51 0 0,-1 1-72 0 0,0-1 99 0 0,0 1-39 0 0,0 1-33 0 0,0 1-17 0 0,-1 0 77 0 0,1 3-110 0 0,0 1 82 0 0,0 2-35 0 0,0 2-19 0 0,1 1-21 0 0,0 3 60 0 0,1 1-85 0 0,0 4 120 0 0,1 3-64 0 0,0 2 2 0 0,-1 4-36 0 0,1 2 65 0 0,0 1-88 0 0,0 2 149 0 0,0 1-91 0 0,0 1-25 0 0,-1 2-47 0 0,1 1 36 0 0,-1 0-63 0 0,1 1 27 0 0,-1 0-19 0 0,-1 0-14 0 0,0-2-71 0 0,0-3 37 0 0,-1-3-43 0 0,0-5 10 0 0,0-3-32 0 0,0-4-39 0 0,0-1-28 0 0,1 0 51 0 0,0 0-37 0 0,-1 2-7 0 0,1 2-16 0 0,0 1-26 0 0,0 3-274 0 0,1 2 20 0 0,0 4 4 0 0,1-6-528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34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781.77246"/>
      <inkml:brushProperty name="anchorY" value="-48905.76172"/>
      <inkml:brushProperty name="scaleFactor" value="0.5"/>
    </inkml:brush>
  </inkml:definitions>
  <inkml:trace contextRef="#ctx0" brushRef="#br0">0 27 0 0 0,'0'0'0'0'0,"0"0"0"0"0,0-3 0 0 0,1-1 0 0 0,1 0 0 0 0,0-1 0 0 0,0 2 0 0 0,0 0 0 0 0,0 0 0 0 0,-1 2 0 0 0,1 1 0 0 0,-1-1 0 0 0,1 2 0 0 0,0-1 0 0 0,-1 0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0.61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533.53613"/>
      <inkml:brushProperty name="anchorY" value="-52111.81641"/>
      <inkml:brushProperty name="scaleFactor" value="0.5"/>
    </inkml:brush>
  </inkml:definitions>
  <inkml:trace contextRef="#ctx0" brushRef="#br0">1446 0 0 0 0,'0'0'0'0'0,"0"0"0"0"0,-2 0 0 0 0,-1 0 103 0 0,0 0-114 0 0,-1 1 356 0 0,-1 1-111 0 0,-1 0 10 0 0,-2 3 9 0 0,1-1 98 0 0,-1 2-123 0 0,1 0 181 0 0,0 1-99 0 0,0 2-33 0 0,-2 1-34 0 0,0 2 78 0 0,0 2-130 0 0,-1 1 152 0 0,0 4-84 0 0,-1 2-39 0 0,-3 4-24 0 0,0 5 122 0 0,-3 2-216 0 0,-2 8 300 0 0,-5 4-147 0 0,-3 7-25 0 0,-6 9-44 0 0,-7 8 128 0 0,-4 7-221 0 0,-7 10 236 0 0,-5 6-147 0 0,-2 7-58 0 0,-5 7-103 0 0,-1 5 114 0 0,-1 3-166 0 0,-1 2 123 0 0,2-2-48 0 0,2-5-52 0 0,2-3-20 0 0,3-7 48 0 0,3-8-65 0 0,3-9 66 0 0,4-10-29 0 0,4-10-18 0 0,4-8-50 0 0,3-9 68 0 0,4-7-90 0 0,3-5 27 0 0,5-8-37 0 0,2-4-48 0 0,6-5-72 0 0,3-5 54 0 0,5-3-52 0 0,3-5 33 0 0,2-3 0 0 0,3-4-19 0 0,3-4-115 0 0,1-5 13 0 0,4-3-30 0 0,2-5-436 0 0,1-4-8 0 0,2-4-63 0 0,-1 5-1444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0.92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513.90479"/>
      <inkml:brushProperty name="anchorY" value="-53573.5625"/>
      <inkml:brushProperty name="scaleFactor" value="0.5"/>
    </inkml:brush>
  </inkml:definitions>
  <inkml:trace contextRef="#ctx0" brushRef="#br0">1718 7 64 0 0,'0'0'0'0'0,"0"-2"168"0"0,1 0 355 0 0,1 0-335 0 0,0 2 444 0 0,-2 3-164 0 0,0 5 328 0 0,-4 7-344 0 0,-2 6 469 0 0,-5 8-168 0 0,-4 7-127 0 0,-2 8 11 0 0,-4 6 162 0 0,-2 6-327 0 0,-3 7 317 0 0,-3 4-183 0 0,-1 4-86 0 0,-4 6-103 0 0,-3 5 130 0 0,-2 6-265 0 0,-3 9 198 0 0,-4 9-150 0 0,-2 7-69 0 0,-6 9-121 0 0,-3 6 98 0 0,-1 1-171 0 0,-5 7 169 0 0,-1 0-100 0 0,0-1-35 0 0,-4 1-62 0 0,1-4 58 0 0,0-4-98 0 0,0-4 121 0 0,0-6-93 0 0,1-7 1 0 0,1-8-56 0 0,2-8 49 0 0,3-7-37 0 0,2-7 20 0 0,5-10-108 0 0,4-8-44 0 0,7-9-105 0 0,4-10 2 0 0,7-9 36 0 0,5-9-72 0 0,6-7 5 0 0,6-8 34 0 0,5-8-107 0 0,8-3 342 0 0,1 0 1 0 0,0 0-1 0 0,0-1 0 0 0,0 1 1 0 0,-1 0-1 0 0,1 0 1 0 0,0 0-1 0 0,0 0 0 0 0,0 0 1 0 0,-1 0-1 0 0,1 0 0 0 0,0-1 1 0 0,0 1-1 0 0,0 0 1 0 0,0 0-1 0 0,-1 0 0 0 0,1 0 1 0 0,0-1-1 0 0,0 1 0 0 0,0 0 1 0 0,0 0-1 0 0,0 0 1 0 0,0-1-1 0 0,0 1 0 0 0,0 0 1 0 0,-1 0-1 0 0,1 0 0 0 0,0-1 1 0 0,0 1-1 0 0,1-13-326 0 0,4-8-111 0 0,5-8 68 0 0,4-7 24 0 0,6-7-93 0 0,5-8 31 0 0,5-7-3 0 0,4-7-357 0 0,4-6-140 0 0,4-5-66 0 0,4-6-1466 0 0,4-3 2279 0 0,-8 15-2338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2.88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0,0 0 0 0 0,0 1-1 0 0,-1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1.16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517.72168"/>
      <inkml:brushProperty name="anchorY" value="-55481.53125"/>
      <inkml:brushProperty name="scaleFactor" value="0.5"/>
    </inkml:brush>
  </inkml:definitions>
  <inkml:trace contextRef="#ctx0" brushRef="#br0">1285 2 0 0 0,'0'0'0'0'0,"0"0"96"0"0,0-1 289 0 0,-4 3-63 0 0,-1 4 446 0 0,-4 5-96 0 0,-2 4 502 0 0,-3 6-658 0 0,-3 8 636 0 0,-2 5-280 0 0,-2 7-186 0 0,-3 7-1 0 0,-2 8 261 0 0,-3 6-538 0 0,-4 12 523 0 0,-4 9-315 0 0,-6 11-121 0 0,-6 13-110 0 0,-5 8 134 0 0,-5 8-336 0 0,-5 7 153 0 0,-1 4-159 0 0,-2 1-65 0 0,-2 2-88 0 0,1-2 52 0 0,2-7-81 0 0,3-3 11 0 0,4-9-32 0 0,5-10-32 0 0,5-7-272 0 0,5-12 36 0 0,6-11-47 0 0,3-11-309 0 0,7-11 49 0 0,4-12 59 0 0,6-11-292 0 0,5-11-585 0 0,6-11 920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51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6490.52148"/>
      <inkml:brushProperty name="anchorY" value="-68059.14844"/>
      <inkml:brushProperty name="scaleFactor" value="0.5"/>
    </inkml:brush>
  </inkml:definitions>
  <inkml:trace contextRef="#ctx0" brushRef="#br0">792 51 136 0 0,'0'0'0'0'0,"4"-5"328"0"0,5-5 308 0 0,2-1-4 0 0,-1-1 366 0 0,-2 3-255 0 0,-5 5 50 0 0,-6 6-85 0 0,-7 5-190 0 0,-8 8 1 0 0,-7 7 133 0 0,-7 7-255 0 0,-8 6 230 0 0,-6 6-175 0 0,-4 5-108 0 0,-5 5-118 0 0,-3 4 66 0 0,-2 4-184 0 0,-3 2 21 0 0,1 0-60 0 0,1-2-37 0 0,3-3-40 0 0,5-4-2 0 0,7-5-5 0 0,8-6-10 0 0,9-4-73 0 0,10-8-16 0 0,9-6-141 0 0,10-21 236 0 0,0-1 0 0 0,0 0 0 0 0,0 0 0 0 0,0 0 0 0 0,0 0 0 0 0,0 0 0 0 0,0 0-1 0 0,0 1 1 0 0,0-1 0 0 0,1 0 0 0 0,-1 0 0 0 0,0 0 0 0 0,2 2 0 0 0,-2-2 4 0 0,0-1-1 0 0,1 1 1 0 0,-1 0-1 0 0,1 0 1 0 0,0 0-1 0 0,-1 0 0 0 0,1-1 1 0 0,0 1-1 0 0,0 0 1 0 0,0-1-1 0 0,-1 1 1 0 0,1-1-1 0 0,2 2 1 0 0,-1-1-53 0 0,0-1 1 0 0,1 1-1 0 0,-1 0 0 0 0,0-1 1 0 0,1 1-1 0 0,4-1 0 0 0,22-1-368 0 0,8-7 71 0 0,8-7-471 0 0,7-7-786 0 0,5-7 1406 0 0,7-4-2334 0 0,-11 3 722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68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7544.84961"/>
      <inkml:brushProperty name="anchorY" value="-68096.14063"/>
      <inkml:brushProperty name="scaleFactor" value="0.5"/>
    </inkml:brush>
  </inkml:definitions>
  <inkml:trace contextRef="#ctx0" brushRef="#br0">760 1 256 0 0,'0'0'0'0'0,"-2"0"424"0"0,-6 2 915 0 0,-7 5-1260 0 0,-8 4 770 0 0,-7 8-458 0 0,-3 7 317 0 0,-5 5-406 0 0,-2 6 371 0 0,-3 4-210 0 0,-2 3-87 0 0,-2 5-129 0 0,-3 5 79 0 0,-1 3-196 0 0,-1 2 80 0 0,1 0-86 0 0,2-2-45 0 0,3-2-111 0 0,6-2 53 0 0,5-6-81 0 0,8-3 48 0 0,8-7-128 0 0,7-7-38 0 0,9-7-173 0 0,3-22 323 0 0,0 0 0 0 0,0 0-1 0 0,0 0 1 0 0,0 1 0 0 0,1-1 0 0 0,-1 0 0 0 0,0 0-1 0 0,1 0 1 0 0,-1 0 0 0 0,1 0 0 0 0,-1 0-1 0 0,2 1 1 0 0,-1 0 5 0 0,0-2 1 0 0,0 1-1 0 0,0 0 0 0 0,0 0 0 0 0,0 0 1 0 0,0-1-1 0 0,0 1 0 0 0,0 0 0 0 0,0-1 0 0 0,0 1 1 0 0,2 0-1 0 0,0-1-52 0 0,-1 1 0 0 0,1-1 0 0 0,0 0 0 0 0,-1 0 0 0 0,1 0-1 0 0,4 0 1 0 0,22-6-561 0 0,8-6 69 0 0,8-8-1458 0 0,5-6 1811 0 0,-7 3-1534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7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693.24219"/>
      <inkml:brushProperty name="anchorY" value="-68242.01563"/>
      <inkml:brushProperty name="scaleFactor" value="0.5"/>
    </inkml:brush>
  </inkml:definitions>
  <inkml:trace contextRef="#ctx0" brushRef="#br0">504 3 72 0 0,'0'0'0'0'0,"2"-1"184"0"0,2 0 448 0 0,-2 3-380 0 0,-2 6 566 0 0,-6 7-253 0 0,-8 9 378 0 0,-9 9-432 0 0,-9 9 212 0 0,-8 8-238 0 0,-7 5-146 0 0,-6 6-218 0 0,-4 2 34 0 0,1-1-118 0 0,2-2-229 0 0,3-4-201 0 0,6-4-18 0 0,11-13-5164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3.81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3625.948"/>
      <inkml:brushProperty name="anchorY" value="-74623.46094"/>
      <inkml:brushProperty name="scaleFactor" value="0.5"/>
    </inkml:brush>
  </inkml:definitions>
  <inkml:trace contextRef="#ctx0" brushRef="#br0">3 1 0 0 0,'0'0'0'0'0,"-1"0"676"0"0,0 1-444 0 0,2 3 434 0 0,3 5 170 0 0,4 7-336 0 0,7 7 276 0 0,6 9-150 0 0,9 8-129 0 0,11 11-92 0 0,10 9 154 0 0,10 9-283 0 0,13 13 150 0 0,9 10-136 0 0,9 11-96 0 0,12 15-87 0 0,9 10 22 0 0,5 8-74 0 0,8 7-39 0 0,1-1 17 0 0,-1-2-38 0 0,0-4-66 0 0,-6-9 18 0 0,-6-9-11 0 0,-7-9-113 0 0,-11-10-23 0 0,-10-12 10 0 0,-10-10-198 0 0,-12-13-142 0 0,-11-12 245 0 0,-11-13-1192 0 0,-12-14 281 0 0,-10-11 123 0 0,-10-9-588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54.1275"/>
      <inkml:brushProperty name="anchorY" value="-77599.79688"/>
      <inkml:brushProperty name="scaleFactor" value="0.5"/>
    </inkml:brush>
  </inkml:definitions>
  <inkml:trace contextRef="#ctx0" brushRef="#br0">15 17 0 0 0,'0'0'0'0'0,"-2"-2"256"0"0,-1-3 47 0 0,0 1 388 0 0,-1 0 396 0 0,2 2-470 0 0,2 6 256 0 0,5 7-168 0 0,7 9-151 0 0,7 11-80 0 0,10 10 157 0 0,8 13-313 0 0,11 15 188 0 0,10 12-185 0 0,8 10-82 0 0,12 14-148 0 0,9 9 66 0 0,9 7-174 0 0,10 9 119 0 0,6 4-115 0 0,3 1-6 0 0,5 4-121 0 0,-3-2-36 0 0,-3-5 67 0 0,-4-5-252 0 0,-8-13-58 0 0,-10-14 71 0 0,-9-14-635 0 0,-12-18-333 0 0,-12-17 845 0 0,-13-18-1539 0 0,-41-30 1980 0 0,0 0-1 0 0,0 0 1 0 0,0 0-1 0 0,7 1 1 0 0,-11-3 3 0 0,0-1-1 0 0,0 1 1 0 0,-1-1-1 0 0,1 0 1 0 0,0 0-1 0 0,0 0 1 0 0,0 0-1 0 0,0 0 1 0 0,0 0 0 0 0,0 0-1 0 0,0 0 1 0 0,0 0-1 0 0,0 0 1 0 0,0 0-1 0 0,0 0 1 0 0,0-1-1 0 0,0 1 1 0 0,1-1 0 0 0,-1 2-19 0 0,0-1 1 0 0,-1 0 0 0 0,1 0-1 0 0,-1-1 1 0 0,1 1 0 0 0,-1 0 0 0 0,1 0-1 0 0,-1-1 1 0 0,1 1 0 0 0,-1-1-1 0 0,1 1 1 0 0,-1 0 0 0 0,0-1 0 0 0,1 1-1 0 0,-1-1 1 0 0,0 1 0 0 0,1-1-1 0 0,-1 1 1 0 0,0-1 1 0 0,1 0-1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17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10.0697"/>
      <inkml:brushProperty name="anchorY" value="-80354.63281"/>
      <inkml:brushProperty name="scaleFactor" value="0.5"/>
    </inkml:brush>
  </inkml:definitions>
  <inkml:trace contextRef="#ctx0" brushRef="#br0">3 40 120 0 0,'0'0'0'0'0,"-1"-4"120"0"0,0-5 794 0 0,0-1-788 0 0,2 1 610 0 0,2 3 123 0 0,3 4-149 0 0,5 7-169 0 0,5 9-95 0 0,6 7 231 0 0,5 8-467 0 0,7 10 430 0 0,6 8-315 0 0,5 5-113 0 0,7 7-116 0 0,6 5 69 0 0,2 1-177 0 0,5 5 86 0 0,2 0-69 0 0,0 2-30 0 0,1 0-77 0 0,-1 0-47 0 0,-3-2 53 0 0,-1-1-293 0 0,-5-4-159 0 0,-5-5 58 0 0,-4-6-1470 0 0,-9-8 1700 0 0,-10-12-3036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33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307.82788"/>
      <inkml:brushProperty name="anchorY" value="-82098.59375"/>
      <inkml:brushProperty name="scaleFactor" value="0.5"/>
    </inkml:brush>
  </inkml:definitions>
  <inkml:trace contextRef="#ctx0" brushRef="#br0">1 1 240 0 0,'0'0'0'0'0,"2"2"424"0"0,4 6 962 0 0,4 3-1302 0 0,4 5 869 0 0,6 4-673 0 0,4 4 253 0 0,4 3-351 0 0,4 5 24 0 0,2 2-77 0 0,1 1-68 0 0,2 3-79 0 0,2 3 34 0 0,0 1-56 0 0,1 2-6 0 0,1 2-74 0 0,-1-2 0 0 0,-2 0-239 0 0,-2-4-262 0 0,-2-4 358 0 0,-3-6-673 0 0,-8-7-1239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49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546.68018"/>
      <inkml:brushProperty name="anchorY" value="-83370.63281"/>
      <inkml:brushProperty name="scaleFactor" value="0.5"/>
    </inkml:brush>
  </inkml:definitions>
  <inkml:trace contextRef="#ctx0" brushRef="#br0">0 1 0 0 0,'0'0'0'0'0,"2"0"0"0"0,1 0 336 0 0,2 0-171 0 0,3 2 220 0 0,2 1 253 0 0,5 3 0 0 0,4 3-87 0 0,4 6 59 0 0,5 5 185 0 0,5 5-308 0 0,4 5 36 0 0,5 3-92 0 0,2 2-185 0 0,3 3 28 0 0,0 1 42 0 0,-2-1-162 0 0,-1 1 60 0 0,-2-1-98 0 0,-3-2-71 0 0,-1-1-77 0 0,-3-2-15 0 0,-3-2-5 0 0,-2-2-265 0 0,-3-3-206 0 0,-4-2 15 0 0,-5-6-5754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6.7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916.83545"/>
      <inkml:brushProperty name="anchorY" value="-84607.85156"/>
      <inkml:brushProperty name="scaleFactor" value="0.5"/>
    </inkml:brush>
  </inkml:definitions>
  <inkml:trace contextRef="#ctx0" brushRef="#br0">2206 79 88 0 0,'0'0'0'0'0,"1"-1"88"0"0,2-3 121 0 0,1-1-379 0 0,2-1 330 0 0,1-1-64 0 0,0-1 166 0 0,0 0 115 0 0,-1 0-219 0 0,-1 0 312 0 0,-1 1-152 0 0,-2 2-52 0 0,-1 0 21 0 0,0 2 87 0 0,-1 1-178 0 0,-1 0 494 0 0,0 2-467 0 0,-4 0-42 0 0,0 2 87 0 0,-1 0-153 0 0,-1 2 177 0 0,0 0-111 0 0,2 2-40 0 0,-2 2-42 0 0,1 2 71 0 0,-2 4-130 0 0,-1 2 197 0 0,-1 3-50 0 0,-3 4-27 0 0,-6 5 42 0 0,-3 5 61 0 0,-4 5-111 0 0,-6 6 215 0 0,-2 5-92 0 0,-4 5 14 0 0,-5 8-110 0 0,-5 4 131 0 0,-6 6-231 0 0,-7 9 142 0 0,-5 6-103 0 0,-5 6-67 0 0,-5 4-19 0 0,-1 2 34 0 0,-3-1-62 0 0,0 1 56 0 0,0-2-54 0 0,3 0-4 0 0,1-1-18 0 0,1-3 22 0 0,3-3-18 0 0,1-5 42 0 0,4-5-20 0 0,4-6-30 0 0,2-3 28 0 0,3-4-20 0 0,4-3 14 0 0,3-3-40 0 0,5-3 30 0 0,2-2-11 0 0,1-2-34 0 0,3-2-18 0 0,0-1 12 0 0,2-2-90 0 0,1-2 25 0 0,2-4-3 0 0,1-2-96 0 0,2-2 10 0 0,2-4-27 0 0,2-3-72 0 0,3-3-19 0 0,4-5-18 0 0,4-5-832 0 0,3-6 180 0 0,6-4-38 0 0,2-7 319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0.6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5312.95313"/>
      <inkml:brushProperty name="anchorY" value="-112177.27344"/>
      <inkml:brushProperty name="scaleFactor" value="0.5"/>
    </inkml:brush>
  </inkml:definitions>
  <inkml:trace contextRef="#ctx0" brushRef="#br0">66 48 88 0 0,'0'0'0'0'0,"-2"0"88"0"0,-4 1 112 0 0,-1 1-247 0 0,-2 0 227 0 0,0 1-36 0 0,0 0 123 0 0,1 0 123 0 0,2-1-242 0 0,1 2 437 0 0,2-2-197 0 0,2 0-61 0 0,1-1 0 0 0,1 1 203 0 0,2 1-335 0 0,3-1 481 0 0,2 1-220 0 0,2 0-93 0 0,3-1-37 0 0,2 0 174 0 0,3 0-342 0 0,1 0 396 0 0,3 0-217 0 0,1 1-71 0 0,1-1-30 0 0,2 1 173 0 0,1 0-329 0 0,3 0 495 0 0,1 1-244 0 0,3-1-58 0 0,4-1 46 0 0,3-1 95 0 0,3-1-245 0 0,4-2 441 0 0,2-2-264 0 0,2-1-24 0 0,4-2-41 0 0,1-1 157 0 0,1-1-314 0 0,2-1 284 0 0,0-1-62 0 0,2 0-150 0 0,1 0-23 0 0,-1 1 147 0 0,-1 0-296 0 0,0 2 278 0 0,-3 2-136 0 0,-2 1-6 0 0,-2 3-49 0 0,-1 1 9 0 0,-1 3-8 0 0,1 2-18 0 0,-1 2 32 0 0,0 3-28 0 0,-1 0-113 0 0,1 2 172 0 0,0 1-178 0 0,1 1 269 0 0,1 0-172 0 0,1 1-27 0 0,2 1 49 0 0,3-1-89 0 0,1-1 90 0 0,4-1-38 0 0,0-4 3 0 0,2-1-8 0 0,2-2-36 0 0,1-1 140 0 0,4-2-145 0 0,0 0 150 0 0,1 0-81 0 0,0-1-49 0 0,1 0 62 0 0,-1 0-61 0 0,1-1 74 0 0,0 2-60 0 0,1-1 29 0 0,1 1-8 0 0,0 1-65 0 0,-1 1 113 0 0,0 0-139 0 0,-1 1 99 0 0,-2 1 15 0 0,-3 1-79 0 0,-1 1 28 0 0,-1 0-2 0 0,-3 1-40 0 0,1 1 125 0 0,-2 1-76 0 0,0-2 84 0 0,1 1-144 0 0,0 0 53 0 0,2-1-30 0 0,3-1 23 0 0,3-1 22 0 0,3-1 12 0 0,3-1-103 0 0,2-1 116 0 0,2-1-105 0 0,1 0 172 0 0,0 1-87 0 0,-1-1-35 0 0,1 2-24 0 0,2-1 1 0 0,1 1-5 0 0,0 1 149 0 0,-2-1-89 0 0,-1 0-2 0 0,-2 2-6 0 0,-1-1 34 0 0,-2 1-48 0 0,1-1-41 0 0,0 0 48 0 0,0 0-55 0 0,1-1 80 0 0,2 1-14 0 0,-2-1-30 0 0,1-1-8 0 0,-3-1 38 0 0,0 0 43 0 0,-1 0-67 0 0,1-2-32 0 0,1-1 45 0 0,-1 0-55 0 0,1-2 52 0 0,-1-1-34 0 0,1-1 30 0 0,0-1 47 0 0,0 0-88 0 0,1 1 49 0 0,-1-1-36 0 0,0 1-10 0 0,-1 0 40 0 0,0 0 62 0 0,0 2-54 0 0,1-1-35 0 0,0 2 67 0 0,-1 0-61 0 0,2 1-19 0 0,-1 0 61 0 0,1 0-77 0 0,0 0 43 0 0,0 0 24 0 0,0 2-27 0 0,1-1-46 0 0,3 0 70 0 0,0 0-61 0 0,-1-1 56 0 0,-1 1 2 0 0,0-1-18 0 0,0 0 7 0 0,1-1 36 0 0,-1 0-49 0 0,0 0-2 0 0,-1 0 18 0 0,-3 0-45 0 0,-1 1-43 0 0,-1 0 67 0 0,-3-1-80 0 0,-2 1 192 0 0,-1 2-130 0 0,-2-1 44 0 0,0 1-10 0 0,0 0 10 0 0,2 1 6 0 0,2 0-30 0 0,1 1-18 0 0,0 1 4 0 0,2 0-4 0 0,-1 0 19 0 0,1 1-6 0 0,2-1 134 0 0,1 0-103 0 0,-1 1-9 0 0,2-1-15 0 0,0 1-20 0 0,2-1 2 0 0,0 1 17 0 0,1 1 4 0 0,1-1 27 0 0,0 0-80 0 0,3 0 80 0 0,0 0-63 0 0,1 0 84 0 0,1-1-25 0 0,-1 1-55 0 0,2 1 18 0 0,-1-1-27 0 0,1 0-5 0 0,0 0 112 0 0,-3 0-117 0 0,-2-2 59 0 0,-2 1-36 0 0,-1-2-49 0 0,-1-1 70 0 0,-1-1 79 0 0,-3 0-40 0 0,-1-1 19 0 0,0 0-67 0 0,1 0 37 0 0,1 0-33 0 0,2 0 54 0 0,1 0-34 0 0,-1 0-16 0 0,2 0 107 0 0,-2 0-172 0 0,-1-2 156 0 0,0 1-132 0 0,-2 0 38 0 0,1 0 72 0 0,0 1-52 0 0,1-1 10 0 0,0 1-10 0 0,-1-1-17 0 0,0 0-15 0 0,-2-1 31 0 0,3-1-67 0 0,0-2-8 0 0,2-1 9 0 0,0-2 87 0 0,-1-1-35 0 0,0-3 45 0 0,1-1-76 0 0,-2-2 5 0 0,0-3 14 0 0,0-1-157 0 0,-3-1 111 0 0,-2-1-59 0 0,-1-2-191 0 0,-3 2-74 0 0,-3 0-30 0 0,-2 3-1035 0 0,-5 2-1196 0 0,-4 3 54 0 0,-13 4-12713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4.36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0,'-68'-212'0'0'0,"35"118"0"0"0,31 87 1 0 0,-1 0-1 0 0,1 1 0 0 0,-2-1 0 0 0,1 1 1 0 0,-1 0-1 0 0,1 0 0 0 0,-2 0 0 0 0,1 1 1 0 0,-1 0-1 0 0,0-1 0 0 0,0 1 1 0 0,0 1-1 0 0,0-1 0 0 0,-1 1 0 0 0,0 0 1 0 0,0 0-1 0 0,0 1 0 0 0,-1 0 0 0 0,1 0 1 0 0,-1 0-1 0 0,-7-1 0 0 0,0 1 45 0 0,1 0-1 0 0,-1 1 1 0 0,1 1 0 0 0,-1 0 0 0 0,0 1-1 0 0,0 1 1 0 0,1 0 0 0 0,-1 1-1 0 0,1 0 1 0 0,-17 5 0 0 0,-35 15 315 0 0,1 2 0 0 0,2 2 0 0 0,-93 55 0 0 0,81-34 112 0 0,3 3-1 0 0,-85 75 1 0 0,98-72-121 0 0,2 2 1 0 0,3 3-1 0 0,3 2 0 0 0,2 2 1 0 0,3 2-1 0 0,2 2 1 0 0,4 2-1 0 0,3 1 0 0 0,-35 95 1 0 0,62-141-240 0 0,1 1 0 0 0,2 0 1 0 0,0 1-1 0 0,2-1 0 0 0,0 1 1 0 0,2 0-1 0 0,1 0 0 0 0,3 36 1 0 0,0-45-40 0 0,0 0 0 0 0,1 0 1 0 0,1-1-1 0 0,1 1 1 0 0,0-1-1 0 0,1 0 1 0 0,1 0-1 0 0,0 0 1 0 0,1-1-1 0 0,18 24 1 0 0,-14-22 18 0 0,1-1 1 0 0,1-1-1 0 0,0 0 1 0 0,0-1-1 0 0,2 0 1 0 0,-1-1-1 0 0,2-1 1 0 0,26 14-1 0 0,-23-16 34 0 0,0-1 0 0 0,1-1-1 0 0,0 0 1 0 0,0-2 0 0 0,0-1-1 0 0,42 4 1 0 0,-27-7 59 0 0,0-1 1 0 0,-1-1-1 0 0,50-9 1 0 0,-47 1 69 0 0,1-1 0 0 0,-2-2 0 0 0,68-31 0 0 0,-81 32-166 0 0,-1-1-1 0 0,0-1 0 0 0,0-1 0 0 0,36-30 0 0 0,-48 34-123 0 0,0-1-1 0 0,0 0 1 0 0,-1 0 0 0 0,-1-1-1 0 0,0 0 1 0 0,0-1 0 0 0,-1 0-1 0 0,-1 0 1 0 0,10-26 0 0 0,-15 35 17 0 0,-1-1 1 0 0,1 1 0 0 0,-1-1 0 0 0,0 0 0 0 0,-1 0-1 0 0,1 1 1 0 0,-1-1 0 0 0,0 0 0 0 0,0 0 0 0 0,-1 0-1 0 0,1 0 1 0 0,-1 1 0 0 0,0-1 0 0 0,0 0 0 0 0,-1 1-1 0 0,1-1 1 0 0,-1 1 0 0 0,0-1 0 0 0,0 1-1 0 0,-1 0 1 0 0,1 0 0 0 0,-1 0 0 0 0,0 0 0 0 0,0 0-1 0 0,0 1 1 0 0,-1-1 0 0 0,-3-2 0 0 0,-9-5 18 0 0,0 0 0 0 0,-1 1 0 0 0,0 1 1 0 0,-1 1-1 0 0,-20-7 0 0 0,2 4 95 0 0,-1 2-1 0 0,-74-8 1 0 0,72 12-33 0 0,-1 3 1 0 0,0 1 0 0 0,-41 4-1 0 0,57 0-22 0 0,1 0 1 0 0,-1 2-1 0 0,1 0 0 0 0,0 2 1 0 0,1 0-1 0 0,-31 16 0 0 0,30-12 7 0 0,1 1-1 0 0,1 2 0 0 0,0 0 0 0 0,1 1 1 0 0,-31 30-1 0 0,41-34-22 0 0,1-1 0 0 0,0 1 0 0 0,0 0 0 0 0,2 1 1 0 0,-1 0-1 0 0,1 1 0 0 0,1-1 0 0 0,0 1 0 0 0,1 0 0 0 0,1 1 0 0 0,-6 24 0 0 0,6-17 12 0 0,2 0-1 0 0,0 1 1 0 0,1-1-1 0 0,1 1 0 0 0,2-1 1 0 0,0 0-1 0 0,1 0 1 0 0,0 0-1 0 0,2 0 1 0 0,1 0-1 0 0,14 33 0 0 0,2-5 47 0 0,2 0 1 0 0,2-1-1 0 0,2-2 0 0 0,2-1 0 0 0,2-1 0 0 0,2-2 0 0 0,2-1 0 0 0,2-2 1 0 0,1-1-1 0 0,2-3 0 0 0,1-1 0 0 0,70 42 0 0 0,-73-55-5 0 0,0-1 0 0 0,2-3 0 0 0,0-1-1 0 0,53 12 1 0 0,-21-11 104 0 0,122 13 0 0 0,-144-26-84 0 0,0-2 1 0 0,1-2-1 0 0,-1-3 1 0 0,94-16-1 0 0,-107 10-45 0 0,-1-1 0 0 0,0-1-1 0 0,-1-2 1 0 0,0-2 0 0 0,0-1 0 0 0,-2-2 0 0 0,33-22 0 0 0,-38 19-193 0 0,0-2 0 0 0,-2-1 0 0 0,0-1 0 0 0,-2-1 1 0 0,34-45-1 0 0,-34 37-71 0 0,-2-2 1 0 0,-1-1-1 0 0,-2-1 1 0 0,22-57-1 0 0,-34 73 130 0 0,0-1 0 0 0,-2 0 0 0 0,-1-1-1 0 0,-1 1 1 0 0,0-1 0 0 0,-2 0 0 0 0,-1 0 0 0 0,-1 0 0 0 0,-1 1-1 0 0,-5-31 1 0 0,5 47 45 0 0,-1 0-1 0 0,0 0 0 0 0,0 1 1 0 0,0-1-1 0 0,-1 1 1 0 0,0-1-1 0 0,0 1 1 0 0,0 0-1 0 0,-1 0 0 0 0,0 0 1 0 0,-8-8-1 0 0,5 8-36 0 0,1 1 0 0 0,-12-8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7.38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073.07471"/>
      <inkml:brushProperty name="anchorY" value="-86728.46875"/>
      <inkml:brushProperty name="scaleFactor" value="0.5"/>
    </inkml:brush>
  </inkml:definitions>
  <inkml:trace contextRef="#ctx0" brushRef="#br0">3420 10 56 0 0,'0'0'0'0'0,"-2"-2"240"0"0,-1 0-28 0 0,-3-1 596 0 0,-2 1-200 0 0,-2 1-66 0 0,0 4-71 0 0,-1 1 167 0 0,0 4-275 0 0,0 2 187 0 0,0 3-117 0 0,0 3-81 0 0,0 2-41 0 0,0 3 133 0 0,-1 2-233 0 0,-1 4 295 0 0,-1 2-117 0 0,-1 3-64 0 0,-3 1 63 0 0,-3 3 40 0 0,-2 2-125 0 0,-3 3 200 0 0,-1 1-99 0 0,-1 2-32 0 0,-4 2-71 0 0,-1 1 165 0 0,-1 1-261 0 0,-4 4 342 0 0,-1 1-170 0 0,-2 2-55 0 0,-4 3 22 0 0,0 0 114 0 0,-3 2-176 0 0,-4 2 189 0 0,0 1-86 0 0,-2 2-122 0 0,0 4 38 0 0,-1 3-11 0 0,2 1-69 0 0,0 1 58 0 0,2-2-39 0 0,2-3 10 0 0,1-2-86 0 0,5-5 34 0 0,2-3-72 0 0,3-4-37 0 0,1-3-12 0 0,2-2-30 0 0,1-1 42 0 0,1 0-14 0 0,2 0 33 0 0,0 0 10 0 0,2 0 0 0 0,0-2 48 0 0,0 0-106 0 0,-1-2 34 0 0,1-1-5 0 0,-1-1 82 0 0,0 0-70 0 0,1 0 7 0 0,-1 1 46 0 0,2 1-82 0 0,-1 0 128 0 0,1 0-160 0 0,-1 0 49 0 0,1-2-17 0 0,-1 0-56 0 0,0-1 44 0 0,1-2-35 0 0,1-1 113 0 0,1-2-61 0 0,0 0 79 0 0,1 0-132 0 0,-1-1 3 0 0,1-1 31 0 0,1 1 60 0 0,0 0-36 0 0,1-2-2 0 0,-1 0-16 0 0,0-1-16 0 0,-1-2 22 0 0,0 0-65 0 0,0 0-18 0 0,1-2 21 0 0,1 1 120 0 0,0-2-165 0 0,1 1 205 0 0,0-1-248 0 0,0-1 93 0 0,1 0-13 0 0,-1-1-3 0 0,1 2 59 0 0,-1-2-34 0 0,0 0 68 0 0,-1-2 1 0 0,1 2-91 0 0,-1 0 29 0 0,1 1 53 0 0,0 0-85 0 0,-1 1 66 0 0,1 0-49 0 0,-1-1 5 0 0,0 1 17 0 0,0 1-44 0 0,0 0 60 0 0,1 0-28 0 0,1 0-9 0 0,1-1-15 0 0,-1 1 68 0 0,1 0-68 0 0,-1 0 50 0 0,-1 1-79 0 0,0-1 60 0 0,0-1-39 0 0,0 1 10 0 0,-1-1 82 0 0,0 1-108 0 0,-1 3 111 0 0,0 0-108 0 0,0 2 31 0 0,0 1 18 0 0,0 1-64 0 0,0 0 48 0 0,2-2-16 0 0,2-2 32 0 0,2-2-36 0 0,1-2 12 0 0,2-2-4 0 0,2-1 0 0 0,1-3 19 0 0,2-2 41 0 0,1-3-57 0 0,1-3 19 0 0,1-1-43 0 0,2-4 10 0 0,1-1-51 0 0,1-3-6 0 0,1-2 101 0 0,0-1-88 0 0,1-1 22 0 0,0-2 4 0 0,1 1-89 0 0,-1 0 82 0 0,1-1-84 0 0,7-6-1948 0 0,-2 0 1677 0 0,1-4-418 0 0,3-3-24 0 0,1-5-112 0 0,1-6-1889 0 0,4-7 183 0 0,4-8 145 0 0,5-9-140 0 0,-3 7-2138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8.76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55.07703"/>
      <inkml:brushProperty name="anchorY" value="-90593.45313"/>
      <inkml:brushProperty name="scaleFactor" value="0.5"/>
    </inkml:brush>
  </inkml:definitions>
  <inkml:trace contextRef="#ctx0" brushRef="#br0">43 91 88 0 0,'0'0'0'0'0,"-2"-3"0"0"0,-4-5 112 0 0,-1-2-172 0 0,-1-1 243 0 0,0-1 94 0 0,3 1-86 0 0,0 2 210 0 0,4 1-57 0 0,2 2-41 0 0,4 1 0 0 0,2 1 192 0 0,3 2-339 0 0,3 0 490 0 0,2 2-214 0 0,2 2-57 0 0,2 2 9 0 0,1 1 202 0 0,0 3-373 0 0,2 1 530 0 0,1 3-255 0 0,1 2-73 0 0,2 2-6 0 0,0 0 241 0 0,1 1-424 0 0,1 0 519 0 0,-1-1-272 0 0,2 0-90 0 0,-1 1 25 0 0,2-1 173 0 0,0 1-346 0 0,1-1 437 0 0,2-2-284 0 0,0 0-41 0 0,1-1-12 0 0,2 0 45 0 0,1-1-169 0 0,2 2 237 0 0,0 0-159 0 0,0 1-33 0 0,1 0-35 0 0,-1 1 40 0 0,-1-1-93 0 0,0 1 148 0 0,-1 0-130 0 0,0-1 5 0 0,2-1-11 0 0,0 1 7 0 0,4 0 33 0 0,2 0-65 0 0,3 2 11 0 0,2-1-32 0 0,1-1-69 0 0,2 0 111 0 0,1-1-112 0 0,-1-1 137 0 0,2 1-67 0 0,1 0-25 0 0,2 2 47 0 0,2 0 2 0 0,1 2 18 0 0,-1 0 44 0 0,0 1-58 0 0,-1 2-63 0 0,-2 0 64 0 0,-2 1 67 0 0,-1 1-75 0 0,0-1 48 0 0,-3 0-32 0 0,0-1-86 0 0,-1 1 43 0 0,-2 1 37 0 0,0 0-87 0 0,-1 0 75 0 0,-2 0-33 0 0,-1 0-19 0 0,0 1-67 0 0,-1 1 110 0 0,0 1-131 0 0,0 1 78 0 0,-1-2 31 0 0,-3 1-28 0 0,1-1 106 0 0,-1-1-57 0 0,-2-1-7 0 0,0-1-52 0 0,-2 0 49 0 0,0 0 47 0 0,1-1-191 0 0,-1 2 145 0 0,1-1-144 0 0,0 1 161 0 0,0 0-2 0 0,0 1-23 0 0,2 0-126 0 0,0-1 185 0 0,1 0-230 0 0,0-1 134 0 0,2 0-61 0 0,2-1 15 0 0,1 0 44 0 0,3 1-61 0 0,0 1 86 0 0,0 0-44 0 0,0 0-13 0 0,-2 1 24 0 0,-2 0 9 0 0,-1 0-87 0 0,-1 0 111 0 0,0 0-8 0 0,-1-1-24 0 0,1 0 12 0 0,2 0-4 0 0,0 0-103 0 0,1 0 133 0 0,1 1-148 0 0,-1 0 101 0 0,-1 0 16 0 0,-2-1-62 0 0,0-1 51 0 0,-3 1-63 0 0,-2-2 167 0 0,-2 1-96 0 0,-2-1 35 0 0,1-1-137 0 0,-1-1 139 0 0,2-2-150 0 0,0 1 118 0 0,0-1 95 0 0,-1 0-64 0 0,2 1-139 0 0,-1-1 183 0 0,-1 1-204 0 0,0-1 154 0 0,-2 0 27 0 0,-1 0-54 0 0,1-2-42 0 0,-1 0-16 0 0,0-2-1 0 0,-2 0 80 0 0,0-1-80 0 0,-1 0 94 0 0,0 0-121 0 0,0 1 8 0 0,0-1 23 0 0,0-1-40 0 0,-2 1 40 0 0,0 1-12 0 0,1-2 4 0 0,-2 1 0 0 0,1 0 1 0 0,-2 0 27 0 0,0 1-36 0 0,-1-1 21 0 0,0-1-44 0 0,-1 0 13 0 0,0 0-6 0 0,0-1 28 0 0,-2-1 48 0 0,0 0-12 0 0,0 0-76 0 0,-1-1 52 0 0,0 0-48 0 0,1-1 49 0 0,0-1-52 0 0,-1 1 17 0 0,2-1-44 0 0,0 1 86 0 0,1-1-101 0 0,-1 1-43 0 0,0 1-27 0 0,-2 0-46 0 0,0 0-347 0 0,-2 1-158 0 0,0 1 153 0 0,-2 1-989 0 0,-1-1-18 0 0,-1 1-111 0 0,12 13-4720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0.71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568.59424"/>
      <inkml:brushProperty name="anchorY" value="-93902.24219"/>
      <inkml:brushProperty name="scaleFactor" value="0.5"/>
    </inkml:brush>
  </inkml:definitions>
  <inkml:trace contextRef="#ctx0" brushRef="#br0">10 83 88 0 0,'0'0'0'0'0,"0"-1"88"0"0,-2-4 271 0 0,0-1-181 0 0,0-2 256 0 0,-1 0 62 0 0,2-1 167 0 0,1 0-238 0 0,2-1 178 0 0,1 1-122 0 0,2 2-98 0 0,-1 2-47 0 0,2 1 162 0 0,-1 2-253 0 0,2 2 303 0 0,1 2-129 0 0,1 2-79 0 0,-1 1-64 0 0,1 2 159 0 0,0 2-290 0 0,1 1 369 0 0,0 2-208 0 0,0 0-35 0 0,1 1-31 0 0,0 0 111 0 0,0 0-188 0 0,2 2 319 0 0,0 1-198 0 0,2 1-45 0 0,1 0 27 0 0,1 2 83 0 0,1 0-149 0 0,2 2 245 0 0,0 2-138 0 0,3 3-47 0 0,0 3 18 0 0,3 4 42 0 0,0 3-72 0 0,1 4 136 0 0,0 4-105 0 0,-1 3-3 0 0,-1 1-46 0 0,0 2 56 0 0,-2-1-105 0 0,-1 1 87 0 0,-1-3 0 0 0,1-1-46 0 0,1-2-86 0 0,1 0 153 0 0,1-2-201 0 0,0 0 192 0 0,2 0-68 0 0,1-2-16 0 0,0-1 10 0 0,1-1-72 0 0,0 1 85 0 0,1-1-66 0 0,-1-2-26 0 0,-1-1 17 0 0,-1-1 19 0 0,0 0-26 0 0,-1 1 47 0 0,-1-1-172 0 0,0 0 88 0 0,-1 0-52 0 0,0-1-54 0 0,1 1 136 0 0,0 0-164 0 0,2 0 191 0 0,-2 0-94 0 0,1-1 39 0 0,0 2-44 0 0,0-1-45 0 0,0 0 48 0 0,0 0-18 0 0,-1 0 5 0 0,-1-2 19 0 0,0 2-81 0 0,0 0 81 0 0,-1 0-83 0 0,-1 2 80 0 0,1-1-43 0 0,-2 0-5 0 0,0 0 3 0 0,0 1 72 0 0,-1 0-59 0 0,-1 1 114 0 0,-1 0-87 0 0,0-1-27 0 0,1 0 64 0 0,0 0-24 0 0,0 1 46 0 0,3-1-12 0 0,-1 1-31 0 0,1 0-46 0 0,-2 0 86 0 0,0 0-58 0 0,0 0 57 0 0,-1 1-72 0 0,0-1 32 0 0,-1 0 26 0 0,-1 0 18 0 0,-1 1-104 0 0,1-2 126 0 0,-1 2-116 0 0,-1-1 44 0 0,-1 0 42 0 0,-1 1-70 0 0,1 2 43 0 0,0 0-60 0 0,-1 1 25 0 0,1 1-37 0 0,-1 0 27 0 0,-1 0 85 0 0,0 0-71 0 0,-1 1 64 0 0,1-1-139 0 0,0-1 59 0 0,0 0-41 0 0,0-1 8 0 0,0 0 43 0 0,-1-1-59 0 0,0 0 38 0 0,1 0-2 0 0,0-1 37 0 0,0-1 37 0 0,2 0-119 0 0,0-2 112 0 0,0 0-64 0 0,-1-3-10 0 0,2-1 97 0 0,-1 0-68 0 0,0 1-78 0 0,0-1 80 0 0,0 0-41 0 0,-1-1 21 0 0,0 0 14 0 0,0 0 15 0 0,1-1 72 0 0,0 1-46 0 0,1 0 46 0 0,-1 1-59 0 0,0 0 18 0 0,1 1-16 0 0,-2 1-35 0 0,1 0 37 0 0,-1 0-22 0 0,0 0-31 0 0,0 0 46 0 0,0 1-34 0 0,0 0 39 0 0,0 0-11 0 0,0-2 4 0 0,0-1 28 0 0,0-2-83 0 0,1-1-30 0 0,1 0 164 0 0,0-1-231 0 0,0 0 166 0 0,0-2 5 0 0,0 1-50 0 0,0 0-34 0 0,1 0 9 0 0,-1 1-8 0 0,0 0 75 0 0,-2 0-50 0 0,0-1 0 0 0,-2 1 77 0 0,1 0-25 0 0,-2 1 11 0 0,1 0 0 0 0,0 0-75 0 0,-1-1 13 0 0,-1 1 28 0 0,1 1-95 0 0,1 0 113 0 0,0 3 11 0 0,1 1-58 0 0,1 2 33 0 0,1 0 7 0 0,0 0-50 0 0,2 2 62 0 0,1-1-122 0 0,1 0 63 0 0,1-1 6 0 0,-1 2-60 0 0,1-1 48 0 0,0-1-44 0 0,0 1 96 0 0,1-1-9 0 0,1 0-12 0 0,1 0 63 0 0,1-1-64 0 0,-1 2 39 0 0,0-1-124 0 0,0-1 63 0 0,-1 0 4 0 0,-1 0-32 0 0,0 2 124 0 0,0-1-148 0 0,0 0 76 0 0,-1-1-24 0 0,0 0-24 0 0,0 0 64 0 0,1-1-10 0 0,0 2 23 0 0,0 0 24 0 0,1 0-61 0 0,1 2-36 0 0,1-1 74 0 0,-1-1-37 0 0,1 1-16 0 0,-1-1 35 0 0,1-1 16 0 0,0-1-4 0 0,1-1-80 0 0,0 0 52 0 0,0 0-48 0 0,0-1 12 0 0,0 1 62 0 0,0-1-57 0 0,-1 1 20 0 0,2 1-5 0 0,-1 0-28 0 0,1 0 92 0 0,-1 0-55 0 0,0 0 19 0 0,1 1 5 0 0,-2 1-68 0 0,1 4 49 0 0,-1 2-46 0 0,1 4 68 0 0,-2 1 8 0 0,1 4-168 0 0,-1 0 164 0 0,1 0-140 0 0,-1 1 180 0 0,2-1-15 0 0,-1-2-112 0 0,1 0 106 0 0,0-1 1 0 0,1-1-39 0 0,1-2-86 0 0,0-2 33 0 0,-1-1-27 0 0,0 0 14 0 0,0 0 117 0 0,0 0-89 0 0,-1-1 61 0 0,0 0-82 0 0,0 0-42 0 0,1 0 75 0 0,-1 2-94 0 0,0 1 94 0 0,-1 2-196 0 0,-2 1 47 0 0,-1 2-105 0 0,0 1-33 0 0,-2 1-80 0 0,0 0-40 0 0,0 1-696 0 0,-1-1-406 0 0,-1 0-78 0 0,0-2-5597 0 0,0 0 7222 0 0,-3-10-15347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7.4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961.17188"/>
      <inkml:brushProperty name="anchorY" value="-103186.38281"/>
      <inkml:brushProperty name="scaleFactor" value="0.5"/>
    </inkml:brush>
  </inkml:definitions>
  <inkml:trace contextRef="#ctx0" brushRef="#br0">1935 377 88 0 0,'0'0'0'0'0,"0"-1"88"0"0,0-2 196 0 0,1-2-140 0 0,1 0 174 0 0,0 0 64 0 0,0-1 182 0 0,0 2-236 0 0,-1 0 159 0 0,1 1-115 0 0,-1-1 943 0 0,-1 3-1071 0 0,1 1-52 0 0,0-2-37 0 0,3-2 89 0 0,1 0-135 0 0,0 0 173 0 0,0 1-43 0 0,0 1-31 0 0,0 2 14 0 0,-2 1 134 0 0,0 2-217 0 0,-2 0 435 0 0,0 2-196 0 0,-1 0-40 0 0,0 2-16 0 0,-1 0 192 0 0,-1 1-333 0 0,-2-1 442 0 0,-1 1-210 0 0,1-1-51 0 0,-1 1-51 0 0,0 0 171 0 0,0 0-347 0 0,1 0 508 0 0,-1 0-296 0 0,0 1-43 0 0,0-1 10 0 0,0 1-16 0 0,-1 0-105 0 0,2 1 49 0 0,-1-1-2 0 0,0 1-12 0 0,1 0-107 0 0,0 0 22 0 0,-1 2-51 0 0,1-1 121 0 0,0 0-102 0 0,0 0 34 0 0,-2 0 1 0 0,1 2-50 0 0,-1 1 80 0 0,-1 1-44 0 0,0 0-14 0 0,0 1-3 0 0,-1 0-39 0 0,1 1 84 0 0,0 1-55 0 0,0 0 38 0 0,0 0-37 0 0,0 0-74 0 0,-1 0 38 0 0,1 1 40 0 0,0 0-61 0 0,-1 1 106 0 0,1 1-41 0 0,-1-1-3 0 0,-2 2-52 0 0,1 0 31 0 0,-1 0-31 0 0,0 0 110 0 0,-1 0-50 0 0,-1 0-8 0 0,0 0-23 0 0,-1 2 4 0 0,0 0-4 0 0,0 0-19 0 0,0 1-31 0 0,1 0 35 0 0,-1 0-41 0 0,0 1 31 0 0,0 0-1 0 0,1 0 38 0 0,0 0-18 0 0,0-1 7 0 0,0 0-29 0 0,1 0-39 0 0,1 0 19 0 0,-1 0 47 0 0,1-2-90 0 0,0-2 49 0 0,1-1 58 0 0,-1 0-56 0 0,-1-1 77 0 0,-1 0-152 0 0,-1 0 83 0 0,0 0-29 0 0,-2 0 61 0 0,1 1-16 0 0,-1 0-11 0 0,0 1-31 0 0,-1 0 7 0 0,0 0 14 0 0,0 1 13 0 0,-1-1-40 0 0,0 2 51 0 0,1 0-73 0 0,-1-1 41 0 0,1 1-14 0 0,-1 0-53 0 0,-1 1 91 0 0,0-1-123 0 0,0 1 112 0 0,0 0-35 0 0,0 0-26 0 0,1-1 66 0 0,0 1-39 0 0,1-1 31 0 0,1-1-64 0 0,2 0 19 0 0,-1-2 67 0 0,2-1-59 0 0,0-1-16 0 0,0 0 5 0 0,1-1-5 0 0,0-1 56 0 0,1 0 96 0 0,0-2-192 0 0,0 1 83 0 0,0-1-95 0 0,-1 0 180 0 0,0 0-111 0 0,-1-2 30 0 0,2 0-34 0 0,-2 1-11 0 0,1 0 38 0 0,-1 0-4 0 0,1 0-26 0 0,0 0 29 0 0,1-1-47 0 0,2-2 13 0 0,0 1-23 0 0,1-1 88 0 0,1 1-54 0 0,0-1 2 0 0,1 0-56 0 0,0 0 70 0 0,-1 0-42 0 0,1 0 12 0 0,-1 0 17 0 0,0 0-43 0 0,0 0 13 0 0,1 0 14 0 0,-1 0-6 0 0,1 0 41 0 0,-1 0-21 0 0,1-1 18 0 0,0 0 5 0 0,1-1-48 0 0,0-1 70 0 0,1 1-78 0 0,0 0 24 0 0,1 1-45 0 0,0-1 66 0 0,0 1-2 0 0,-1-2 30 0 0,0 1-70 0 0,-1-1 4 0 0,0 0 14 0 0,0 0-8 0 0,-2-1 22 0 0,1 1-6 0 0,0-1 50 0 0,-1 1-60 0 0,0 1 1 0 0,0-1-2 0 0,1 0 17 0 0,0 1 4 0 0,-1 0-29 0 0,0 0 10 0 0,0 0-4 0 0,-1 0-28 0 0,0 1-20 0 0,0 1 42 0 0,0 0 3 0 0,-1 1 0 0 0,0 0-25 0 0,1-1-20 0 0,0-1 116 0 0,1 0-110 0 0,1 0 74 0 0,0-1-12 0 0,1 0-54 0 0,0-1 46 0 0,1 0-53 0 0,1-1 70 0 0,0 0-21 0 0,0-1-10 0 0,0-1 32 0 0,1-1-84 0 0,1-1 71 0 0,-1-1-42 0 0,1-1 101 0 0,0 0-84 0 0,0 0 14 0 0,0-1-6 0 0,0 1 0 0 0,0 0-18 0 0,-1 1 23 0 0,1 1-36 0 0,-2 0 39 0 0,-1 1-12 0 0,0 0 4 0 0,-1-1 0 0 0,-1 2 47 0 0,-1 0-4 0 0,1 0-53 0 0,0 0 0 0 0,1-1-22 0 0,1 0 40 0 0,2-1 5 0 0,-1 0 19 0 0,2 0-96 0 0,0-1 85 0 0,0 0-113 0 0,0-1 116 0 0,1 1 48 0 0,0-1-77 0 0,0 0 12 0 0,1-1 33 0 0,1 0-70 0 0,-1-1 41 0 0,1 0-14 0 0,-1 1 87 0 0,-1-1-145 0 0,1 0 84 0 0,-2 1-75 0 0,0-1 112 0 0,-2 2-62 0 0,-1 2 4 0 0,-1 0-18 0 0,-1 2-7 0 0,-1 0 10 0 0,0 1 14 0 0,0-1 15 0 0,0 2-21 0 0,1-1 7 0 0,0 1-2 0 0,1 1-18 0 0,0-2 23 0 0,1 1 39 0 0,-1-1-1 0 0,2-1-34 0 0,-1-1-6 0 0,1 1-1 0 0,-1-1 26 0 0,1-1-36 0 0,1 1 50 0 0,-1-2-53 0 0,0 0 16 0 0,1 0-23 0 0,-1 1 4 0 0,-1 0 17 0 0,-2 3-6 0 0,-1 1 41 0 0,-3 1-49 0 0,-2 4 63 0 0,-3 2-131 0 0,-2 2 86 0 0,-2 4-11 0 0,-1 3 1 0 0,0 2 59 0 0,-1 3-90 0 0,1 2 47 0 0,1-1 3 0 0,1 1 26 0 0,-1-2-119 0 0,2-1 121 0 0,1-2-114 0 0,2-3 144 0 0,2-2-51 0 0,2-3-9 0 0,1-2 6 0 0,2-3-4 0 0,0-2 28 0 0,1-1-55 0 0,1-2 36 0 0,1 0-11 0 0,1-2-17 0 0,1-1 6 0 0,0-1-22 0 0,1 0 24 0 0,0-1 11 0 0,0 0 7 0 0,0 2-56 0 0,-2 1 45 0 0,-1 1-54 0 0,0 1 72 0 0,-2 1-41 0 0,0 1 14 0 0,-1 1 15 0 0,0 2 5 0 0,-1-1 9 0 0,1 2-39 0 0,0-1-6 0 0,-1 2-28 0 0,1-1 51 0 0,0 1 30 0 0,0-1-16 0 0,0 0-28 0 0,1-2 28 0 0,1-1-29 0 0,2-1-48 0 0,0-1 69 0 0,0-1-90 0 0,2-2 140 0 0,0-1-33 0 0,0-1-24 0 0,0-1-6 0 0,0 0 65 0 0,2-2-87 0 0,0-1 29 0 0,1-2 8 0 0,2 0-23 0 0,-1-2 26 0 0,1-2-26 0 0,0 0 8 0 0,0-2-3 0 0,1-1 0 0 0,0 0 0 0 0,0 0-19 0 0,1-2 24 0 0,0 1-26 0 0,0-2 26 0 0,0 0-7 0 0,2 0 2 0 0,-1-1 84 0 0,2 1-108 0 0,1-1 120 0 0,1-2-186 0 0,0-1 102 0 0,2-1-16 0 0,1-2 2 0 0,1-1 39 0 0,0-1-48 0 0,1-2 17 0 0,1-1-6 0 0,-1-2 0 0 0,2 0 74 0 0,-1-3-95 0 0,0-1 50 0 0,1-1-99 0 0,-2 0 44 0 0,2 0 77 0 0,0 0-99 0 0,0 1 63 0 0,0-2-57 0 0,-1 0 165 0 0,1 0-142 0 0,-1 0-17 0 0,0 1 34 0 0,2 0-46 0 0,-1 1 77 0 0,0-1-13 0 0,0 0-21 0 0,0 2 9 0 0,1-2 42 0 0,0 2-87 0 0,-1-2 121 0 0,1-1-103 0 0,1 0 33 0 0,-1-1-10 0 0,0 0-19 0 0,1 0 90 0 0,0 0-93 0 0,1 1 13 0 0,1 0 80 0 0,0 1-18 0 0,0 0-65 0 0,0 0 69 0 0,0-1-98 0 0,-1 1 9 0 0,0 0-24 0 0,-1 2-7 0 0,-1-1 103 0 0,-1 2-58 0 0,-1 1 40 0 0,0-1-46 0 0,-1 2 4 0 0,0-1 26 0 0,1 0 18 0 0,-1 1 33 0 0,0-1-44 0 0,0 1-11 0 0,0 0 67 0 0,-1 1 6 0 0,0 1-74 0 0,1 1 7 0 0,1-1-43 0 0,0 2 46 0 0,0-1-16 0 0,2 2 70 0 0,1-1-65 0 0,0 2 4 0 0,0 0-1 0 0,1 0-3 0 0,-1-1 0 0 0,0 0 28 0 0,0-2-36 0 0,-1 1 30 0 0,0-1-27 0 0,-1 0 8 0 0,-1 1-22 0 0,-1 0 24 0 0,-2 0 39 0 0,1 1-57 0 0,-2-1 85 0 0,1 1-44 0 0,0 0 33 0 0,-1 0-26 0 0,1 1 8 0 0,0 1 25 0 0,0 0-64 0 0,0-1 1 0 0,1 1 26 0 0,1 0 7 0 0,0-1-47 0 0,1 0 16 0 0,0-1-7 0 0,0-1 65 0 0,0-1-37 0 0,1 0 15 0 0,0-1-50 0 0,0 0 14 0 0,1-1-7 0 0,1 0 65 0 0,0-1-84 0 0,2 0 10 0 0,-1 0 14 0 0,1 0-35 0 0,-2 1 66 0 0,0 1-48 0 0,0 1 16 0 0,-3 0-4 0 0,0 1 65 0 0,-3-1-56 0 0,-1 1 39 0 0,-1 1 27 0 0,-2 1-111 0 0,1 1 53 0 0,-1 1 0 0 0,-1 1-23 0 0,1 0 84 0 0,-1 0-128 0 0,1 1 69 0 0,-2 0-23 0 0,0-1 4 0 0,-1 1 0 0 0,-1 0 0 0 0,-1 1-19 0 0,-1 1-50 0 0,-1-1 50 0 0,1 0-149 0 0,-2 0 71 0 0,-1 0-93 0 0,0 0-163 0 0,-1 1 25 0 0,-2 2-21 0 0,-1 0-480 0 0,-3 2-283 0 0,-1 1 80 0 0,-2 0-3046 0 0,-1 1-257 0 0,0 1 593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9.07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882.07227"/>
      <inkml:brushProperty name="anchorY" value="-103438.61719"/>
      <inkml:brushProperty name="scaleFactor" value="0.5"/>
    </inkml:brush>
  </inkml:definitions>
  <inkml:trace contextRef="#ctx0" brushRef="#br0">2489 27 88 0 0,'0'0'0'0'0,"1"-1"88"0"0,1-1 103 0 0,0 0-95 0 0,1-2 164 0 0,1-12 6941 0 0,-6 15-6729 0 0,-3 0 26 0 0,-2 1 101 0 0,-2 1-294 0 0,-2 2 259 0 0,-1 3-65 0 0,-2 3-103 0 0,-1 3-37 0 0,0 2 218 0 0,-1 2-379 0 0,0 4 435 0 0,-1 1-199 0 0,0 3-86 0 0,-1 4-51 0 0,-1 3 87 0 0,0 4-251 0 0,-1 5 289 0 0,-1 2-121 0 0,0 2-45 0 0,-2 3-45 0 0,0 1 128 0 0,0 2-222 0 0,-2 3 190 0 0,-1 2-79 0 0,-1 1-52 0 0,-1 3 84 0 0,0 0-1 0 0,1 0-55 0 0,0 2 48 0 0,0-1-25 0 0,-1 2-13 0 0,0 0-116 0 0,-2 3 171 0 0,-1 0-197 0 0,-3 5 191 0 0,0 1-114 0 0,-2 4-2 0 0,-2 2-54 0 0,-2 2 30 0 0,-1 2-14 0 0,-2 1 97 0 0,1-1-84 0 0,-1 0 49 0 0,1 0-98 0 0,-1 0 111 0 0,0 2-120 0 0,2 1 64 0 0,0 1-10 0 0,1-1 10 0 0,1 1-151 0 0,0 1 166 0 0,0-2-178 0 0,0-2 155 0 0,1-4 0 0 0,1-5-110 0 0,0-2 47 0 0,3-5 10 0 0,0-5-82 0 0,2-4 72 0 0,1-5-70 0 0,1-4 57 0 0,1-4-8 0 0,1-3-44 0 0,0-4 80 0 0,1-3-44 0 0,2-3-32 0 0,0-3 11 0 0,2-2 114 0 0,1-3-156 0 0,2-1 146 0 0,3-1-138 0 0,1-2-6 0 0,3-2 18 0 0,2-3 45 0 0,1-1-24 0 0,1-3 40 0 0,1-2-76 0 0,2-2-32 0 0,1-2-13 0 0,1-1 72 0 0,1-3 14 0 0,1-1 9 0 0,1-2 87 0 0,1-1-70 0 0,0-2-40 0 0,0-2 41 0 0,1 1-46 0 0,0 0 12 0 0,0-1-4 0 0,0 2 0 0 0,-1-1 0 0 0,-1 1 18 0 0,0 1-42 0 0,-1 1 32 0 0,1 1-10 0 0,-1 0 2 0 0,0 0 46 0 0,1 0-40 0 0,0-1 42 0 0,0 0-59 0 0,2-1 46 0 0,1-2-25 0 0,0-2 17 0 0,2-2-79 0 0,3-2 69 0 0,1-2-51 0 0,1-2 116 0 0,3-3-23 0 0,2-4 21 0 0,2-3-141 0 0,4-5 87 0 0,2-5-116 0 0,5-5 226 0 0,2-5-162 0 0,3-5 37 0 0,4-5-74 0 0,4-6 17 0 0,4-5 8 0 0,3-4 42 0 0,2-3 36 0 0,2-3-81 0 0,3-3 37 0 0,2-2 5 0 0,-1-1-3 0 0,-1-2 20 0 0,-2 1 5 0 0,-3 1 37 0 0,-2 1-140 0 0,-3 0 80 0 0,-1 1-95 0 0,-4-1 146 0 0,-1-1-26 0 0,-2 0-15 0 0,0 0-28 0 0,-3-2-2 0 0,-1 2 7 0 0,-1 1 14 0 0,-2 2 15 0 0,-2 4-21 0 0,-1 3 36 0 0,0 2-39 0 0,-2 2 12 0 0,0 3-51 0 0,-1 4 60 0 0,0 2 46 0 0,-2 2-78 0 0,1 1-18 0 0,-2 3 4 0 0,0 1 39 0 0,-2 4-12 0 0,-2 2 52 0 0,-1 2-59 0 0,-1 2 20 0 0,-1 3-7 0 0,1 1 0 0 0,1 3 46 0 0,0 3-12 0 0,1 1 6 0 0,0 2-47 0 0,0 4 14 0 0,0 1-7 0 0,-1 3 0 0 0,-1 3 0 0 0,0 3 18 0 0,-1 1-42 0 0,0 3 32 0 0,-1 2 8 0 0,0 2-21 0 0,-1 1-11 0 0,-2 2 21 0 0,-1 2-7 0 0,-1 2 48 0 0,-2 0-59 0 0,-2 3 20 0 0,-1 3-7 0 0,-2 2 0 0 0,-2 3 0 0 0,-2 4 0 0 0,-3 2 0 0 0,-1 5-28 0 0,-3 4 64 0 0,-1 5-30 0 0,0 5 21 0 0,-2 6-14 0 0,-1 4 145 0 0,-2 4-61 0 0,-2 4 54 0 0,-3 5-67 0 0,-2 3 20 0 0,-3 5-27 0 0,-1 5-69 0 0,-3 3 47 0 0,-1 3 9 0 0,-2 3-4 0 0,-2 3 60 0 0,-1 2-72 0 0,-2 1 52 0 0,0 2 12 0 0,0 1-79 0 0,-2 4 45 0 0,-2 4 39 0 0,-2 4-97 0 0,-4 4 41 0 0,-2 3-23 0 0,-4 2-16 0 0,-2 2 108 0 0,-3 2-70 0 0,-4 3 62 0 0,-3 0-90 0 0,-1-1-29 0 0,-2-2 5 0 0,-2-2-8 0 0,2-2 47 0 0,0-3-4 0 0,0-3 22 0 0,2-6 24 0 0,1-5-5 0 0,2-2-98 0 0,3-4 168 0 0,1-2-194 0 0,4-2 154 0 0,4-4-85 0 0,5-4-32 0 0,3-4-45 0 0,4-5 92 0 0,5-6-88 0 0,4-4 140 0 0,3-6-96 0 0,5-7-52 0 0,4-5 16 0 0,2-7-21 0 0,4-6 12 0 0,3-6-61 0 0,3-5 0 0 0,2-6-4 0 0,1-3-273 0 0,2-5-165 0 0,4-4 31 0 0,4-7-1118 0 0,5-7-727 0 0,6-10 20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1.42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3.91602"/>
      <inkml:brushProperty name="anchorY" value="-119954.42188"/>
      <inkml:brushProperty name="scaleFactor" value="0.5"/>
    </inkml:brush>
  </inkml:definitions>
  <inkml:trace contextRef="#ctx0" brushRef="#br0">26 12 88 0 0,'0'0'0'0'0,"0"-1"88"0"0,-2-1 56 0 0,-1 0-193 0 0,0-1 235 0 0,-1 1-75 0 0,1 0 100 0 0,0 2 81 0 0,0 0-37 0 0,1 1-37 0 0,1 1-14 0 0,0 3 94 0 0,1-1-153 0 0,2 3 245 0 0,0-1-84 0 0,3 0-43 0 0,0 0 10 0 0,1 0 161 0 0,1 1-227 0 0,1 2 382 0 0,0 2-160 0 0,1 1-35 0 0,3 3-9 0 0,1 3 163 0 0,2 4-266 0 0,4 5 327 0 0,2 3-202 0 0,4 3-67 0 0,2 4-80 0 0,4 3 160 0 0,3 4-262 0 0,4 4 303 0 0,2 3-149 0 0,1 1-73 0 0,4 4-67 0 0,0 1 131 0 0,2 0-198 0 0,2 3 238 0 0,2 0-138 0 0,1-1-58 0 0,1 1-46 0 0,-1 0 70 0 0,-1-1-122 0 0,-1-1 74 0 0,-3-2-34 0 0,-2-2-10 0 0,-3-1-34 0 0,-3-2 37 0 0,-1-3-42 0 0,-5-2 49 0 0,-1-3-5 0 0,-4-3-25 0 0,-4-4-57 0 0,-2-3 137 0 0,-2-4-147 0 0,-2-3 121 0 0,-4-4-35 0 0,-1-2-18 0 0,-3-4-58 0 0,-1-3 62 0 0,-3-2-78 0 0,-1-4 96 0 0,-2-3-38 0 0,-1-2-24 0 0,-1-1-186 0 0,-1-1 134 0 0,0-2-146 0 0,0-2 208 0 0,-2-2-100 0 0,0-2 26 0 0,0-2-58 0 0,-3-2 70 0 0,0-3-52 0 0,-3-2 72 0 0,-3-3 8 0 0,-2-2-10 0 0,-4-3 17 0 0,-3-3 33 0 0,-3-3-47 0 0,-3-2 17 0 0,-2-3 12 0 0,-2-1 5 0 0,-3-3-66 0 0,-2 0 49 0 0,-2-1-46 0 0,-1 0 77 0 0,-1 1-4 0 0,-1 0-33 0 0,1 1-80 0 0,-1 1 124 0 0,1 1-136 0 0,0 1 172 0 0,0 1-50 0 0,0 1-20 0 0,2 1-100 0 0,1 0 119 0 0,1 2-126 0 0,2 0 195 0 0,1 3-84 0 0,3 2-17 0 0,2 3-46 0 0,2 3 37 0 0,2 1-35 0 0,2 1 140 0 0,2 1-77 0 0,3 0 11 0 0,1 0-28 0 0,2 1 5 0 0,1 0-4 0 0,1 1 0 0 0,1 0 0 0 0,2 1 0 0 0,1 0-10 0 0,1 0 69 0 0,1 1-76 0 0,1 1 90 0 0,0 1-73 0 0,0 3-5 0 0,1 1 47 0 0,1 3-35 0 0,0 1 58 0 0,1 2-109 0 0,0 1 62 0 0,1 3 15 0 0,1 2-72 0 0,2 4 109 0 0,2 4-90 0 0,4 3 102 0 0,4 4 9 0 0,3 2-94 0 0,5 4 89 0 0,3 1 35 0 0,3 3-66 0 0,4 2 118 0 0,2 3-62 0 0,3 2 11 0 0,2 3-28 0 0,2 1-13 0 0,2 2 21 0 0,2 1-65 0 0,1 0 56 0 0,2-1-9 0 0,-1 1-100 0 0,1 0 152 0 0,-1 3-152 0 0,1 1 187 0 0,-2 2-111 0 0,-2 0-20 0 0,0 3-39 0 0,-2 1 43 0 0,0 0-36 0 0,-1 0 123 0 0,-4-1-35 0 0,-1-1 25 0 0,-3-2-105 0 0,-2-2 50 0 0,-3-3-77 0 0,-1-2 56 0 0,-2-1-55 0 0,-2-4 15 0 0,-2-1-5 0 0,-1-3-28 0 0,-1-1 27 0 0,-3-3-57 0 0,-1-2 26 0 0,-3-3-28 0 0,-2-3-58 0 0,-3-5-69 0 0,-2-4 24 0 0,-1-3-294 0 0,-1-4 99 0 0,-1-3-119 0 0,-2-13-1939 0 0,-2-4 1154 0 0,-3-7-951 0 0,1 2-5295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4.38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046.30664"/>
      <inkml:brushProperty name="anchorY" value="-125037.70313"/>
      <inkml:brushProperty name="scaleFactor" value="0.5"/>
    </inkml:brush>
  </inkml:definitions>
  <inkml:trace contextRef="#ctx0" brushRef="#br0">1 87 32 0 0,'0'0'32'0'0,"0"-2"448"0"0,1 0-389 0 0,0 0 381 0 0,2 1 80 0 0,1 0-37 0 0,1 0-43 0 0,1 2-121 0 0,1-1 225 0 0,1 2-328 0 0,0 2 296 0 0,0 0-129 0 0,1 1-102 0 0,1 2-30 0 0,0 1 110 0 0,2 2-209 0 0,1 2 195 0 0,1 3-108 0 0,1 1-34 0 0,2 3-53 0 0,1 2 103 0 0,0 2-195 0 0,2 2 217 0 0,2 4-95 0 0,-1 2-54 0 0,2 4 48 0 0,1 4 83 0 0,1 3-138 0 0,2 4 196 0 0,2 4-114 0 0,3 3-19 0 0,2 7-104 0 0,4 6 136 0 0,1 3-207 0 0,3 7 268 0 0,1 0-139 0 0,0-1-66 0 0,3-2 15 0 0,-1-3 52 0 0,-1-5-123 0 0,-1-5 113 0 0,-4-6-82 0 0,-2-6-14 0 0,-3-5-42 0 0,-3-4 82 0 0,-3-3-65 0 0,-3-2 124 0 0,-2-3-53 0 0,-4-4-27 0 0,-3-2-92 0 0,-3-3 88 0 0,-3-4-89 0 0,-2-2 146 0 0,-2-3-70 0 0,-2-3-31 0 0,-2-3-63 0 0,0-2 116 0 0,0-3-133 0 0,-2 0 135 0 0,1-4-59 0 0,-2-2-37 0 0,-1-1-53 0 0,0-4 30 0 0,-3-1-42 0 0,-1-4 38 0 0,-4-1-3 0 0,-1-2-8 0 0,-4-3 14 0 0,-2-2 33 0 0,-2-3-28 0 0,-5-2 104 0 0,-1-3-48 0 0,-3-3 9 0 0,-2-1-55 0 0,0-3 60 0 0,0-1-58 0 0,0-2 74 0 0,1-1-50 0 0,0 0-40 0 0,0-2 40 0 0,1-1 30 0 0,-1-2-27 0 0,0-2 21 0 0,-1-1-5 0 0,0-3-9 0 0,1-2-15 0 0,-1 0 13 0 0,1-1-15 0 0,0 0-23 0 0,1 3 24 0 0,1 2-18 0 0,2 3 15 0 0,1 1 52 0 0,0 2-62 0 0,0 1 40 0 0,1 2-11 0 0,1 2-26 0 0,1 1 36 0 0,0 3-22 0 0,2 3 26 0 0,1 4-44 0 0,2 2 42 0 0,1 2-5 0 0,1 4 2 0 0,3 1 38 0 0,0 2-57 0 0,3 1 37 0 0,1 2-21 0 0,2 1 15 0 0,1 1-51 0 0,1 0 71 0 0,1 1-51 0 0,0 1 72 0 0,1 1-48 0 0,0 2-31 0 0,2 0 47 0 0,0 2 1 0 0,1 1-9 0 0,0-1 52 0 0,2 2-14 0 0,-1 1 15 0 0,2 0-49 0 0,0 2-13 0 0,1 3 10 0 0,2 1-53 0 0,3 5 62 0 0,0 3 26 0 0,3 5 2 0 0,1 4 61 0 0,2 5-62 0 0,1 5 153 0 0,3 4-54 0 0,2 4 30 0 0,2 5-115 0 0,2 4 89 0 0,1 4-78 0 0,1 3 114 0 0,2 1-80 0 0,2 3-20 0 0,1 2-40 0 0,3 3 16 0 0,3 5-28 0 0,1 3 81 0 0,1 3-70 0 0,-1 1 5 0 0,0 0-95 0 0,-1 0 80 0 0,-1-1-66 0 0,-1-2 84 0 0,-2-1-34 0 0,-3-3-6 0 0,-3-3-34 0 0,-2-2 102 0 0,-3-2-117 0 0,-3-4 76 0 0,-3-2-14 0 0,-1-3-63 0 0,-2-3 123 0 0,0-3-57 0 0,0-3 20 0 0,-2-3-69 0 0,-1-4 20 0 0,-1-2-20 0 0,-1-2-15 0 0,0-3 22 0 0,-1-2-17 0 0,-1-3 62 0 0,-1-1-37 0 0,-1-3-33 0 0,-1-1 151 0 0,-1-2-141 0 0,0-2 122 0 0,-2-2-156 0 0,1-3 46 0 0,-2-2 47 0 0,0-2-56 0 0,0-2-7 0 0,0-1 2 0 0,-1-2 14 0 0,-1-1-42 0 0,0 0 4 0 0,0-2-68 0 0,0-1 46 0 0,-1-2-28 0 0,-1-1 8 0 0,-2-3 54 0 0,-1-2-44 0 0,-2-3-3 0 0,0-4 11 0 0,-1-2-43 0 0,-2-2 13 0 0,0-3-25 0 0,-2-1 15 0 0,0-2 4 0 0,-2-3 26 0 0,-1-2 4 0 0,-2-1 19 0 0,-2-1 34 0 0,-4-1 10 0 0,-1-1-93 0 0,-3-2 85 0 0,-2-2-85 0 0,-2-3 99 0 0,-1-1-2 0 0,-1-1-43 0 0,-2-2 7 0 0,1-2 15 0 0,-2-2-44 0 0,1-1 79 0 0,0-1-34 0 0,0 0 31 0 0,1 1-100 0 0,0 0 67 0 0,1 2-71 0 0,2 2 140 0 0,0-1-107 0 0,2 3-10 0 0,0-1 125 0 0,1 0-116 0 0,0-1 132 0 0,1 1-159 0 0,2 1 58 0 0,1 2-2 0 0,3 2 43 0 0,2 3-48 0 0,2 3 36 0 0,2 2-104 0 0,2 4 57 0 0,2 1 26 0 0,1 2-47 0 0,2 0 64 0 0,1 2-47 0 0,1-1 71 0 0,0 2-1 0 0,1 0-7 0 0,0 2-32 0 0,0 1 9 0 0,0 2-33 0 0,1 1-1 0 0,0 3 17 0 0,2 2-44 0 0,0 3 69 0 0,1 2-39 0 0,1 3 22 0 0,0 1 4 0 0,1 3 8 0 0,0 1 36 0 0,3 3-84 0 0,1 4 54 0 0,0 3-46 0 0,3 4 12 0 0,1 2 52 0 0,1 5-44 0 0,1 4 26 0 0,2 4 2 0 0,3 4-20 0 0,4 2 53 0 0,2 2-53 0 0,4 3 64 0 0,4 3-28 0 0,4 2 19 0 0,3 5 5 0 0,4 2-20 0 0,2 3 53 0 0,3 2-34 0 0,2 1-45 0 0,1 1 108 0 0,0 0-148 0 0,1 1 186 0 0,0-2-158 0 0,-1-1 11 0 0,-1-1 81 0 0,-1-2-68 0 0,-2 0 98 0 0,-2 0-73 0 0,-4-1 14 0 0,-2-1-22 0 0,-4 0-15 0 0,-2-2-25 0 0,-2-2 33 0 0,-2 0 44 0 0,0-3-40 0 0,-1-3 53 0 0,0-1-126 0 0,1-2 55 0 0,-1-1-30 0 0,0-2 62 0 0,-1-2-18 0 0,-2-2-30 0 0,0-2 21 0 0,-2-2-27 0 0,-2-2 7 0 0,-2-1 15 0 0,-2-2-70 0 0,-3-1 68 0 0,-3-3-41 0 0,-2-2-110 0 0,-1-4 126 0 0,-3 0-72 0 0,-1-3-73 0 0,-2 0-23 0 0,-1-1-187 0 0,-2-1 46 0 0,-1-2-35 0 0,0-2-203 0 0,0-2-36 0 0,-1 0-59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5.69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202.7002"/>
      <inkml:brushProperty name="anchorY" value="-127866.69531"/>
      <inkml:brushProperty name="scaleFactor" value="0.5"/>
    </inkml:brush>
  </inkml:definitions>
  <inkml:trace contextRef="#ctx0" brushRef="#br0">364 0 0 0 0,'0'0'0'0'0,"-3"1"0"0"0,-5 0 65 0 0,-4 1 57 0 0,-2 1-78 0 0,-3 1 421 0 0,-1 1-102 0 0,0 1-6 0 0,1-1-9 0 0,1 1 178 0 0,1-1-251 0 0,2 0 267 0 0,2 0-136 0 0,1-1-70 0 0,2-1-51 0 0,2 1 146 0 0,1-1-228 0 0,2-1 285 0 0,1 1-124 0 0,2-2-43 0 0,-1 1 94 0 0,3 0 97 0 0,2-1-157 0 0,2 0 270 0 0,3 2-126 0 0,1-1-31 0 0,4 1-4 0 0,3 1 126 0 0,2 1-237 0 0,4 1 215 0 0,3 2-133 0 0,3 0-27 0 0,4 0-93 0 0,2 1 141 0 0,4-1-236 0 0,3 0 201 0 0,1-1-110 0 0,1 0-108 0 0,2 1-4 0 0,1-1 18 0 0,1 1-97 0 0,2 0-47 0 0,-1-2 47 0 0,-2 0-21 0 0,-2 0-116 0 0,0-2 99 0 0,-1 0-100 0 0,0-1 158 0 0,-2-1-112 0 0,-2 0-28 0 0,1-1 9 0 0,-2 0-9 0 0,-2-2 28 0 0,-1 0 20 0 0,-2 0 24 0 0,-3 0 15 0 0,-1-1-76 0 0,-2 0 23 0 0,-2 0-38 0 0,-3 0 8 0 0,-1-1 24 0 0,-3 0 11 0 0,0 1-76 0 0,-3-1 23 0 0,0 1-38 0 0,-3 0 158 0 0,-1-1-141 0 0,-2 1 48 0 0,-2 0 34 0 0,-2 0-88 0 0,-2-1 111 0 0,-1 2-62 0 0,-4-1 30 0 0,-1 1 2 0 0,-2 0-132 0 0,-3 0 132 0 0,-1 0-120 0 0,-2-1 100 0 0,-2 1 26 0 0,-3-1-52 0 0,-3 0-45 0 0,-3-1 68 0 0,-3 1-118 0 0,-3-1 165 0 0,-5 0-88 0 0,-2 0 20 0 0,-3 0 7 0 0,-3 1-23 0 0,-1 0 25 0 0,-3 0-8 0 0,-2 1 3 0 0,-1 0 0 0 0,-1 1 0 0 0,-2-1-56 0 0,-3 1 63 0 0,-1 0-69 0 0,-1 1 49 0 0,0 0 13 0 0,-1 1-79 0 0,0 0 101 0 0,0-1-98 0 0,0 1 94 0 0,1 0 10 0 0,1-1-38 0 0,2 0-41 0 0,3 0 67 0 0,2-1-71 0 0,3-1 134 0 0,4 0-67 0 0,4 0-4 0 0,4 0-15 0 0,4-1 11 0 0,2 1-24 0 0,5 0 7 0 0,2 0 34 0 0,3 1 18 0 0,3 1-115 0 0,1-1 120 0 0,2 1-105 0 0,3 1 189 0 0,1 0-102 0 0,2 0-28 0 0,3 0-54 0 0,1 2 93 0 0,4-1-70 0 0,2 1 153 0 0,5 1-15 0 0,4-1-35 0 0,4 1-58 0 0,6 0 108 0 0,6 0-150 0 0,5 1 158 0 0,5 1-76 0 0,6 1-4 0 0,5 1 4 0 0,5 0 62 0 0,3 1-66 0 0,3-1 13 0 0,2 0 6 0 0,0-1-51 0 0,2-1 70 0 0,1-1-78 0 0,-1 0 71 0 0,-1-1-171 0 0,-1-1 68 0 0,-6 2-55 0 0,-2-1-91 0 0,-6 0 62 0 0,-6 0-100 0 0,-4 1-104 0 0,-6 0-67 0 0,-6 0-29 0 0,-5 0-507 0 0,-4 2-356 0 0,-4-1 153 0 0,-5 0-3455 0 0,-2 0 4389 0 0,-3 0-1764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6.5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811.35547"/>
      <inkml:brushProperty name="anchorY" value="-128887.89844"/>
      <inkml:brushProperty name="scaleFactor" value="0.5"/>
    </inkml:brush>
  </inkml:definitions>
  <inkml:trace contextRef="#ctx0" brushRef="#br0">1466 247 0 0 0,'0'0'0'0'0,"0"0"0"0"0,2-3 19 0 0,1-1 115 0 0,-1 0-143 0 0,0-1 525 0 0,1 1-114 0 0,-1-1-9 0 0,-1 0 90 0 0,-2 1 214 0 0,-2 0-367 0 0,-3 2 514 0 0,-1 2-240 0 0,-3 3-69 0 0,-1 2-73 0 0,-2 4 215 0 0,-2 2-448 0 0,-1 2 547 0 0,-3 3-320 0 0,0 1-76 0 0,-4 3-26 0 0,-2 3 158 0 0,-3 2-317 0 0,-4 7 397 0 0,-4 4-216 0 0,-4 5-89 0 0,-6 8 31 0 0,-6 5 137 0 0,-5 6-307 0 0,-7 7 434 0 0,-3 7-284 0 0,-2 4-76 0 0,-2 8-49 0 0,-1 2 63 0 0,2 0-151 0 0,1 1 54 0 0,3-4-39 0 0,3-5-59 0 0,3-5-21 0 0,5-5 2 0 0,4-6-25 0 0,4-6 24 0 0,7-6-35 0 0,5-7-9 0 0,6-5 20 0 0,4-3-7 0 0,5-5 11 0 0,3-3-30 0 0,4-5 27 0 0,3-4-83 0 0,4-5 108 0 0,3-5-63 0 0,4-4 20 0 0,3-4-116 0 0,4-6 50 0 0,2-4 54 0 0,5-5-93 0 0,3-5 50 0 0,3-6-34 0 0,3-5 73 0 0,3-5-12 0 0,2-4-21 0 0,4-5-66 0 0,3-4 92 0 0,5-5-125 0 0,4-6 103 0 0,4-4-70 0 0,4-4-26 0 0,5-5 26 0 0,2-5-49 0 0,2-5 51 0 0,1-3-73 0 0,1-2 60 0 0,0 0 8 0 0,1 1 26 0 0,-2 2 24 0 0,-2 1-13 0 0,-4 2 118 0 0,-4 4-33 0 0,-5 5 16 0 0,-5 4-28 0 0,-4 6 55 0 0,-3 5-36 0 0,-4 5 95 0 0,-3 5-35 0 0,-4 5-14 0 0,-4 4 17 0 0,-3 6-17 0 0,-3 4 23 0 0,-4 5 77 0 0,-2 5-77 0 0,-4 5 47 0 0,-2 5 24 0 0,-3 4-18 0 0,-4 5 55 0 0,-4 5 13 0 0,-4 5-1 0 0,-4 6-5 0 0,-4 7 21 0 0,-6 8 3 0 0,-5 7 9 0 0,-5 7 73 0 0,-3 6-66 0 0,-4 7 5 0 0,-3 7-95 0 0,-4 4 81 0 0,-4 5-95 0 0,-2 4 17 0 0,-2 1 2 0 0,1 2-50 0 0,0 1-134 0 0,3 1 100 0 0,2 0-123 0 0,1-2 89 0 0,4-3-65 0 0,2-5-94 0 0,3-4 18 0 0,2-4-5 0 0,3-5-50 0 0,3-5-163 0 0,2-4-21 0 0,3-7-44 0 0,3-5-577 0 0,3-6-625 0 0,3-7 403 0 0,3-8-691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8.65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954.31055"/>
      <inkml:brushProperty name="anchorY" value="-129746.35938"/>
      <inkml:brushProperty name="scaleFactor" value="0.5"/>
    </inkml:brush>
  </inkml:definitions>
  <inkml:trace contextRef="#ctx0" brushRef="#br0">270 877 0 0 0,'0'0'0'0'0,"0"-4"0"0"0,-2-5 271 0 0,-1-4-143 0 0,0-3 160 0 0,-1-2 269 0 0,0 0-73 0 0,-1 3-49 0 0,1 2-57 0 0,-1 2 196 0 0,1 3-288 0 0,0 1 351 0 0,1 3-199 0 0,1 1 211 0 0,5 6-162 0 0,1 3-290 0 0,4 5 530 0 0,3 4-204 0 0,3 5-36 0 0,4 6-31 0 0,5 5 131 0 0,3 7-261 0 0,4 5 296 0 0,3 7-214 0 0,3 4-47 0 0,2 7-106 0 0,0 4 112 0 0,2 2-213 0 0,-1 2 193 0 0,-1-2-108 0 0,-1-2-90 0 0,-1-1-83 0 0,-3-5 107 0 0,-2-4-164 0 0,-2-3 179 0 0,-3-6-92 0 0,-3-7-36 0 0,-3-6-42 0 0,-3-7 62 0 0,-2-7-99 0 0,-4-6 216 0 0,-4-5-166 0 0,-2-4-19 0 0,-3-4-12 0 0,-1-2-15 0 0,-2-4 1 0 0,0-3-58 0 0,-2-3 34 0 0,0-3-68 0 0,-1-4 8 0 0,-3-2-4 0 0,-3-3-12 0 0,-1-4 78 0 0,-3-2-41 0 0,-2-4 62 0 0,-2-1 3 0 0,-4-4-8 0 0,-2-2 24 0 0,-3-2 3 0 0,-5-4 9 0 0,-3-1 8 0 0,-3-3-57 0 0,-4-2 82 0 0,-3-1-92 0 0,-2 0 57 0 0,1 2 0 0 0,1 3-38 0 0,3 4 4 0 0,2 3 7 0 0,5 6-23 0 0,3 4 100 0 0,4 4-76 0 0,2 5 27 0 0,3 3-17 0 0,2 4-6 0 0,1 3 11 0 0,2 3-4 0 0,1 1 10 0 0,1 2 26 0 0,2 1-82 0 0,0 1 72 0 0,2 1-51 0 0,0 1 88 0 0,1 1-24 0 0,1 0-46 0 0,2 1-40 0 0,0 1 26 0 0,2 0-12 0 0,1 0 132 0 0,2 0-74 0 0,0 0 58 0 0,1 0-89 0 0,1 0 54 0 0,1 0 9 0 0,0 2 8 0 0,0 0-42 0 0,0 1-22 0 0,0 1 90 0 0,0 2-96 0 0,1 0 78 0 0,1 2-41 0 0,2 0-35 0 0,1 1 39 0 0,1 2 3 0 0,3 1-19 0 0,1 2 26 0 0,1 2-35 0 0,3 0-9 0 0,0 2 20 0 0,3 1-26 0 0,1 2 45 0 0,3 3 24 0 0,1 1-5 0 0,-1 2 42 0 0,1 1-113 0 0,0 1 81 0 0,-1 0-83 0 0,-2 0 50 0 0,-3-1 30 0 0,-2-1-18 0 0,-3-1-56 0 0,-1-1 46 0 0,-3-2-65 0 0,-1-3 121 0 0,-2-3-74 0 0,-2-2 25 0 0,0-3-5 0 0,-2-4-28 0 0,0-2 45 0 0,-1-2-23 0 0,0-2 35 0 0,0-2 19 0 0,0-1-88 0 0,0-1 37 0 0,0-2-42 0 0,0-1 37 0 0,-1-1-40 0 0,0-1 12 0 0,0-2-4 0 0,0-1 0 0 0,0-1 0 0 0,-1-2 0 0 0,0-1 0 0 0,1-3 0 0 0,-1-1-75 0 0,1-1 50 0 0,-1-1-56 0 0,0-2 79 0 0,0-2-14 0 0,0-1-58 0 0,0-3 38 0 0,-1-2 41 0 0,-1-1-69 0 0,-1-3 99 0 0,-1 0-86 0 0,-2-1-1 0 0,0-1 65 0 0,0 0-69 0 0,-1-2 69 0 0,2 0-47 0 0,-1 2 32 0 0,2 2-8 0 0,1 2-36 0 0,1 2 30 0 0,2 2-29 0 0,1 2 36 0 0,2 1 7 0 0,1 2 0 0 0,3 1-73 0 0,1 2 96 0 0,2 1-106 0 0,1 2 153 0 0,0 0-45 0 0,1 2 17 0 0,0 0-47 0 0,0 1-14 0 0,0 1 19 0 0,0 0-8 0 0,0 0-8 0 0,0 0 4 0 0,-1 0 16 0 0,-1 0 52 0 0,0 0-42 0 0,0 0 16 0 0,0 0 5 0 0,-1 1-40 0 0,0 1-25 0 0,0 1 43 0 0,-1 1-44 0 0,0 2 115 0 0,0 0-70 0 0,-1 1-21 0 0,2 0 36 0 0,-1 1 13 0 0,0 1 15 0 0,0 0-49 0 0,0 1 45 0 0,0-1-15 0 0,-1 0-43 0 0,0-1 14 0 0,1-1-16 0 0,-1-1 30 0 0,0 1-9 0 0,1 0 4 0 0,1 0-9 0 0,0 2-7 0 0,0 0 20 0 0,0 0-26 0 0,1 2 28 0 0,-2 0 10 0 0,-1 0-40 0 0,0 2 13 0 0,0-1-5 0 0,0 1 84 0 0,-1 1-80 0 0,0-1 19 0 0,-1 0-25 0 0,1 0-14 0 0,-1 0 22 0 0,0 0 75 0 0,0 0-105 0 0,0 0 17 0 0,-1 1 41 0 0,0 0-17 0 0,-2 1 35 0 0,0 0-83 0 0,-1 2 54 0 0,-1 1-28 0 0,-2 1 6 0 0,-3 1-1 0 0,-1 3-28 0 0,-1 0 139 0 0,-1 3-89 0 0,-3 2 52 0 0,-1 2-78 0 0,-2 3 58 0 0,-1 4-28 0 0,-1 1 16 0 0,0 1 16 0 0,-1 1-42 0 0,-1 0-15 0 0,-1 1 22 0 0,0-1-29 0 0,-1 1 65 0 0,0-2-38 0 0,-1-1 5 0 0,2-1-29 0 0,0-3 35 0 0,2-1-31 0 0,0-3 1 0 0,3-2 27 0 0,1-3-18 0 0,2-2 15 0 0,2-2-3 0 0,2-2-18 0 0,2-2-41 0 0,2-1 11 0 0,2-2-16 0 0,1-1 49 0 0,0 0 4 0 0,2 0 10 0 0,1-2 1 0 0,1-1-46 0 0,2-2 14 0 0,1-1 30 0 0,3-2-10 0 0,2-1 33 0 0,1-3-73 0 0,3 0 50 0 0,2-2-17 0 0,1-1-71 0 0,4-3 134 0 0,2-3-155 0 0,2-2 113 0 0,2-2-53 0 0,1-1-50 0 0,2-1 6 0 0,1 0 96 0 0,-1-1-87 0 0,1 0 143 0 0,-2-1-40 0 0,-1 1-31 0 0,0 0-14 0 0,-3 1 10 0 0,-2 1-43 0 0,-3 1 58 0 0,-3 1 0 0 0,-2 2 10 0 0,-3 2-139 0 0,-1 1 144 0 0,-1 1-153 0 0,-3 3 241 0 0,-1 0-127 0 0,-1 2 7 0 0,-2 2 30 0 0,0 1-60 0 0,-1 1 65 0 0,-1 2-21 0 0,0 1-12 0 0,0 2-3 0 0,0 1-1 0 0,0 2 36 0 0,0 0-47 0 0,-1 1 52 0 0,1 0-24 0 0,0 1 44 0 0,0-1-76 0 0,0 0 23 0 0,0 1-9 0 0,-1 1 65 0 0,1 2-55 0 0,0 0-28 0 0,1 2 18 0 0,1 0 47 0 0,1 2-34 0 0,1 0 61 0 0,1 0-8 0 0,1 0-60 0 0,0-1-9 0 0,0 0 46 0 0,0 0-55 0 0,0 1 82 0 0,0 1-14 0 0,0 0-21 0 0,1 2 19 0 0,1 1 20 0 0,1 0-6 0 0,1 3 42 0 0,0 2-49 0 0,1-1-21 0 0,1 1-4 0 0,0 1 72 0 0,1 1-51 0 0,0 2 66 0 0,1 1-8 0 0,1 1-62 0 0,0 1-26 0 0,3-1 143 0 0,0 3-186 0 0,0-1 98 0 0,0 2 34 0 0,1 1-32 0 0,0 0-98 0 0,0 1 96 0 0,0 0-101 0 0,1 1 159 0 0,-1 0-93 0 0,0 0-24 0 0,1 1 9 0 0,-1-1 29 0 0,1 1-10 0 0,0-2-23 0 0,-1 1 54 0 0,0-1-54 0 0,0-2-20 0 0,0 0 62 0 0,-2-2-88 0 0,1-2 93 0 0,-2-1-47 0 0,-1-1-4 0 0,1-1 49 0 0,-2-2-25 0 0,0-1 0 0 0,-2-1-54 0 0,-1-2 14 0 0,-2-1 29 0 0,-2-2-20 0 0,-1-1 9 0 0,-2-3 44 0 0,-1-1 6 0 0,-2-3-8 0 0,0 0-22 0 0,-1-2 15 0 0,0-1-53 0 0,-2-2 33 0 0,0-2-39 0 0,0-1 75 0 0,-2-1 15 0 0,-1-3-113 0 0,-1-2 55 0 0,-1-1-39 0 0,-3-2 8 0 0,-1-1 15 0 0,-2-3-23 0 0,-2-2-30 0 0,-3-3 37 0 0,-2-3-80 0 0,-3-3 117 0 0,-1-3-55 0 0,-2-3 37 0 0,-3-2-129 0 0,-2-2 75 0 0,-1-1-47 0 0,-2-2 95 0 0,1 0-46 0 0,-1 1-1 0 0,2 0-63 0 0,1 1 110 0 0,2 1-92 0 0,1 2 47 0 0,1 2 34 0 0,3 2-38 0 0,0 2 14 0 0,2 0 33 0 0,1 2-48 0 0,1 1 45 0 0,2 3-14 0 0,0 3 4 0 0,0 2-19 0 0,1 2 15 0 0,1 2-15 0 0,1 0 42 0 0,3 2-22 0 0,1 1 46 0 0,2 2-68 0 0,2 1 58 0 0,1 2-65 0 0,1 1 56 0 0,2 0-36 0 0,2 3-8 0 0,0 0-35 0 0,2 2 46 0 0,1 0-44 0 0,1 1 106 0 0,0 1-58 0 0,2 0 2 0 0,2 2-17 0 0,2 2 21 0 0,2 1-7 0 0,2 2 76 0 0,1 2-48 0 0,3 2-29 0 0,1 2-46 0 0,3 4 74 0 0,2 1-45 0 0,3 5 108 0 0,1 1-67 0 0,1 3-31 0 0,2 2 75 0 0,1 1-82 0 0,1 3 109 0 0,1 0-116 0 0,1 2 36 0 0,0 0-12 0 0,0 2 0 0 0,-1 2 74 0 0,-2 2-95 0 0,-1 0 50 0 0,-1 0-25 0 0,-3-1 15 0 0,0 1-51 0 0,-1 1 43 0 0,0 0-53 0 0,-1 1 90 0 0,0-1-36 0 0,-1 1 23 0 0,-1-1-14 0 0,0 1-51 0 0,-1-1 60 0 0,-1 1-39 0 0,-2-2 21 0 0,-2-1 4 0 0,-2 0-1 0 0,-1-1 47 0 0,-2-3-78 0 0,0-2 26 0 0,-2-3-10 0 0,-2-4 56 0 0,0-2-138 0 0,-1-3 109 0 0,-1-2-111 0 0,-1-2 161 0 0,-1-3-75 0 0,-1-2-2 0 0,0-1-24 0 0,-1-2-6 0 0,0 0-10 0 0,0-2 151 0 0,-1-2-100 0 0,-1-1 55 0 0,0-1-143 0 0,-1-1 105 0 0,0-1-103 0 0,0-1 122 0 0,0-1-46 0 0,1 0-2 0 0,0 0-15 0 0,0-1-7 0 0,0-3 10 0 0,-1 0-42 0 0,0-1 41 0 0,0-1-52 0 0,1 1 81 0 0,1 0-43 0 0,-2 1 33 0 0,1 1 39 0 0,0 1-38 0 0,0 1 42 0 0,1 0-87 0 0,0 1 72 0 0,-1 0-79 0 0,-1 1 96 0 0,0-1-19 0 0,0 0-39 0 0,0 0 15 0 0,-1 1-7 0 0,1 0 0 0 0,-1 1 65 0 0,1 0-9 0 0,0 0-59 0 0,-1 0-82 0 0,-3 1 122 0 0,0 1-118 0 0,-1 0 222 0 0,0 1-101 0 0,-1 0-28 0 0,0 0 14 0 0,0 3 18 0 0,-1 0-8 0 0,0 1 51 0 0,-2 2 5 0 0,-2 2 10 0 0,-2 2-55 0 0,-2 2 73 0 0,-1 3-99 0 0,-4 2 58 0 0,0 3 9 0 0,-1 1-4 0 0,-1 3-15 0 0,-2 2 34 0 0,1-1-11 0 0,0 1 60 0 0,1-1-35 0 0,0 2 14 0 0,0-1-152 0 0,1 0 135 0 0,0 0-122 0 0,1-1 110 0 0,2-2 5 0 0,2-1-57 0 0,1-2-15 0 0,3 0 40 0 0,2-3-73 0 0,1-2 41 0 0,2-2-51 0 0,1-2 51 0 0,2-3-73 0 0,1-2 22 0 0,1-2 11 0 0,1-3 32 0 0,1-2-27 0 0,0-1-27 0 0,1-3-48 0 0,0-1 30 0 0,0-2-32 0 0,2-2-30 0 0,-1-2-11 0 0,2-2-18 0 0,2-1-34 0 0,0-2-49 0 0,1-3-8 0 0,2-1-207 0 0,0-2-39 0 0,2-1-11 0 0,-1 0-234 0 0,1-2-144 0 0,0 0 130 0 0,0 0-1030 0 0,0-1 190 0 0,0 1-147 0 0,0-1-1367 0 0,-1 1 38 0 0,-2-1 1147 0 0,-2 4-32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6.45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415 807 6553 0 0,'-146'-168'0'0'0,"111"135"0"0"0,-63-47 0 0 0,81 67 109 0 0,-1-1-1 0 0,-27-31 1 0 0,38 37-66 0 0,0 0 0 0 0,1 0 0 0 0,0-1 0 0 0,1 0 0 0 0,-1 0 0 0 0,2 0 0 0 0,-7-19 0 0 0,10 24-32 0 0,0 1 0 0 0,1-1 1 0 0,-1 0-1 0 0,1 1 0 0 0,0-1 1 0 0,0 0-1 0 0,0 1 0 0 0,1-1 0 0 0,-1 1 1 0 0,1-1-1 0 0,0 0 0 0 0,0 1 1 0 0,0-1-1 0 0,0 1 0 0 0,1 0 1 0 0,0-1-1 0 0,-1 1 0 0 0,1 0 1 0 0,0 0-1 0 0,3-4 0 0 0,4-2 86 0 0,-1-1 0 0 0,2 1 0 0 0,-1 1 0 0 0,17-13 0 0 0,-1 5 52 0 0,-1 1-1 0 0,2 0 1 0 0,36-13-1 0 0,85-23 509 0 0,-37 21-140 0 0,0 5 1 0 0,2 5 0 0 0,1 4-1 0 0,0 6 1 0 0,0 4 0 0 0,149 13-1 0 0,-177 2-47 0 0,-1 3 0 0 0,119 35-1 0 0,-167-37-304 0 0,1 2-1 0 0,-1 2 0 0 0,-1 1 1 0 0,-1 2-1 0 0,0 1 1 0 0,39 28-1 0 0,-55-32-64 0 0,0 1-1 0 0,0 0 1 0 0,-1 1-1 0 0,-1 1 1 0 0,-1 0 0 0 0,0 2-1 0 0,-2-1 1 0 0,0 2-1 0 0,-1 0 1 0 0,-1 0 0 0 0,15 36-1 0 0,-18-28 74 0 0,0 1-1 0 0,-1 0 0 0 0,-2 0 1 0 0,3 52-1 0 0,-7-41 51 0 0,-2-1 0 0 0,-1 0 0 0 0,-9 46 0 0 0,4-49-63 0 0,-1 0 1 0 0,-2-2-1 0 0,-1 1 0 0 0,-1-1 1 0 0,-3-1-1 0 0,0 0 0 0 0,-30 45 0 0 0,41-71-122 0 0,-14 19 249 0 0,-38 44 0 0 0,50-64-251 0 0,-1 1 0 0 0,1-1 0 0 0,-1-1-1 0 0,0 1 1 0 0,0-1 0 0 0,-1-1 0 0 0,1 1 0 0 0,-1-1 0 0 0,0-1 0 0 0,0 1 0 0 0,-14 3 0 0 0,8-4 84 0 0,-1-1 0 0 0,1 0 1 0 0,0 0-1 0 0,-1-2 1 0 0,-18 0-1 0 0,28-1-98 0 0,1 1-1 0 0,-1-1 1 0 0,0 0 0 0 0,1 0-1 0 0,-1-1 1 0 0,0 0 0 0 0,1 1-1 0 0,0-1 1 0 0,-1-1-1 0 0,1 1 1 0 0,0-1 0 0 0,0 1-1 0 0,1-1 1 0 0,-1 0-1 0 0,0-1 1 0 0,1 1 0 0 0,0 0-1 0 0,0-1 1 0 0,-4-6-1 0 0,3 4 26 0 0,0 0-1 0 0,1 0 0 0 0,0-1 1 0 0,1 1-1 0 0,-1-1 0 0 0,1 1 1 0 0,1-1-1 0 0,-1 0 0 0 0,1 0 0 0 0,0 0 1 0 0,0-7-1 0 0,1 10-57 0 0,1-1 0 0 0,-1 1 0 0 0,1-1-1 0 0,0 1 1 0 0,0-1 0 0 0,0 1 0 0 0,1 0 0 0 0,-1 0 0 0 0,1 0-1 0 0,0 0 1 0 0,0 0 0 0 0,1 0 0 0 0,-1 0 0 0 0,1 1-1 0 0,0-1 1 0 0,0 1 0 0 0,5-6 0 0 0,1 3 0 0 0,-1-1 0 0 0,1 1 0 0 0,0 1 0 0 0,0 0 0 0 0,1 0-1 0 0,16-5 1 0 0,62-14-67 0 0,-64 18 127 0 0,7 0-27 0 0,1 1-1 0 0,-1 1 1 0 0,0 2 0 0 0,48 2 0 0 0,-30 4 13 0 0,-1 2-1 0 0,60 15 1 0 0,-18-1 33 0 0,-22-5 3 0 0,87 31 1 0 0,-91-23-8 0 0,93 50 0 0 0,-132-58-42 0 0,-1 0 1 0 0,0 1-1 0 0,-1 2 0 0 0,-1 0 0 0 0,-1 1 0 0 0,28 33 0 0 0,-35-35-8 0 0,-1-1 1 0 0,-1 2 0 0 0,0 0 0 0 0,-2 0 0 0 0,0 1-1 0 0,-1 1 1 0 0,-1-1 0 0 0,-1 1 0 0 0,0 1-1 0 0,-2-1 1 0 0,0 1 0 0 0,-1 0 0 0 0,-1 0-1 0 0,-1 30 1 0 0,-1-14 16 0 0,-2 1-1 0 0,-2-1 0 0 0,-10 46 0 0 0,5-45 7 0 0,-3-1 0 0 0,-1-1-1 0 0,-26 55 1 0 0,29-71-25 0 0,-13 24 42 0 0,-48 73 0 0 0,24-55 17 0 0,-2-2 1 0 0,-75 71-1 0 0,87-97-23 0 0,-2-2 1 0 0,-63 41 0 0 0,74-56-41 0 0,3-1 18 0 0,0-1 0 0 0,-28 11 0 0 0,11-10 14 0 0,-55 15 1 0 0,74-29-33 0 0,17-3-8 0 0,4 2 0 0 0,1-1 0 0 0,0 0 1 0 0,0 0-1 0 0,0 0 0 0 0,0 0 0 0 0,0 0 0 0 0,-1 0 0 0 0,1 0 0 0 0,0 0 0 0 0,0 0 1 0 0,0 0-1 0 0,0 0 0 0 0,-1 0 0 0 0,1 0 0 0 0,0 0 0 0 0,0 0 0 0 0,0 0 1 0 0,0 0-1 0 0,0 0 0 0 0,-1 0 0 0 0,1 0 0 0 0,0 0 0 0 0,0 0 0 0 0,0 0 0 0 0,0 0 1 0 0,-1 0-1 0 0,1 0 0 0 0,0 0 0 0 0,0 0 0 0 0,0-1 0 0 0,0 1 0 0 0,0 0 1 0 0,0 0-1 0 0,-1 0 0 0 0,1 0 0 0 0,0 0 0 0 0,0 0 0 0 0,0-1 0 0 0,0 1 1 0 0,0 0-1 0 0,0 0 0 0 0,0 0 0 0 0,0 0 0 0 0,0 0 0 0 0,0-1 0 0 0,0 1 0 0 0,0 0 1 0 0,0 0-1 0 0,0 0 0 0 0,0 0 0 0 0,0-1 0 0 0,0 1 0 0 0,0 0 0 0 0,0 0 1 0 0,0 0-1 0 0,0 0 0 0 0,0-1 0 0 0,0 1 0 0 0,0 0 0 0 0,0 0 0 0 0,0 0 0 0 0,0 0 1 0 0,0 0-1 0 0,0-1 0 0 0,6-4 20 0 0,1 0-15 0 0,0 1 1 0 0,1 0-1 0 0,0 1 1 0 0,0 0-1 0 0,0 0 0 0 0,0 0 1 0 0,0 1-1 0 0,0 0 1 0 0,1 1-1 0 0,-1 0 0 0 0,1 0 1 0 0,16 2-1 0 0,-21-1-2 0 0,1 0 0 0 0,-1 1 0 0 0,1 0 0 0 0,-1 0 0 0 0,1 0 1 0 0,-1 1-1 0 0,1-1 0 0 0,-1 1 0 0 0,0 0 0 0 0,0 0 0 0 0,0 1 0 0 0,0-1 0 0 0,0 1 0 0 0,-1 0 0 0 0,1 0 0 0 0,-1 0 0 0 0,0 0 0 0 0,0 0 0 0 0,0 1 0 0 0,0 0 0 0 0,0 0 0 0 0,-1-1 0 0 0,0 1 0 0 0,0 1 0 0 0,2 4 1 0 0,0 1 5 0 0,-1 1 1 0 0,-1-1 0 0 0,0 1-1 0 0,0 0 1 0 0,-1 0 0 0 0,-1 0-1 0 0,0 0 1 0 0,0 0 0 0 0,-1-1-1 0 0,0 1 1 0 0,-1 0 0 0 0,-1 0-1 0 0,-5 17 1 0 0,-4 2 14 0 0,-1-1-1 0 0,-1 0 1 0 0,-26 38 0 0 0,-2-5 42 0 0,-66 72 0 0 0,49-68-34 0 0,-3-3 0 0 0,-3-2 0 0 0,-110 78 0 0 0,120-101-32 0 0,-2-2 0 0 0,-1-3 0 0 0,-83 34 0 0 0,93-48 0 0 0,-1-2 0 0 0,0-3 0 0 0,-2-1 0 0 0,-96 11 0 0 0,93-19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9.8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249.76758"/>
      <inkml:brushProperty name="anchorY" value="-131416.46875"/>
      <inkml:brushProperty name="scaleFactor" value="0.5"/>
    </inkml:brush>
  </inkml:definitions>
  <inkml:trace contextRef="#ctx0" brushRef="#br0">48 35 80 0 0,'0'0'0'0'0,"0"-2"80"0"0,-3-2 523 0 0,-1-1-504 0 0,-2-1 381 0 0,-2 0 189 0 0,1 1-93 0 0,0 1-96 0 0,2 2 0 0 0,1 1 223 0 0,1 3-417 0 0,2 1 495 0 0,1 2-209 0 0,2 3-100 0 0,2 2-6 0 0,3 2 250 0 0,3 2-464 0 0,5 3 586 0 0,4 1-302 0 0,3 3-118 0 0,4 5-20 0 0,3 2 165 0 0,4 4-359 0 0,3 5 353 0 0,2 3-158 0 0,2 2-111 0 0,4 5 95 0 0,2 3 35 0 0,1 2-171 0 0,2 5 93 0 0,1 0-117 0 0,1 1-46 0 0,2 2-93 0 0,3 0 122 0 0,-1-2-194 0 0,2-1 253 0 0,-2-2-152 0 0,-3-3 3 0 0,-3-3-100 0 0,-3-2 126 0 0,-4-3-166 0 0,-2-4 86 0 0,-5-4 11 0 0,-4-4-72 0 0,-2-4 118 0 0,-3-3-65 0 0,-2-3 22 0 0,-1-4-60 0 0,-3-1 26 0 0,-1-3 54 0 0,-4-3-120 0 0,-1-3 94 0 0,-4-2-86 0 0,-2-3 164 0 0,-2-2-150 0 0,-2-2 2 0 0,-1-2-20 0 0,-2-2-2 0 0,0-1 26 0 0,-3-2 2 0 0,-2-2 10 0 0,-2-2 8 0 0,-5-2-104 0 0,-4-2 77 0 0,-4-2-65 0 0,-5-2 176 0 0,-4-2-60 0 0,-4-1 16 0 0,-4-4-73 0 0,-3-2 29 0 0,-4-4-23 0 0,-4-4-5 0 0,-2-2 11 0 0,-4-4 5 0 0,-2-3-95 0 0,-4-4 84 0 0,-1-2-85 0 0,0-2 99 0 0,1 0-20 0 0,2 1-67 0 0,2 4-43 0 0,4 3 167 0 0,3 3-157 0 0,3 5 191 0 0,4 3-82 0 0,3 5-56 0 0,3 3 20 0 0,4 4 26 0 0,1 2-2 0 0,4 2 68 0 0,1 3-74 0 0,3 0-2 0 0,2 1 10 0 0,2 2 2 0 0,2 0 17 0 0,2 1-22 0 0,2 0 45 0 0,2 1-32 0 0,1 1 29 0 0,2 0 11 0 0,1 2-49 0 0,2 2-13 0 0,1 1-26 0 0,2 1 4 0 0,1 3 24 0 0,3 2-36 0 0,2 3 50 0 0,2 2 22 0 0,2 3-15 0 0,3 4 46 0 0,3 3-50 0 0,3 4 35 0 0,5 3-11 0 0,4 3-25 0 0,4 4 8 0 0,4 1-4 0 0,5 5 0 0 0,4 3 75 0 0,5 5-87 0 0,4 3 188 0 0,1 4-111 0 0,2 2 39 0 0,2 2-73 0 0,0 1 28 0 0,-1 1-13 0 0,-1 0 30 0 0,-2-1-8 0 0,-2-2-24 0 0,-2-1 27 0 0,-2-2-47 0 0,-4-2 23 0 0,-2-3-74 0 0,-4-3 58 0 0,-3-2-2 0 0,-2-3-37 0 0,-3-2 41 0 0,-1-2-50 0 0,-2-2 24 0 0,-2-1-65 0 0,-2-1-56 0 0,-2-2 78 0 0,-4-3-142 0 0,-2-1 136 0 0,-3-2-380 0 0,-1-3 35 0 0,-2-4-73 0 0,1-3-380 0 0,0-3-280 0 0,1-4 148 0 0,1-2-2528 0 0,0-5-43 0 0,1-5 865 0 0,-1 0 1287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0.67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9257.93359"/>
      <inkml:brushProperty name="anchorY" value="-133652.04688"/>
      <inkml:brushProperty name="scaleFactor" value="0.5"/>
    </inkml:brush>
  </inkml:definitions>
  <inkml:trace contextRef="#ctx0" brushRef="#br0">872 2 0 0 0,'0'0'0'0'0,"-2"0"152"0"0,-3-1 0 0 0,-5 1 224 0 0,-5 2 263 0 0,-4 5-314 0 0,-7 4 428 0 0,-5 5-144 0 0,-5 7-109 0 0,-4 8 6 0 0,-5 9 155 0 0,-3 8-296 0 0,-3 11 150 0 0,-11 24 99 0 0,-4 10-558 0 0,1 5 161 0 0,1-1-109 0 0,4 1-65 0 0,5-7-3 0 0,8-6-24 0 0,7-5-63 0 0,8-10 26 0 0,8-8-22 0 0,8-8-61 0 0,7-9-95 0 0,6-10 14 0 0,3-31 88 0 0,0-1 0 0 0,1 1 0 0 0,-1 0 0 0 0,1-1 0 0 0,1 5 1 0 0,-2-7 44 0 0,1 0 0 0 0,0 0 0 0 0,-1 1 0 0 0,1-1 0 0 0,0 0 0 0 0,-1 0 0 0 0,1 0 0 0 0,0 0 0 0 0,0 0 1 0 0,0 0-1 0 0,2 2 0 0 0,-2-2 18 0 0,0 0 0 0 0,0-1 0 0 0,0 1 1 0 0,0-1-1 0 0,1 1 0 0 0,-1-1 0 0 0,0 1 1 0 0,0-1-1 0 0,0 0 0 0 0,1 0 0 0 0,-1 1 1 0 0,2-1-1 0 0,0-1-85 0 0,0 1 0 0 0,-1 0 0 0 0,1-1 0 0 0,0 1 0 0 0,0-1 0 0 0,4-2-1 0 0,23-13-790 0 0,7-9 224 0 0,-5 0-1488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0.85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907.46094"/>
      <inkml:brushProperty name="anchorY" value="-134218.35938"/>
      <inkml:brushProperty name="scaleFactor" value="0.5"/>
    </inkml:brush>
  </inkml:definitions>
  <inkml:trace contextRef="#ctx0" brushRef="#br0">641 0 0 0 0,'0'0'160'0'0,"0"2"9"0"0,-1 2 353 0 0,0 4 217 0 0,-3 4-190 0 0,-2 5 275 0 0,-2 4-121 0 0,-4 5-119 0 0,-5 7-82 0 0,-4 6 151 0 0,-6 5-299 0 0,-7 8 135 0 0,-6 5-197 0 0,-4 5-63 0 0,-6 5-175 0 0,-2 3 83 0 0,-1 1-142 0 0,1 0 129 0 0,4-4-88 0 0,5-4-29 0 0,6-3-103 0 0,6-5-70 0 0,6-6 58 0 0,7-5-568 0 0,6-8-16 0 0,7-6 29 0 0,7-8-592 0 0,-1-21 1145 0 0,-1 1 0 0 0,1-1-1 0 0,-1 0 1 0 0,1 0 0 0 0,-1 0 0 0 0,1 1-1 0 0,0-1 1 0 0,0 0 0 0 0,0 0 0 0 0,-1 0-1 0 0,3 1 1 0 0,-2-1 25 0 0,0 0 0 0 0,1-1 1 0 0,-1 1-1 0 0,0 0 0 0 0,1 0 0 0 0,-1-1 0 0 0,0 1 0 0 0,1-1 0 0 0,-1 0 0 0 0,3 1 1 0 0,13 2-1146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04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676.65039"/>
      <inkml:brushProperty name="anchorY" value="-134689.875"/>
      <inkml:brushProperty name="scaleFactor" value="0.5"/>
    </inkml:brush>
  </inkml:definitions>
  <inkml:trace contextRef="#ctx0" brushRef="#br0">1026 0 144 0 0,'0'0'0'0'0,"-4"2"480"0"0,-5 4 122 0 0,-8 7 1001 0 0,-6 7-214 0 0,-7 11-262 0 0,-8 9-233 0 0,-8 12 250 0 0,-6 11-492 0 0,-8 10 36 0 0,-19 29 264 0 0,-7 10-956 0 0,-2 6 334 0 0,2 2-286 0 0,2 0 68 0 0,9-4-83 0 0,7-5-37 0 0,9-3-132 0 0,10-9 23 0 0,12-10 1 0 0,12-9-408 0 0,22-65 313 0 0,0 1 1 0 0,-1 18 0 0 0,4-27 109 0 0,0-1 0 0 0,0 1 0 0 0,1 0 0 0 0,-1 0 0 0 0,4 9 0 0 0,-3-13 12 0 0,0 0-1 0 0,0-1 0 0 0,0 1 0 0 0,1 0 0 0 0,-1 0 0 0 0,1-1 1 0 0,-1 1-1 0 0,1-1 0 0 0,0 1 0 0 0,5 3 0 0 0,-5-4-7 0 0,0 0 0 0 0,0-1-1 0 0,1 1 1 0 0,-1-1 0 0 0,1 0 0 0 0,0 1-1 0 0,0-1 1 0 0,-1 0 0 0 0,1-1 0 0 0,0 1-1 0 0,4 0 1 0 0,-1 0 27 0 0,0-1 0 0 0,0 0-1 0 0,0 0 1 0 0,0-1 0 0 0,1 1-1 0 0,5-3 1 0 0,4-1-467 0 0,-1 0-1 0 0,19-9 1 0 0,40-25-438 0 0,10-13 144 0 0,-14 4-1328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21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419.76953"/>
      <inkml:brushProperty name="anchorY" value="-135532.5625"/>
      <inkml:brushProperty name="scaleFactor" value="0.5"/>
    </inkml:brush>
  </inkml:definitions>
  <inkml:trace contextRef="#ctx0" brushRef="#br0">688 55 0 0 0,'0'0'0'0'0,"2"-5"200"0"0,3-7 598 0 0,0-1-386 0 0,-3 0 1089 0 0,-3 4-766 0 0,-5 7 604 0 0,-5 7-676 0 0,-7 10 288 0 0,-4 11-194 0 0,-7 9-146 0 0,-4 11-175 0 0,-6 10 147 0 0,-3 10-324 0 0,-7 9 118 0 0,-5 7-166 0 0,-2 6-93 0 0,-4 7-54 0 0,0 2-25 0 0,3 0-12 0 0,4-3-39 0 0,7-7-66 0 0,12-9-2 0 0,12-9-369 0 0,19-57 255 0 0,1 0 0 0 0,-2 21 1 0 0,4-28 128 0 0,0 1 0 0 0,0-1 0 0 0,0 1 0 0 0,1 0 0 0 0,3 10 0 0 0,-3-13-57 0 0,0 0 0 0 0,0 0 0 0 0,1 0 0 0 0,-1-1 0 0 0,1 1 0 0 0,0 0 0 0 0,-1-1 0 0 0,1 1 0 0 0,4 3 0 0 0,-3-3 24 0 0,0-1 1 0 0,0 0-1 0 0,0 0 0 0 0,0 0 1 0 0,0 0-1 0 0,0-1 0 0 0,0 1 1 0 0,6 1-1 0 0,-4-2-38 0 0,1 1-1 0 0,0-1 1 0 0,0-1-1 0 0,-1 1 1 0 0,11-1-1 0 0,-4-1-81 0 0,-1-1 0 0 0,22-5-1 0 0,-14 1-254 0 0,27-12 0 0 0,27-20 162 0 0,8-14-712 0 0,-12 5-1921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3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542.35547"/>
      <inkml:brushProperty name="anchorY" value="-135938.70313"/>
      <inkml:brushProperty name="scaleFactor" value="0.5"/>
    </inkml:brush>
  </inkml:definitions>
  <inkml:trace contextRef="#ctx0" brushRef="#br0">376 32 0 0 0,'0'0'0'0'0,"5"-4"120"0"0,7-6 280 0 0,6 0 555 0 0,-1 3-431 0 0,-2 6 314 0 0,-15 2-803 0 0,1-1 1 0 0,0 0 0 0 0,-1 0 0 0 0,1 0 0 0 0,-1 1-1 0 0,1-1 1 0 0,-1 0 0 0 0,1 1 0 0 0,-1-1-1 0 0,1 0 1 0 0,-1 1 0 0 0,1-1 0 0 0,-1 0 0 0 0,1 1-1 0 0,-1-1 1 0 0,0 1 0 0 0,1 0 0 0 0,0 0 24 0 0,-1 1 0 0 0,0-1-1 0 0,1 0 1 0 0,-1 0 0 0 0,0 1 0 0 0,0-1 0 0 0,0 0 0 0 0,0 0 0 0 0,0 1 0 0 0,0 1 0 0 0,-7 22 518 0 0,-8 9-76 0 0,-8 8-255 0 0,-7 6 101 0 0,-5 6-106 0 0,-4 4-90 0 0,-10 14 24 0 0,-2 1-305 0 0,2-2 26 0 0,5-4-90 0 0,5-7-653 0 0,8-8 13 0 0,6-7-159 0 0,8-12-2680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60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532.26172"/>
      <inkml:brushProperty name="anchorY" value="-136028.78125"/>
      <inkml:brushProperty name="scaleFactor" value="0.5"/>
    </inkml:brush>
  </inkml:definitions>
  <inkml:trace contextRef="#ctx0" brushRef="#br0">2 14 0 0 0,'0'0'0'0'0,"-1"-3"400"0"0,1-2 178 0 0,2 1 443 0 0,2 2-349 0 0,5 7 773 0 0,6 6-244 0 0,6 8-143 0 0,9 11-421 0 0,9 8 394 0 0,9 10-740 0 0,11 12 508 0 0,9 10-282 0 0,10 11-84 0 0,13 13-44 0 0,9 9-21 0 0,8 7-90 0 0,7 5-99 0 0,0 1-24 0 0,-3-4-23 0 0,-4-2-123 0 0,-9-6 60 0 0,-10-7-81 0 0,-11-4 2 0 0,-12-9-69 0 0,-13-7-21 0 0,-11-8-400 0 0,-9-9-227 0 0,-10-12 300 0 0,-7-10-1261 0 0,-6-12 306 0 0,-4-9 144 0 0,-4-13-260 0 0,-3-11 874 0 0,-1-5-3169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74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802.11035"/>
      <inkml:brushProperty name="anchorY" value="-138470.10938"/>
      <inkml:brushProperty name="scaleFactor" value="0.5"/>
    </inkml:brush>
  </inkml:definitions>
  <inkml:trace contextRef="#ctx0" brushRef="#br0">0 0 0 0 0,'0'0'0'0'0,"3"2"240"0"0,4 4 47 0 0,6 8 453 0 0,8 8 518 0 0,8 7-482 0 0,10 10 569 0 0,10 6-335 0 0,6 5-279 0 0,7 5-141 0 0,2 2 141 0 0,0 1-424 0 0,2 3 64 0 0,-1 1-166 0 0,-3-4-91 0 0,0 1-97 0 0,-4-4-60 0 0,-5-4 62 0 0,-2-4-737 0 0,-7-6-1067 0 0,-4-6 468 0 0,-11-9-4113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7.56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1982 249 6553 0 0,'-3'-19'60'0'0,"-10"-34"-1"0"0,10 46-46 0 0,1 0 0 0 0,-1 0 0 0 0,0 1 1 0 0,-1-1-1 0 0,0 1 0 0 0,0 0 0 0 0,0 0 0 0 0,-7-8 0 0 0,-2 2 22 0 0,-1-1 0 0 0,-28-19 0 0 0,34 27-17 0 0,0 0 0 0 0,0 1 0 0 0,0 0 0 0 0,-1 1 0 0 0,1 0 0 0 0,-1 0 0 0 0,0 1 0 0 0,-9-2 0 0 0,-108-7 454 0 0,63 6-282 0 0,-246 1 1332 0 0,222 9-1109 0 0,-117 23 0 0 0,168-21-260 0 0,0 2-1 0 0,0 2 0 0 0,1 1 1 0 0,1 2-1 0 0,0 1 0 0 0,1 2 1 0 0,1 1-1 0 0,0 1 1 0 0,1 2-1 0 0,2 1 0 0 0,-28 27 1 0 0,30-24-10 0 0,2 1 1 0 0,1 0 0 0 0,1 2 0 0 0,2 1 0 0 0,0 1 0 0 0,2 1 0 0 0,2 0 0 0 0,1 1 0 0 0,1 1 0 0 0,1 1-1 0 0,-11 47 1 0 0,15-38 63 0 0,2 0 0 0 0,1 1 0 0 0,3 0 0 0 0,2 0 0 0 0,1 0 0 0 0,2 0-1 0 0,9 47 1 0 0,-5-55-7 0 0,3-1 0 0 0,1 1-1 0 0,27 65 1 0 0,-16-58 54 0 0,1-1 0 0 0,44 62 1 0 0,-37-65 23 0 0,1-1 1 0 0,59 58 0 0 0,-61-71-104 0 0,0-2-1 0 0,2-1 1 0 0,0-2-1 0 0,41 23 1 0 0,-31-24 18 0 0,0-1 1 0 0,1-2 0 0 0,0-1 0 0 0,1-3-1 0 0,1-1 1 0 0,0-2 0 0 0,68 5-1 0 0,-72-11-11 0 0,0-3 0 0 0,0-1 0 0 0,0-2 0 0 0,0-2 0 0 0,-1-1 0 0 0,1-2-1 0 0,-1-1 1 0 0,64-27 0 0 0,-55 15-297 0 0,-1-2 0 0 0,-1-3-1 0 0,-1-1 1 0 0,-1-2 0 0 0,-2-2-1 0 0,-1-2 1 0 0,63-67 0 0 0,-61 53-131 0 0,-2-2 0 0 0,-2-1 1 0 0,-3-2-1 0 0,-1-1 0 0 0,-4-2 1 0 0,24-58-1 0 0,-35 64 28 0 0,-2 0-1 0 0,-2-1 1 0 0,-2 0-1 0 0,-3-1 1 0 0,-1 0-1 0 0,0-99 1 0 0,-8 125 122 0 0,-1 0 0 0 0,-2 0 1 0 0,0 1-1 0 0,-2-1 0 0 0,0 1 1 0 0,-10-25-1 0 0,8 32 25 0 0,0 1 1 0 0,0 0-1 0 0,-2 0 0 0 0,0 1 0 0 0,-1 0 0 0 0,-1 1 1 0 0,0 0-1 0 0,0 0 0 0 0,-18-15 0 0 0,9 12 0 0 0,0 2 0 0 0,-1-1 0 0 0,-1 2-1 0 0,0 1 1 0 0,-1 1 0 0 0,-33-13 0 0 0,25 14 93 0 0,0 1-1 0 0,-1 2 1 0 0,0 2 0 0 0,-51-5 0 0 0,29 8 123 0 0,-1 4 0 0 0,1 1 0 0 0,-1 3 0 0 0,1 2 0 0 0,-103 29 0 0 0,156-36-145 0 0,-194 57 386 0 0,139-37-188 0 0,-78 38 0 0 0,74-25-32 0 0,1 3-1 0 0,1 2 0 0 0,3 3 1 0 0,1 2-1 0 0,2 2 0 0 0,3 3 1 0 0,-88 107-1 0 0,83-81 49 0 0,2 3-1 0 0,4 3 1 0 0,3 1 0 0 0,4 2 0 0 0,-44 125-1 0 0,51-106 205 0 0,-42 201 0 0 0,68-249-290 0 0,1 0 0 0 0,3 0 0 0 0,3 1 0 0 0,1-1 0 0 0,14 92-1 0 0,-8-115-42 0 0,1-2-1 0 0,1 1 0 0 0,1-1 0 0 0,24 50 0 0 0,-22-57-22 0 0,2-1-1 0 0,0 0 1 0 0,1-1-1 0 0,1-1 0 0 0,1 0 1 0 0,29 26-1 0 0,-17-22 17 0 0,0-2 0 0 0,2 0 0 0 0,1-2 0 0 0,0-2 0 0 0,1 0 0 0 0,1-3 0 0 0,40 13 0 0 0,112 29 267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6.13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129 1135 88 0 0,'-9'-1'84'0'0,"0"0"0"0"0,0 0 0 0 0,0-1 0 0 0,0 0 0 0 0,-9-4 0 0 0,10 3 188 0 0,-1 0 0 0 0,1 1 0 0 0,-1 0 0 0 0,-23 1 3032 0 0,53 2-2101 0 0,-7-5-558 0 0,0-1 0 0 0,15-8 1 0 0,-4 2-71 0 0,84-27 1288 0 0,152-30 1 0 0,-60 17-631 0 0,153-58 483 0 0,-152 45-1092 0 0,594-169 1525 0 0,231-20-392 0 0,46 86-853 0 0,-22 94-419 0 0,556 50 48 0 0,-746 58-1396 0 0,-818-32 507 0 0,-7-1-704 0 0,50 10 1 0 0,-82-11 829 0 0,-1 0 0 0 0,0 0-1 0 0,0 0 1 0 0,0 0 0 0 0,0 0 0 0 0,0 0 0 0 0,0 1 0 0 0,3 2 0 0 0,-129 65-11794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6.4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306 320 336 0 0,'-23'-3'321'0'0,"1"-1"0"0"0,-1-1 0 0 0,1-1 0 0 0,0 0 0 0 0,1-2 0 0 0,-1-1 0 0 0,1 0 0 0 0,1-2 0 0 0,-23-15 0 0 0,37 22-121 0 0,1 0 0 0 0,0 0 0 0 0,0-1 0 0 0,1 1 0 0 0,-1-1 0 0 0,1 0 0 0 0,0-1-1 0 0,1 1 1 0 0,-1-1 0 0 0,1 0 0 0 0,0 1 0 0 0,0-1 0 0 0,1-1 0 0 0,-1 1 0 0 0,2 0 0 0 0,-1 0 0 0 0,1-1 0 0 0,0 1 0 0 0,0-1 0 0 0,0 0-1 0 0,1 1 1 0 0,0-1 0 0 0,0 1 0 0 0,1-1 0 0 0,0 1 0 0 0,0-1 0 0 0,1 1 0 0 0,0-1 0 0 0,0 1 0 0 0,0 0 0 0 0,0 0 0 0 0,5-6 0 0 0,-6 9-84 0 0,0 1 0 0 0,0 0 1 0 0,1 0-1 0 0,-1 0 0 0 0,1 0 1 0 0,0 0-1 0 0,-1 0 0 0 0,1 0 1 0 0,0 1-1 0 0,0-1 0 0 0,0 1 1 0 0,0-1-1 0 0,0 1 0 0 0,1 0 1 0 0,-1 0-1 0 0,0 0 0 0 0,1 0 1 0 0,-1 0-1 0 0,0 0 0 0 0,1 1 1 0 0,-1-1-1 0 0,1 1 0 0 0,-1 0 1 0 0,1 0-1 0 0,-1-1 0 0 0,1 2 1 0 0,0-1-1 0 0,-1 0 0 0 0,1 0 1 0 0,-1 1-1 0 0,1 0 0 0 0,-1-1 1 0 0,0 1-1 0 0,1 0 0 0 0,-1 0 1 0 0,0 0-1 0 0,0 0 0 0 0,1 1 1 0 0,-1-1-1 0 0,0 1 0 0 0,0-1 1 0 0,2 3-1 0 0,5 6 351 0 0,1 0 0 0 0,-1 0-1 0 0,-1 1 1 0 0,12 19 0 0 0,23 51 1156 0 0,-33-60-1190 0 0,32 68 918 0 0,-4 2 0 0 0,45 163 0 0 0,-53-126-368 0 0,22 213 1 0 0,-24 173 75 0 0,-24 5-313 0 0,-4-469-696 0 0,0 79 118 0 0,5 579 464 0 0,24-129-265 0 0,-16-356-191 0 0,-9-141-118 0 0,31 454 225 0 0,30-9-118 0 0,-23-310-702 0 0,17-10-2430 0 0,-52-189 1993 0 0,0 1-1 0 0,1-1 1 0 0,1 0-1 0 0,15 22 1 0 0,-20-35 530 0 0,0 0 0 0 0,0-1 0 0 0,0 0 0 0 0,0 1 0 0 0,1-1 0 0 0,-1-1 0 0 0,1 1 0 0 0,7 3 0 0 0,-9-5 36 0 0,1-1 0 0 0,0 1 0 0 0,0-1 0 0 0,0 0 0 0 0,0 0 0 0 0,0 0 0 0 0,0 0 0 0 0,0-1 0 0 0,0 1 0 0 0,0-1 0 0 0,0 0 0 0 0,0-1 0 0 0,6 0 0 0 0,44-13-2870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1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997 1015 88 0 0,'-20'-10'452'0'0,"-1"1"-1"0"0,0 1 1 0 0,0 1-1 0 0,0 1 1 0 0,-1 1 0 0 0,0 0-1 0 0,-26-1 1 0 0,31 5 80 0 0,0 1 0 0 0,-1 0 0 0 0,1 1 0 0 0,0 1 0 0 0,0 0 0 0 0,0 2 1 0 0,0 0-1 0 0,1 0 0 0 0,-26 12 0 0 0,22-5-86 0 0,0 0 0 0 0,1 2-1 0 0,0 0 1 0 0,-22 21 0 0 0,-60 69 830 0 0,54-46-822 0 0,2 1 0 0 0,2 3-1 0 0,3 1 1 0 0,3 2 0 0 0,3 1 0 0 0,3 2 0 0 0,-32 99 0 0 0,50-121-264 0 0,3 1 0 0 0,1 1-1 0 0,3 0 1 0 0,1 0 0 0 0,3 1 0 0 0,3 51-1 0 0,3-43-15 0 0,3-1 0 0 0,2 0 0 0 0,22 71-1 0 0,64 150 333 0 0,-86-252-452 0 0,59 149 451 0 0,126 231 0 0 0,-151-328-422 0 0,2-3 1 0 0,5-2-1 0 0,2-1 0 0 0,3-3 1 0 0,115 107-1 0 0,-121-130-35 0 0,2-3 0 0 0,1-2 0 0 0,2-2 1 0 0,2-3-1 0 0,1-2 0 0 0,1-3 0 0 0,2-2 0 0 0,80 24 0 0 0,-75-32 12 0 0,88 15-1 0 0,-59-21-10 0 0,1-5 0 0 0,0-4 0 0 0,117-10-1 0 0,-111-3 11 0 0,0-4 0 0 0,185-50 0 0 0,-196 33-15 0 0,-1-3 1 0 0,-2-4-1 0 0,-2-4 0 0 0,-2-4 0 0 0,89-62 1 0 0,-106 59-33 0 0,-2-2 0 0 0,-3-2 0 0 0,-1-4 0 0 0,-4-2 0 0 0,-1-2 0 0 0,-4-3 0 0 0,-2-1 1 0 0,-3-3-1 0 0,-3-2 0 0 0,56-122 0 0 0,-38 52 25 0 0,-7-3 1 0 0,45-177-1 0 0,-78 228 1 0 0,-4 0-1 0 0,-3 0 0 0 0,-5-1 0 0 0,-5-181 1 0 0,-13 172 99 0 0,-4 0 1 0 0,-5 1 0 0 0,-4 1-1 0 0,-5 0 1 0 0,-4 2-1 0 0,-4 2 1 0 0,-4 1 0 0 0,-4 2-1 0 0,-100-157 1 0 0,97 182 46 0 0,-3 2 1 0 0,-4 2-1 0 0,-1 3 1 0 0,-91-78-1 0 0,92 94-16 0 0,-3 3-1 0 0,-1 2 1 0 0,-2 2 0 0 0,-1 3 0 0 0,-103-41-1 0 0,118 58-54 0 0,-2 3-1 0 0,1 1 1 0 0,-1 3-1 0 0,-61-6 1 0 0,46 12 7 0 0,0 2 1 0 0,-113 11-1 0 0,70 7-48 0 0,0 4 0 0 0,2 5 0 0 0,-166 63-1 0 0,158-44-81 0 0,2 5-1 0 0,-128 79 0 0 0,151-74-62 0 0,2 4 0 0 0,3 4 0 0 0,-73 72 0 0 0,60-39-167 0 0,3 5-1 0 0,-100 143 1 0 0,93-98-954 0 0,-103 204 1 0 0,166-279 104 0 0,2 2 0 0 0,4 1 0 0 0,-36 138 0 0 0,56-169 60 0 0,1 1 1 0 0,3-1-1 0 0,1 2 0 0 0,3-1 0 0 0,1 0 0 0 0,2 0 0 0 0,2 0 1 0 0,14 67-1 0 0,15 10-1647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4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0 187 448 0 0,'52'-187'14861'0'0,"-51"188"-14771"0"0,7 17 1369 0 0,-7-16-1303 0 0,6 19 695 0 0,-2-1-1 0 0,5 35 0 0 0,1 47 768 0 0,-3 124 929 0 0,-8-158-1992 0 0,-11 280 1777 0 0,6-261-1918 0 0,-30 720 2071 0 0,52 349-1655 0 0,2-949-993 0 0,-12-156-419 0 0,27 94 1 0 0,-30-133 135 0 0,0 0 0 0 0,1 0 1 0 0,0 0-1 0 0,1 0 0 0 0,0-1 1 0 0,11 16-1 0 0,22-3-4351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7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183 144 760 0 0,'-47'-39'1408'0'0,"21"16"1139"0"0,-1 2-1 0 0,-54-37 3614 0 0,80 56-6003 0 0,1 13 516 0 0,1 1 1 0 0,0 0-1 0 0,1 0 1 0 0,5 14 0 0 0,-4-15-831 0 0,1 0 0 0 0,0 0 1 0 0,1 0-1 0 0,0-1 0 0 0,1 0 0 0 0,0 0 1 0 0,0 0-1 0 0,14 15 0 0 0,-8-12-750 0 0,1 0 0 0 0,1-1 0 0 0,0 0 0 0 0,1-1 0 0 0,0-1 0 0 0,0-1 0 0 0,1 0 0 0 0,31 13 0 0 0,12-3-480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8.2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181 520 88 0 0,'-77'-19'436'0'0,"-27"-32"7441"0"0,106 51-7768 0 0,4 0 372 0 0,21-3 560 0 0,-1 2 0 0 0,1 0 0 0 0,28 4 0 0 0,16 0-110 0 0,27-6 544 0 0,105-16 1 0 0,100-32 474 0 0,-264 44-1750 0 0,915-138 3718 0 0,-121 41-1960 0 0,80 15-781 0 0,26 56-434 0 0,-852 33-711 0 0,458 10 422 0 0,-381 3-497 0 0,89 3-1057 0 0,-252-16 1074 0 0,0 0-53 0 0,0 1-1 0 0,0-1 0 0 0,0 0 1 0 0,1 0-1 0 0,-1 0 0 0 0,0 0 1 0 0,0 0-1 0 0,0-1 0 0 0,0 1 1 0 0,1 0-1 0 0,-1 0 0 0 0,0-1 1 0 0,0 1-1 0 0,0-1 0 0 0,0 1 1 0 0,0-1-1 0 0,0 1 0 0 0,0-1 1 0 0,0 0-1 0 0,0 1 0 0 0,0-1 1 0 0,1-1-1 0 0,-81-13-7619 0 0,46 12 5296 0 0,-8 0-722 0 0,-9 2 62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8.5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219 43 104 0 0,'-25'-8'148'0'0,"2"0"343"0"0,0 0 0 0 0,-1 2-1 0 0,-41-6 1 0 0,62 11-374 0 0,0 1 0 0 0,0 0 0 0 0,-1 0 0 0 0,1 0-1 0 0,0 1 1 0 0,0-1 0 0 0,0 1 0 0 0,0 0 0 0 0,0 0 0 0 0,-3 1 0 0 0,5-1-39 0 0,-1-1 0 0 0,1 1 0 0 0,0 0 1 0 0,0 0-1 0 0,-1 0 0 0 0,1 0 1 0 0,0 0-1 0 0,0 0 0 0 0,0 0 0 0 0,0 1 1 0 0,0-1-1 0 0,1 0 0 0 0,-1 1 1 0 0,0-1-1 0 0,0 0 0 0 0,1 1 0 0 0,-1-1 1 0 0,1 1-1 0 0,0-1 0 0 0,-1 1 1 0 0,1-1-1 0 0,0 3 0 0 0,-2 20 925 0 0,2 0-1 0 0,4 41 1 0 0,13 48 1184 0 0,-15-105-2022 0 0,140 1064 8449 0 0,-99 76-4825 0 0,-72-144-2176 0 0,6-565-958 0 0,15-289-524 0 0,-26 438 188 0 0,13-66-1341 0 0,24-338-360 0 0,0-150 363 0 0,1 0-1 0 0,2 0 0 0 0,9 32 0 0 0,-10-53 86 0 0,-1 0 0 0 0,2-1 0 0 0,8 15 0 0 0,16 23-2626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9.1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 29 88 0 0,'0'-3'109'0'0,"0"1"0"0"0,0-1 0 0 0,0 0 0 0 0,-1 1 0 0 0,1-1 0 0 0,0 1 0 0 0,-6-9 1109 0 0,5 16-844 0 0,1 9 336 0 0,6 32 1538 0 0,17 64 1 0 0,-5-33-865 0 0,53 365 2999 0 0,-25 4-1950 0 0,-25-221-1721 0 0,9 258 235 0 0,5 47-284 0 0,-29-452-586 0 0,53 872 23 0 0,-58-938-124 0 0,2 274-808 0 0,-15-3-914 0 0,11-275 1630 0 0,0 4-168 0 0,0 1 0 0 0,0-1 0 0 0,-2 1 0 0 0,1-1 0 0 0,-2 0 0 0 0,-6 17 0 0 0,2-18-650 0 0,-31-82-6126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9.5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223 1906 656 0 0,'-55'-80'2408'0'0,"23"37"-1050"0"0,2-2 0 0 0,-42-86 0 0 0,66 116-1116 0 0,0 0 0 0 0,1-1 0 0 0,1 1 0 0 0,0-1 0 0 0,1 0 0 0 0,0 0 0 0 0,2 0 0 0 0,0 0 0 0 0,0 0 0 0 0,2-1 0 0 0,0 1 0 0 0,1 0 0 0 0,0 0 0 0 0,8-23 0 0 0,4-6 202 0 0,3 0 0 0 0,1 1 0 0 0,46-78 0 0 0,95-112 1048 0 0,-109 171-1157 0 0,3 3 0 0 0,2 1 0 0 0,3 3-1 0 0,2 3 1 0 0,3 3 0 0 0,1 2 0 0 0,3 3-1 0 0,1 3 1 0 0,97-43 0 0 0,-37 31 11 0 0,3 6 1 0 0,1 6-1 0 0,162-30 0 0 0,195 2 169 0 0,-361 62-233 0 0,238 14 0 0 0,-287 4-143 0 0,-1 3 1 0 0,0 3-1 0 0,-1 4 0 0 0,-1 3 0 0 0,87 40 0 0 0,-109-39-18 0 0,-1 3 0 0 0,-2 2 0 0 0,-1 2 0 0 0,-1 3 0 0 0,-2 1 0 0 0,53 53 0 0 0,-69-57 0 0 0,-3 1 1 0 0,0 1-1 0 0,-2 2 1 0 0,-2 1-1 0 0,-1 1 1 0 0,33 73-1 0 0,-37-64 26 0 0,-3 1 0 0 0,-1 1 0 0 0,-3 1 0 0 0,-1-1 0 0 0,6 85 0 0 0,-14-61 76 0 0,-2 0 0 0 0,-4 0 0 0 0,-3-1 0 0 0,-2 1 0 0 0,-28 101 0 0 0,3-62-75 0 0,-5-2 0 0 0,-5-1 0 0 0,-5-2 0 0 0,-4-3 0 0 0,-4-2 0 0 0,-103 138 0 0 0,-157 151-40 0 0,-37-39-385 0 0,283-292 168 0 0,-3-3 0 0 0,-2-3 0 0 0,-104 55 1 0 0,129-82 28 0 0,-1-3 1 0 0,-1-2 0 0 0,-2-2 0 0 0,0-2 0 0 0,0-3-1 0 0,-81 11 1 0 0,113-22 21 0 0,-1-2-1 0 0,0 0 1 0 0,1-2 0 0 0,-1 0-1 0 0,1-2 1 0 0,-1 0-1 0 0,1-2 1 0 0,-39-12-1 0 0,49 13 15 0 0,1-1 0 0 0,0-1 0 0 0,0 1 0 0 0,0-2-1 0 0,1 1 1 0 0,0-2 0 0 0,0 1 0 0 0,1-1 0 0 0,-1-1-1 0 0,2 0 1 0 0,0 0 0 0 0,0 0 0 0 0,0-1-1 0 0,1 0 1 0 0,1-1 0 0 0,0 0 0 0 0,-6-14 0 0 0,7 12 6 0 0,1 0 1 0 0,1 0 0 0 0,0 0-1 0 0,0 0 1 0 0,2 0 0 0 0,0-1 0 0 0,0 1-1 0 0,1 0 1 0 0,1-1 0 0 0,0 1-1 0 0,1-1 1 0 0,0 1 0 0 0,1 0 0 0 0,9-24-1 0 0,-3 14 22 0 0,1 0-1 0 0,1 1 1 0 0,1 1 0 0 0,1 0-1 0 0,1 1 1 0 0,1 0-1 0 0,21-21 1 0 0,-12 17 31 0 0,1 1 1 0 0,1 1-1 0 0,1 1 1 0 0,1 1-1 0 0,0 2 0 0 0,2 1 1 0 0,0 1-1 0 0,1 2 1 0 0,0 1-1 0 0,38-11 1 0 0,-19 11 17 0 0,0 2 0 0 0,0 2 0 0 0,1 2 0 0 0,1 3 0 0 0,-1 2 0 0 0,54 4 0 0 0,-52 3 31 0 0,1 2 0 0 0,-2 3 0 0 0,85 26-1 0 0,148 75 446 0 0,-156-48-183 0 0,140 94 1 0 0,207 189 833 0 0,-29 41 273 0 0,77 139-252 0 0,-332-295-801 0 0,250 394 0 0 0,-389-539-471 0 0,203 311-6 0 0,-179-291-997 0 0,144 156-1 0 0,-6-65-2653 0 0,-58-84-2300 0 0,-124-92 2423 0 0,59 26 1 0 0,34-3-2330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20.1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138 417 88 0 0,'3'-126'603'0'0,"-4"109"88"0"0,-1 0 0 0 0,0 1 0 0 0,-1-1 0 0 0,-1 1 0 0 0,-13-27 2909 0 0,16 52-3038 0 0,-52 467 5364 0 0,-5 250-3132 0 0,89-66-1601 0 0,90 116-271 0 0,7-283-486 0 0,-97-405-341 0 0,4-2-1 0 0,3 0 1 0 0,69 108 0 0 0,-56-113 17 0 0,4-3 0 0 0,4-3 0 0 0,2-1 1 0 0,93 83-1 0 0,-109-115-44 0 0,2-3-1 0 0,1-2 1 0 0,2-2 0 0 0,2-2-1 0 0,1-2 1 0 0,59 24-1 0 0,-76-41 12 0 0,0-1-1 0 0,1-2 1 0 0,0-1-1 0 0,1-3 1 0 0,-1 0-1 0 0,66 1 1 0 0,-51-8 30 0 0,-1-2 0 0 0,1-3-1 0 0,-1-2 1 0 0,79-21 0 0 0,-35 0 45 0 0,-2-4 1 0 0,134-67-1 0 0,-124 46-15 0 0,177-124-1 0 0,-212 126-96 0 0,-3-3 0 0 0,-1-3 0 0 0,-4-2 0 0 0,-2-4 0 0 0,-3-1 0 0 0,-2-3 0 0 0,-4-2 0 0 0,50-92 0 0 0,-43 52 15 0 0,79-218 1 0 0,-5-134-4 0 0,-97 291-105 0 0,21-326 1 0 0,-50 349-126 0 0,-7 1-1 0 0,-26-173 1 0 0,-89-276-1241 0 0,-12 166-1101 0 0,80 306 1186 0 0,39 99 627 0 0,-2 0 1 0 0,-29-40-1 0 0,39 60 383 0 0,-1-1 0 0 0,0 0 0 0 0,0 1-1 0 0,0 0 1 0 0,0 0 0 0 0,0 0 0 0 0,-1 0 0 0 0,0 0 0 0 0,0 1 0 0 0,0 0 0 0 0,0 0 0 0 0,-8-2-1 0 0,8 4-150 0 0,1 0 1 0 0,-1 0-1 0 0,0 1 0 0 0,-6 0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0.38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4704 6 6553 0 0,'-22'-3'95'0'0,"-1"2"0"0"0,0 0 0 0 0,1 1 0 0 0,-1 1 0 0 0,1 1 0 0 0,-1 1 0 0 0,1 2 0 0 0,0 0 0 0 0,0 1 0 0 0,-26 11 0 0 0,-254 119 1128 0 0,170-72-542 0 0,-27 17 445 0 0,-191 131 0 0 0,-12 47 496 0 0,254-173-693 0 0,-112 113 1 0 0,-73 121 711 0 0,-32 53 279 0 0,-38 46 176 0 0,27 21-27 0 0,235-294-1301 0 0,-109 161 35 0 0,17 9-760 0 0,107-158-43 0 0,-79 136 0 0 0,23-37 0 0 0,23-41 0 0 0,-12-11 0 0 0,96-161 0 0 0,-2-1 0 0 0,-1-2 0 0 0,-64 53 0 0 0,88-83 0 0 0,0 0 0 0 0,-1-2 0 0 0,0 1 0 0 0,-22 9 0 0 0,9-7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0.7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69 120 88 0 0,'0'-6'120'0'0,"-1"0"0"0"0,0 0 0 0 0,-1 1 0 0 0,1-1 0 0 0,-1 0 0 0 0,0 1 0 0 0,0-1 0 0 0,-1 1 0 0 0,1 0 0 0 0,-1 0 0 0 0,-46-54 6871 0 0,82 162-3327 0 0,9 142-972 0 0,-17 2-1378 0 0,-21-206-1124 0 0,18 439 1443 0 0,-24 4-329 0 0,2-454-1237 0 0,-13 471 698 0 0,8-363-543 0 0,-2 120 131 0 0,-7 200 162 0 0,-8 70-256 0 0,21-508-350 0 0,-4 74-659 0 0,4-80-7 0 0,-1 1 0 0 0,-1-1 0 0 0,-1 0-1 0 0,-5 17 1 0 0,-4-105-6262 0 0,15 22 4075 0 0,8-56-1 0 0,-9 104 2929 0 0,7-77-1530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1.0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231 132 496 0 0,'-16'-24'1063'0'0,"-49"-56"5096"0"0,59 74-5386 0 0,-18-10 488 0 0,22 15-1017 0 0,0 0 0 0 0,0 0-1 0 0,-1 1 1 0 0,1-1 0 0 0,0 1-1 0 0,0-1 1 0 0,0 1 0 0 0,0 0 0 0 0,-1 0-1 0 0,1 0 1 0 0,0 0 0 0 0,-29 14 3655 0 0,27-10-3655 0 0,-3 3 83 0 0,2 1-1 0 0,-1-1 1 0 0,1 1 0 0 0,0 0-1 0 0,-7 16 1 0 0,9-16-262 0 0,0 1 0 0 0,0 0 0 0 0,0 0 0 0 0,1 0 0 0 0,1 0 0 0 0,-2 17 1 0 0,3-22-121 0 0,0 1 0 0 0,0 0 0 0 0,0-1 0 0 0,1 1 0 0 0,-1-1 0 0 0,1 1 0 0 0,1 0 0 0 0,-1-1 0 0 0,0 0 0 0 0,1 1 0 0 0,0-1 0 0 0,0 0 0 0 0,0 0 0 0 0,1 0 0 0 0,3 5 0 0 0,0-3-226 0 0,0-1 1 0 0,0 0-1 0 0,0 0 0 0 0,0 0 1 0 0,1-1-1 0 0,0 0 0 0 0,0 0 1 0 0,0-1-1 0 0,0 0 1 0 0,0 0-1 0 0,9 2 0 0 0,5-1-1577 0 0,0 0 0 0 0,40 2 0 0 0,16-2-1467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2.10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95 1396 88 0 0,'0'-3'63'0'0,"0"-1"1"0"0,-1 1-1 0 0,1 0 0 0 0,-1 0 1 0 0,0 0-1 0 0,0 0 0 0 0,0-1 1 0 0,0 1-1 0 0,-3-4 0 0 0,3 5 128 0 0,0 1 0 0 0,0-1 1 0 0,-1 0-1 0 0,1 0 0 0 0,0 1 0 0 0,-1-1 0 0 0,1 1 0 0 0,-1-1 0 0 0,-35 5 4469 0 0,36-1-4560 0 0,-1 5 229 0 0,0-1 0 0 0,1 0-1 0 0,-2 9 1 0 0,1-5 32 0 0,-7 44 1486 0 0,-6 98 0 0 0,16-7-599 0 0,28 212 0 0 0,3-120-714 0 0,12 106-117 0 0,1 240 109 0 0,11 369 308 0 0,-47-834-679 0 0,0-22 74 0 0,-6 113 0 0 0,-3-202-213 0 0,-1 0 0 0 0,0 0 0 0 0,0 0 1 0 0,-4 13-1 0 0,5-20-19 0 0,0 0 0 0 0,0 0 0 0 0,0 0 1 0 0,0 0-1 0 0,0 1 0 0 0,0-1 0 0 0,0 0 0 0 0,0 0 1 0 0,0 0-1 0 0,0 0 0 0 0,0 0 0 0 0,0 1 0 0 0,0-1 0 0 0,0 0 1 0 0,0 0-1 0 0,0 0 0 0 0,0 0 0 0 0,-1 0 0 0 0,1 0 1 0 0,0 0-1 0 0,0 1 0 0 0,0-1 0 0 0,0 0 0 0 0,0 0 1 0 0,0 0-1 0 0,0 0 0 0 0,0 0 0 0 0,-1 0 0 0 0,1 0 0 0 0,0 0 1 0 0,0 0-1 0 0,0 0 0 0 0,0 0 0 0 0,0 0 0 0 0,-1 1 1 0 0,1-1-1 0 0,0 0 0 0 0,0 0 0 0 0,0 0 0 0 0,0 0 1 0 0,0 0-1 0 0,-1 0 0 0 0,1-1 0 0 0,0 1 0 0 0,0 0 0 0 0,0 0 1 0 0,-4-8-123 0 0,-1-13-65 0 0,-14-252-139 0 0,21-5 463 0 0,-1 231-168 0 0,3-169 4 0 0,-1-372-88 0 0,-39 80-2 0 0,4 68-10 0 0,23-82 69 0 0,5 117 56 0 0,4 109 230 0 0,11 173-57 0 0,-5 60 100 0 0,-5 57-205 0 0,0 1 0 0 0,0 0 0 0 0,1-1 0 0 0,-1 1 0 0 0,5-9 0 0 0,6-6 1134 0 0,-12 20-1185 0 0,6 11 458 0 0,6 16 121 0 0,-11-25-540 0 0,35 108 1408 0 0,-3-9-628 0 0,-32-98-815 0 0,13 35 413 0 0,38 69 0 0 0,185 301 855 0 0,-41-105-978 0 0,19-11 174 0 0,-80-112-413 0 0,-2-1 29 0 0,80 109 2 0 0,-111-142-27 0 0,152 207 17 0 0,4-37 84 0 0,31-26 62 0 0,-275-277-218 0 0,169 142 142 0 0,-132-116-121 0 0,99 58-1 0 0,-85-62 29 0 0,1-2-1 0 0,138 46 1 0 0,-175-71-50 0 0,-1-1 0 0 0,1-1 0 0 0,0-2 1 0 0,0 0-1 0 0,1-2 0 0 0,-1-2 0 0 0,0 0 1 0 0,1-2-1 0 0,-1-1 0 0 0,43-11 0 0 0,-60 11-11 0 0,0-1 0 0 0,0 0-1 0 0,-1-1 1 0 0,1-1 0 0 0,-1 1-1 0 0,0-2 1 0 0,-1 0 0 0 0,0 0-1 0 0,0-1 1 0 0,10-9-1 0 0,-8 4 10 0 0,0-1 0 0 0,-1 0-1 0 0,0-1 1 0 0,-1-1-1 0 0,0 0 1 0 0,10-24-1 0 0,6-22 158 0 0,-2-2 0 0 0,25-108 0 0 0,-31 93-40 0 0,37-189 161 0 0,5-502 284 0 0,-60-5-478 0 0,-3 173-126 0 0,7-51-294 0 0,-4 568 205 0 0,-5 1-1 0 0,-3-1 1 0 0,-3 1 0 0 0,-4 1-1 0 0,-28-87 1 0 0,33 142-179 0 0,-1 0 0 0 0,-1 1 0 0 0,-18-29 0 0 0,16 33-1616 0 0,-30-37 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2.8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126 1005 88 0 0,'-4'-25'97'0'0,"-17"-148"3093"0"0,20 164-2714 0 0,1 1 0 0 0,0 0-1 0 0,1-1 1 0 0,2-14-1 0 0,-2 21-354 0 0,-1 0-1 0 0,1 0 1 0 0,-1 0-1 0 0,1 0 1 0 0,0 0-1 0 0,-1 1 1 0 0,1-1-1 0 0,0 0 1 0 0,0 0-1 0 0,0 0 1 0 0,1 1-1 0 0,-1-1 1 0 0,0 1-1 0 0,1-1 1 0 0,-1 1-1 0 0,1 0 1 0 0,-1-1-1 0 0,1 1 1 0 0,0 0-1 0 0,-1 0 1 0 0,1 0-1 0 0,0 0 1 0 0,0 0-1 0 0,3-1 1 0 0,-4 2-68 0 0,0 0-1 0 0,0 1 1 0 0,0-1 0 0 0,0 0 0 0 0,0 0-1 0 0,0 0 1 0 0,0 1 0 0 0,-1-1 0 0 0,1 0-1 0 0,0 1 1 0 0,0-1 0 0 0,0 1 0 0 0,0-1 0 0 0,-1 1-1 0 0,1-1 1 0 0,0 1 0 0 0,0-1 0 0 0,-1 1-1 0 0,1 0 1 0 0,0 0 0 0 0,-1-1 0 0 0,1 1-1 0 0,-1 0 1 0 0,1 0 0 0 0,0 0 0 0 0,12 26 644 0 0,-12-23-508 0 0,18 44 797 0 0,-3 0 0 0 0,16 76 0 0 0,5 103 371 0 0,6 323 442 0 0,-42-527-1751 0 0,7 962 1130 0 0,-26-283-989 0 0,15-298-31 0 0,3-389-190 0 0,-1-6-16 0 0,1 1 1 0 0,1-1-1 0 0,0 0 1 0 0,2 13-1 0 0,-3-22 38 0 0,0 1 0 0 0,0-1 0 0 0,0 0-1 0 0,0 0 1 0 0,0 0 0 0 0,0 1 0 0 0,0-1 0 0 0,0 0 0 0 0,0 0-1 0 0,0 0 1 0 0,0 1 0 0 0,0-1 0 0 0,0 0 0 0 0,0 0-1 0 0,0 0 1 0 0,0 1 0 0 0,1-1 0 0 0,-1 0 0 0 0,0 0-1 0 0,0 0 1 0 0,0 0 0 0 0,0 1 0 0 0,0-1 0 0 0,0 0-1 0 0,0 0 1 0 0,1 0 0 0 0,-1 0 0 0 0,0 0 0 0 0,0 0-1 0 0,0 1 1 0 0,0-1 0 0 0,1 0 0 0 0,-1 0 0 0 0,0 0-1 0 0,0 0 1 0 0,0 0 0 0 0,1 0 0 0 0,-1 0 0 0 0,0 0-1 0 0,0 0 1 0 0,0 0 0 0 0,1 0 0 0 0,-1 0 0 0 0,0 0 0 0 0,0 0-1 0 0,0 0 1 0 0,1 0 0 0 0,-1 0 0 0 0,0 0 0 0 0,0 0-1 0 0,0 0 1 0 0,1 0 0 0 0,5-11-370 0 0,-2-1 151 0 0,-1 0 1 0 0,4-23-1 0 0,-2 5 48 0 0,131-888-1600 0 0,-125 744 1570 0 0,-7 1 0 0 0,-22-201 1 0 0,-86-341 16 0 0,-43-119 193 0 0,73 480 389 0 0,68 331-265 0 0,-2 0-1 0 0,0 1 1 0 0,-1 0 0 0 0,-1 1 0 0 0,-1 0 0 0 0,-1 0 0 0 0,-16-21 0 0 0,22 36 49 0 0,0 0 1 0 0,0 0 0 0 0,-10-7-1 0 0,-10-9 1213 0 0,31 23-1250 0 0,-1 0 0 0 0,1-1 1 0 0,-1 2-1 0 0,1-1 0 0 0,5 3 1 0 0,6 1 96 0 0,40 10 431 0 0,1-3 1 0 0,1-2-1 0 0,83 4 1 0 0,684-44 2439 0 0,-520 11-2556 0 0,-187 13-406 0 0,1164-30 1296 0 0,-1015 44-1064 0 0,-250-8-321 0 0,17 0 97 0 0,45-6 0 0 0,14 0-118 0 0,-62 4-375 0 0,-1-1-1 0 0,42-9 0 0 0,-64 11-223 0 0,-5 0 382 0 0,-1 1 0 0 0,1 0 0 0 0,-1-1 0 0 0,1 0 0 0 0,-1 0 0 0 0,0 0 0 0 0,4-1 0 0 0,-166 153-19199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3.09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321 0 424 0 0,'-133'33'2166'0'0,"95"-26"-956"0"0,1 2 0 0 0,-44 16 0 0 0,50 4 2534 0 0,31-29-3710 0 0,14 2 665 0 0,-11-2-504 0 0,67 5 1682 0 0,127-6 0 0 0,70-24-160 0 0,-215 19-1422 0 0,403-37 1643 0 0,1 26-1181 0 0,-427 17-745 0 0,199 3 66 0 0,-155 1-344 0 0,82 15 0 0 0,-134-15-9 0 0,0 1 0 0 0,0 1-1 0 0,-1 0 1 0 0,26 13 0 0 0,-34-12-78 0 0,1 0 0 0 0,-1 0 0 0 0,0 1 0 0 0,-1 1 0 0 0,0 0 0 0 0,0 0 0 0 0,13 16 0 0 0,-20-20 32 0 0,0 0 1 0 0,-1 0-1 0 0,0 0 0 0 0,1 1 0 0 0,-2-1 1 0 0,1 1-1 0 0,-1 0 0 0 0,1 0 0 0 0,-2 0 0 0 0,1 0 1 0 0,-1 0-1 0 0,0 0 0 0 0,0 0 0 0 0,0 1 1 0 0,-1-1-1 0 0,0 0 0 0 0,0 1 0 0 0,-1-1 1 0 0,0 0-1 0 0,-2 8 0 0 0,-8 24-869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3.3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290 0 296 0 0,'-11'15'381'0'0,"-1"-1"1"0"0,-1 0-1 0 0,-21 16 0 0 0,24-22-8 0 0,-1-1 0 0 0,0 0-1 0 0,0 0 1 0 0,-1-2-1 0 0,-22 9 1 0 0,18-8 209 0 0,0 0 1 0 0,0 0 0 0 0,-16 11-1 0 0,29-15-421 0 0,-1 1-1 0 0,0-1 0 0 0,1 1 0 0 0,-1 0 1 0 0,1 0-1 0 0,0 0 0 0 0,0 1 1 0 0,0-1-1 0 0,0 1 0 0 0,1-1 1 0 0,-1 1-1 0 0,1 0 0 0 0,0 0 1 0 0,0 0-1 0 0,0 1 0 0 0,-1 5 1 0 0,2-7-34 0 0,1 0 1 0 0,0-1 0 0 0,0 1 0 0 0,0 0 0 0 0,0 0-1 0 0,0-1 1 0 0,0 1 0 0 0,1 0 0 0 0,-1-1 0 0 0,1 1-1 0 0,0-1 1 0 0,0 1 0 0 0,0-1 0 0 0,0 1 0 0 0,0-1-1 0 0,1 1 1 0 0,-1-1 0 0 0,1 0 0 0 0,-1 0 0 0 0,5 4-1 0 0,1 2 247 0 0,1-1 0 0 0,0 0 0 0 0,17 10 1 0 0,-24-17-352 0 0,25 17 475 0 0,0-1 0 0 0,0-1 0 0 0,2-2 0 0 0,0-1 0 0 0,0-1 0 0 0,56 13 0 0 0,33-2 503 0 0,1-6 0 0 0,129 1 1 0 0,180-15 977 0 0,-386-3-1827 0 0,304-15 1048 0 0,-1-14-291 0 0,-333 30-893 0 0,544-49 867 0 0,-213 17-407 0 0,107-8-216 0 0,-194 25-1169 0 0,-86 12-3224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4.12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3025 834 88 0 0,'14'-41'262'0'0,"-8"24"167"0"0,-1 0 0 0 0,5-25 1 0 0,-7 18 719 0 0,-1 1 1 0 0,-1-47 0 0 0,-2 56-718 0 0,-1 1 0 0 0,0 0-1 0 0,-1-1 1 0 0,-1 1 0 0 0,0 0 0 0 0,-9-19 0 0 0,3 13 133 0 0,-1 1 0 0 0,0 1 1 0 0,-1-1-1 0 0,-1 2 0 0 0,-25-26 1 0 0,0 6 484 0 0,-44-32 1 0 0,-105-57 1192 0 0,154 107-1893 0 0,-2 0 0 0 0,0 2 0 0 0,-1 2-1 0 0,-60-16 1 0 0,48 20-37 0 0,1 1-1 0 0,-2 3 1 0 0,-59-1-1 0 0,37 8-71 0 0,0 3-1 0 0,1 3 1 0 0,0 4-1 0 0,1 2 1 0 0,-81 27-1 0 0,77-17-77 0 0,2 4 0 0 0,1 3 0 0 0,-82 47-1 0 0,102-46-120 0 0,1 1-1 0 0,2 2 1 0 0,2 3 0 0 0,-78 80-1 0 0,78-68 24 0 0,2 3 0 0 0,2 1 0 0 0,-39 69 0 0 0,63-91-30 0 0,1 0-1 0 0,2 1 0 0 0,1 1 0 0 0,1 0 0 0 0,2 1 0 0 0,1 0 0 0 0,-7 66 1 0 0,14-61 13 0 0,1 1-1 0 0,3-1 1 0 0,1 0 0 0 0,1 0 0 0 0,3 0 0 0 0,1-1 0 0 0,2 0 0 0 0,1-1 0 0 0,2 0 0 0 0,2 0 0 0 0,1-2 0 0 0,2 0 0 0 0,1 0 0 0 0,2-2 0 0 0,26 32-1 0 0,-2-8 20 0 0,3-3-1 0 0,2-1 0 0 0,58 46 0 0 0,-62-62-26 0 0,2-2 0 0 0,1-2 0 0 0,2-2 0 0 0,64 28 0 0 0,462 165 451 0 0,14-37-169 0 0,-60-20-115 0 0,-223-50 23 0 0,-233-83-34 0 0,137 87 1 0 0,-190-106-122 0 0,-1 1 1 0 0,-1 1-1 0 0,-1 1 1 0 0,0 0-1 0 0,-1 1 1 0 0,-1 2 0 0 0,15 21-1 0 0,-21-25 7 0 0,-1 1 0 0 0,-1 0 0 0 0,0 0 1 0 0,-1 1-1 0 0,-1 0 0 0 0,0 0 0 0 0,-2 1 0 0 0,0 0 0 0 0,3 33 0 0 0,-6-18 106 0 0,-1 0 0 0 0,-2 0-1 0 0,-1 0 1 0 0,-1 0 0 0 0,-3 0 0 0 0,-13 50-1 0 0,11-60-15 0 0,-1-1 0 0 0,-1 0 1 0 0,-1 0-1 0 0,-1-1 0 0 0,-1 0 0 0 0,-1-1 0 0 0,-1-1 0 0 0,-1 0 0 0 0,-27 27 1 0 0,-1-6 311 0 0,-3-2 0 0 0,-1-3 0 0 0,-1-1 1 0 0,-2-3-1 0 0,-2-2 0 0 0,-91 40 1 0 0,-214 61-214 0 0,-12-34-181 0 0,272-75-90 0 0,-305 62 0 0 0,-115-11 0 0 0,477-70 0 0 0,-294 18 0 0 0,58-32 0 0 0,190 2 0 0 0,-98-22 0 0 0,-51-26-2160 0 0,9-18-1961 0 0,137 32-3969 0 0,-13-29-4337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502.3125"/>
      <inkml:brushProperty name="anchorY" value="-339652.625"/>
      <inkml:brushProperty name="scaleFactor" value="0.5"/>
    </inkml:brush>
  </inkml:definitions>
  <inkml:trace contextRef="#ctx0" brushRef="#br0">1755 73 88 0 0,'0'0'0'0'0,"0"-1"88"0"0,-1-1-37 0 0,-1-2-139 0 0,-2 1 214 0 0,-1 1-99 0 0,2-1 164 0 0,-1 3 89 0 0,1 0-65 0 0,-1 2-34 0 0,0-1-16 0 0,1 1 55 0 0,-2-1-94 0 0,-1-1 122 0 0,0 0-28 0 0,-2 2-55 0 0,-4-1 21 0 0,-2-1 148 0 0,-1-1-203 0 0,0-4 348 0 0,-4 1-131 0 0,1-4-27 0 0,-5 0 18 0 0,-3 2 120 0 0,-3 0-197 0 0,-2 0 289 0 0,-8 0 296 0 0,-6 0-638 0 0,-2 1 290 0 0,-4 2-251 0 0,-1 0 203 0 0,0 5-176 0 0,-1-1 6 0 0,-4 5-133 0 0,-2 2 134 0 0,-1 3-198 0 0,-3 2 206 0 0,-1 1-91 0 0,1 1-83 0 0,-4-1-47 0 0,0 1 34 0 0,1-1-94 0 0,0-2 45 0 0,5 1-54 0 0,6-4 4 0 0,4-2-106 0 0,4-2 38 0 0,3-2-26 0 0,2-1-44 0 0,6-4-34 0 0,-1-2-21 0 0,6-4-270 0 0,1-4-150 0 0,5-4 6 0 0,2-4-1670 0 0,5-2 2092 0 0,4-4-914 0 0,5 3-3337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8293"/>
      <inkml:brushProperty name="anchorY" value="-396194.59375"/>
      <inkml:brushProperty name="scaleFactor" value="0.5"/>
    </inkml:brush>
  </inkml:definitions>
  <inkml:trace contextRef="#ctx0" brushRef="#br0">42 309 88 0 0,'0'0'0'0'0,"-1"0"88"0"0,-2 0-47 0 0,-3 2 23 0 0,-1-1-93 0 0,1 1 249 0 0,-1-1 195 0 0,2 1-288 0 0,2-2 443 0 0,0 0 1012 0 0,3 1-1413 0 0,0 1 402 0 0,0 2-171 0 0,0-1-66 0 0,2-1-10 0 0,5 2 199 0 0,2 0-354 0 0,5-4 364 0 0,3 0-197 0 0,1 0-70 0 0,5-4-31 0 0,0 3 165 0 0,3-4-327 0 0,0 2 456 0 0,3-1-242 0 0,-1-2-32 0 0,1 1-39 0 0,0 2 131 0 0,-2-2-261 0 0,1 2 389 0 0,1 0-222 0 0,0 3-38 0 0,0 0-76 0 0,2 3 160 0 0,2 0-253 0 0,3 0 284 0 0,5-1-144 0 0,0-1-122 0 0,4 1 59 0 0,-1-2 101 0 0,-1 0-184 0 0,1-2 174 0 0,-4-1-73 0 0,1-1-34 0 0,-3-4-118 0 0,4 2 132 0 0,-1-3-131 0 0,2 1 178 0 0,1 1-99 0 0,1 0 6 0 0,0 0-9 0 0,0-1 84 0 0,1 0-73 0 0,0 4 91 0 0,-1-2-16 0 0,0 1-77 0 0,-2 2-3 0 0,1 2 99 0 0,0-1-137 0 0,1 2 148 0 0,-2 2-54 0 0,2-1-11 0 0,1 1 26 0 0,-1-1-57 0 0,1 1 64 0 0,-2-2-58 0 0,2 1 17 0 0,-2-2-5 0 0,2-2-103 0 0,-2-2 86 0 0,1 0-78 0 0,-1 1 172 0 0,2-4-88 0 0,-2 1-24 0 0,1-1 2 0 0,1 0 13 0 0,-2-2-25 0 0,0 0 45 0 0,-1 1-70 0 0,-3 2 4 0 0,0 0 43 0 0,-1 3-72 0 0,0-2 107 0 0,-3 1-41 0 0,-3 1-4 0 0,0 2 22 0 0,-4-1-101 0 0,0 0 48 0 0,2 3-19 0 0,-4 1 106 0 0,6-1-123 0 0,-4 4 4 0 0,3-1 109 0 0,1-2-55 0 0,1 1 67 0 0,1 1-146 0 0,0 0 81 0 0,-1-2-57 0 0,0 1 134 0 0,1-2-104 0 0,0-3 65 0 0,0-2-102 0 0,4 1-10 0 0,-3-4-28 0 0,2 0 39 0 0,4-1-5 0 0,-2-2 31 0 0,1 1 123 0 0,-1-1-116 0 0,-4 2 14 0 0,-4 0-51 0 0,1 1-9 0 0,-6 2 17 0 0,1 3 39 0 0,-4 1-38 0 0,-1 2 23 0 0,0 0 31 0 0,1 0-47 0 0,1 0 54 0 0,-1 2-35 0 0,1 1-27 0 0,-1-2 18 0 0,1 2 20 0 0,2 1-26 0 0,-1-1 47 0 0,2 1-32 0 0,-1-2-8 0 0,2 2-25 0 0,2-1 5 0 0,0-1 61 0 0,1-1-46 0 0,3 1-21 0 0,2-2 8 0 0,-1 0 31 0 0,3-2-104 0 0,0 1 89 0 0,1-2-77 0 0,0 0 171 0 0,0-2-49 0 0,-1 2-35 0 0,0-1-50 0 0,-1-3 12 0 0,0 3-38 0 0,-1-2 73 0 0,-2 3-13 0 0,-1-2 35 0 0,-2 4-45 0 0,-3-1 25 0 0,-2 4 1 0 0,3 1 64 0 0,-4 1-55 0 0,0 2 58 0 0,1 2-166 0 0,1 1 77 0 0,-1-1-96 0 0,1-1 136 0 0,-1 0-33 0 0,2-3 14 0 0,0 2 47 0 0,0-3-152 0 0,2 0 158 0 0,0 2-108 0 0,-1-4-6 0 0,1 3 79 0 0,-1-3-37 0 0,1-1-24 0 0,-2 3 28 0 0,2-1-30 0 0,-2-1 28 0 0,0 1 56 0 0,0-4-90 0 0,-2 1 40 0 0,1-2-32 0 0,-1 1 16 0 0,2-1-5 0 0,-1 0-18 0 0,1 3 43 0 0,-1-2-32 0 0,-1 2 39 0 0,-1 0-20 0 0,0 2-13 0 0,0-1 5 0 0,0 1 81 0 0,0 0-108 0 0,0-1 101 0 0,0-1-95 0 0,-1 0-20 0 0,1 3 5 0 0,0-1 49 0 0,1-1 12 0 0,2 1 9 0 0,0-1-26 0 0,0 2 9 0 0,2-1-4 0 0,-2 1-19 0 0,2 0 25 0 0,-1-2-28 0 0,1 1 56 0 0,1 0-26 0 0,-3-2-10 0 0,3 1-70 0 0,0-1 94 0 0,-1 0-70 0 0,-1-1 58 0 0,2 1 13 0 0,1 0-50 0 0,-1 0 93 0 0,1 0-85 0 0,1 0 74 0 0,0-2-87 0 0,-2 0 25 0 0,0-1 19 0 0,0 0-45 0 0,2-1 23 0 0,-1 1-44 0 0,1-2 86 0 0,-2 1-64 0 0,-3-1 30 0 0,0 2 40 0 0,-3-2-88 0 0,-1 1 85 0 0,-1-1-64 0 0,1 2-1 0 0,-1-2 20 0 0,2 2-93 0 0,-1 0 55 0 0,-1 2-67 0 0,-1-1-75 0 0,-5 1-75 0 0,-1 1-23 0 0,0 1-404 0 0,-2 4-460 0 0,-1-1 86 0 0,-2 4-4621 0 0,-4 4 5561 0 0,-5 4-2400 0 0,-3-4-4773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680.6875"/>
      <inkml:brushProperty name="anchorY" value="-410183.59375"/>
      <inkml:brushProperty name="scaleFactor" value="0.5"/>
    </inkml:brush>
  </inkml:definitions>
  <inkml:trace contextRef="#ctx0" brushRef="#br0">1251 375 88 0 0,'0'0'0'0'0,"0"0"88"0"0,-3 1 103 0 0,0 1-422 0 0,0 1 276 0 0,-1-3-89 0 0,3 1 131 0 0,-1 1 791 0 0,5-2-781 0 0,2-2-38 0 0,4-1 21 0 0,0 2 37 0 0,2-2-68 0 0,1 1 145 0 0,-1-2-62 0 0,0 1-15 0 0,-2 0-1 0 0,-4-1 81 0 0,1 1-118 0 0,-3 0 207 0 0,0 2-90 0 0,-2-1-34 0 0,-1 2 238 0 0,2 3-313 0 0,-2 2 276 0 0,-2 1-102 0 0,-2 2-37 0 0,-2-1-37 0 0,-5 6 108 0 0,-1 2-187 0 0,-5 0 234 0 0,-2 4-108 0 0,-2-1-49 0 0,-3 2-27 0 0,-2 3 112 0 0,-2 1-168 0 0,-3 2 136 0 0,1 3-60 0 0,-4 0-30 0 0,1 3-55 0 0,-4 1 59 0 0,0 0-69 0 0,-1 4 85 0 0,-2 1-44 0 0,-1 2-41 0 0,1 0-53 0 0,-1 1 68 0 0,-1 0-92 0 0,3 1 84 0 0,-3 0-54 0 0,1 4-3 0 0,1 3-73 0 0,-3 3 84 0 0,-1 0-76 0 0,1 2 97 0 0,-1-5-27 0 0,1-2-46 0 0,0 1 16 0 0,4-4-8 0 0,-1-1 0 0 0,3-2 28 0 0,3-3-8 0 0,2-4 4 0 0,3-3-56 0 0,6-4 72 0 0,3-4-71 0 0,5-6 106 0 0,3-2-31 0 0,3-4-16 0 0,4-3-58 0 0,2-2 81 0 0,3-5-75 0 0,0 1 97 0 0,6-5-18 0 0,0-5-20 0 0,5-3-85 0 0,0-1 89 0 0,5-5-88 0 0,3-3 127 0 0,4-1-27 0 0,3-4-35 0 0,3-5-41 0 0,3-2 37 0 0,3-7-35 0 0,5-2 47 0 0,3-5 5 0 0,4-3-37 0 0,2-4-33 0 0,3-2 45 0 0,2-5-64 0 0,1-1 103 0 0,1 0-41 0 0,1 0-3 0 0,1-1-62 0 0,0 4 82 0 0,2 2-94 0 0,-1 1 122 0 0,0 3-8 0 0,-1 3-42 0 0,-2 3-10 0 0,-4 1 19 0 0,-3 6-36 0 0,-3 0 38 0 0,-5 7-12 0 0,-4 5 22 0 0,-6 1-4 0 0,-2 1-17 0 0,-5 2 34 0 0,-2 3-39 0 0,-5 4 21 0 0,-5 2-6 0 0,-5 3-27 0 0,-2 5 64 0 0,-3 3-58 0 0,-2 1 94 0 0,0 2-26 0 0,0 0-46 0 0,-4 2-12 0 0,1 1 46 0 0,0 3-54 0 0,-1 0 102 0 0,-2 3-30 0 0,-4 2-44 0 0,1 0 25 0 0,-1-2-19 0 0,0 2 12 0 0,1-4-12 0 0,0 3 3 0 0,1-1-20 0 0,-1-3-41 0 0,2 0 95 0 0,-4 0-87 0 0,2 3 121 0 0,-2-1-62 0 0,-1 1-44 0 0,0 2 5 0 0,1-1 12 0 0,-3 3-7 0 0,-1-1 59 0 0,-1-1-35 0 0,0-1-5 0 0,-1 1 3 0 0,0 0-22 0 0,5-2 25 0 0,-2 2 19 0 0,2-4-42 0 0,1 2 33 0 0,3-2-58 0 0,1-1 26 0 0,2-3-18 0 0,1-2 22 0 0,2-1-7 0 0,0 0 3 0 0,2 0-47 0 0,2-3 51 0 0,3-4-45 0 0,1-1 97 0 0,4-4-56 0 0,3-1-8 0 0,0-3 13 0 0,4-3-25 0 0,0-2 26 0 0,3-2-56 0 0,1-2 45 0 0,-1 1-6 0 0,-1 0-45 0 0,-1-1 62 0 0,-1-1-58 0 0,-2 3 82 0 0,-1 2 5 0 0,-3 2-46 0 0,1 1-47 0 0,-3 3 86 0 0,2-1-96 0 0,-4 4 141 0 0,-1 0-60 0 0,2 3-15 0 0,-3 0-30 0 0,1 1 42 0 0,-2 0-24 0 0,3 2 44 0 0,-1 0-11 0 0,0 0-23 0 0,0 0-11 0 0,0-2 39 0 0,2 0-41 0 0,-1 1 22 0 0,1-2-15 0 0,0-1-34 0 0,-1 1 9 0 0,2 2 42 0 0,1-1-14 0 0,0-1 54 0 0,-1-2-23 0 0,1-1-28 0 0,-1 1-38 0 0,0 2 56 0 0,0 1-58 0 0,-3 1 101 0 0,0 1-38 0 0,-1-2-23 0 0,0 2-10 0 0,-4 1 20 0 0,1 2-28 0 0,-2 2 56 0 0,0 1-17 0 0,0-2-12 0 0,0 4-50 0 0,-2-4 60 0 0,4 1-41 0 0,-1-1 60 0 0,1-1 2 0 0,-1 0-46 0 0,1 0-20 0 0,-2 0 40 0 0,1 0-62 0 0,-1 1 103 0 0,0 1-40 0 0,2-1 5 0 0,-1 2-46 0 0,1-1 13 0 0,-1-1-26 0 0,1-1 25 0 0,1 2 0 0 0,-1-1-18 0 0,1 4-58 0 0,0 1 80 0 0,-2-2-102 0 0,1 1 31 0 0,-1 1-39 0 0,1 0-58 0 0,-2 4-395 0 0,0 1-406 0 0,-2 1 154 0 0,-1 0-606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0.78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3643 13 6553 0 0,'-1'-1'2'0'0,"0"0"0"0"0,0 0 0 0 0,0 0 0 0 0,0 0 0 0 0,0 0 0 0 0,-1 0 0 0 0,1 1 0 0 0,0-1 0 0 0,-1 0 0 0 0,1 1-1 0 0,0-1 1 0 0,-1 0 0 0 0,1 1 0 0 0,-1 0 0 0 0,1-1 0 0 0,0 1 0 0 0,-1 0 0 0 0,1 0 0 0 0,-1 0 0 0 0,1 0 0 0 0,-4 0-1 0 0,-1 0 39 0 0,-1 1 0 0 0,0 0-1 0 0,-11 2 1 0 0,9 0 1 0 0,0 1 1 0 0,0 0 0 0 0,0 0 0 0 0,1 1 0 0 0,-1 0-1 0 0,1 0 1 0 0,0 1 0 0 0,-13 13 0 0 0,-3 5 208 0 0,-26 33 1 0 0,-258 287 1513 0 0,126-147-662 0 0,-405 484 2299 0 0,362-389-1931 0 0,-109 131 654 0 0,39-88-393 0 0,18-26-96 0 0,-45 76 284 0 0,185-206-1020 0 0,-147 252 0 0 0,249-371-899 0 0,-2 2 0 0 0,-45 104 0 0 0,71-141 0 0 0,-1 9 0 0 0,-2-2 0 0 0,-1 0 0 0 0,-29 46 0 0 0,9-31 0 0 0,-68 71 0 0 0,86-97 0 0 0,15-18 0 0 0,0 0 0 0 0,0 0 0 0 0,0 0 0 0 0,0 0 0 0 0,-1-1 0 0 0,1 1 0 0 0,-1-1 0 0 0,0 1 0 0 0,0-1 0 0 0,0 0 0 0 0,0 0 0 0 0,0 0 0 0 0,-5 2 0 0 0,7-4 0 0 0,1 0 0 0 0,-1 0 0 0 0,1 0 0 0 0,-1 0 0 0 0,1 0 0 0 0,0 0 0 0 0,-1 0 0 0 0,1 0 0 0 0,-1 0 0 0 0,1 0 0 0 0,0 0 0 0 0,-1 0 0 0 0,1 0 0 0 0,-1 0 0 0 0,1 0 0 0 0,-1 0 0 0 0,1-1 0 0 0,0 1 0 0 0,-1 0 0 0 0,-1-9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410.5"/>
      <inkml:brushProperty name="anchorY" value="-410380.96875"/>
      <inkml:brushProperty name="scaleFactor" value="0.5"/>
    </inkml:brush>
  </inkml:definitions>
  <inkml:trace contextRef="#ctx0" brushRef="#br0">1 7 88 0 0,'0'0'88'0'0,"2"-1"131"0"0,1-1-253 0 0,3 1 333 0 0,1-1 19 0 0,3 2 19 0 0,0 3 236 0 0,4 2-98 0 0,1 1-79 0 0,4 0-45 0 0,1 0 200 0 0,4-1-357 0 0,4 1 383 0 0,1 0-195 0 0,3-2-98 0 0,1 3-2 0 0,3 0 90 0 0,0-1-212 0 0,3 3 252 0 0,-1 1-163 0 0,2-4-51 0 0,1 0-58 0 0,3-3 147 0 0,1 0-266 0 0,5 0 315 0 0,4 0-163 0 0,2 0-69 0 0,7 0 16 0 0,3-1 32 0 0,2-1-80 0 0,7-1 110 0 0,5 3-100 0 0,3 0 13 0 0,5 2-41 0 0,6 3 54 0 0,2 1-84 0 0,8 0 137 0 0,3 2-69 0 0,6 1-13 0 0,7-1-59 0 0,6-2 88 0 0,9 0-134 0 0,4 0 200 0 0,-1 2-89 0 0,-2-2-25 0 0,-1 2-63 0 0,2-2 98 0 0,3 2-119 0 0,6 1 157 0 0,3-1-65 0 0,1 1-14 0 0,3 0-30 0 0,4 0 33 0 0,4 2-50 0 0,5 1 79 0 0,3 2-32 0 0,2 0-17 0 0,3-2-40 0 0,-2 2 113 0 0,1-2-130 0 0,-2 4 191 0 0,-3-2-57 0 0,2 3-34 0 0,-3-1-58 0 0,-1 1 115 0 0,3-1-124 0 0,-1-1 161 0 0,2-4-57 0 0,3 1-36 0 0,4 0-31 0 0,8 2 79 0 0,9 0-93 0 0,5-2 113 0 0,9-1-42 0 0,3 1-23 0 0,10 1-75 0 0,5-3 57 0 0,5 1-61 0 0,4 0 101 0 0,-1-2-40 0 0,-1 2-31 0 0,-1 0-35 0 0,-1 1 72 0 0,-1 0-81 0 0,-5 2 81 0 0,-3-2-43 0 0,-4 2-14 0 0,3 2 5 0 0,0-1 33 0 0,7 0-48 0 0,5 2 54 0 0,2-1-7 0 0,2 0-7 0 0,0 1-14 0 0,4-1-24 0 0,2 1 42 0 0,2-2 4 0 0,-2 2 29 0 0,3-3 3 0 0,2-1-129 0 0,-2 0 188 0 0,2-2-183 0 0,-3-2 141 0 0,1 0-24 0 0,-1-3-58 0 0,2-1-16 0 0,10-2 86 0 0,11-3-114 0 0,9-1 185 0 0,7-2-110 0 0,4-2-1 0 0,4-1-52 0 0,2 0 10 0 0,1-2 1 0 0,0 1 110 0 0,-3 1-50 0 0,-7-2-34 0 0,-8 2 4 0 0,-8 0-25 0 0,-9-2 24 0 0,-6 4 47 0 0,-6-2-13 0 0,-4 3 55 0 0,4-2-98 0 0,0 4 59 0 0,6-1-48 0 0,3 2 21 0 0,0 2 22 0 0,0-2-44 0 0,-2 5-42 0 0,-1-1 142 0 0,2 4-177 0 0,-4 0 132 0 0,-3 1-13 0 0,-4 0-53 0 0,-3-1-64 0 0,-2 0 72 0 0,2 1-103 0 0,1-1 123 0 0,5-2-46 0 0,4 0-4 0 0,6 0 24 0 0,6 0-18 0 0,5-1 5 0 0,2 1 74 0 0,-1-3-41 0 0,-4 0 36 0 0,1 2-84 0 0,-4 1 81 0 0,-2 0-92 0 0,-5 4 64 0 0,-7-1-2 0 0,-9 2-9 0 0,-7 1-23 0 0,-2 2-2 0 0,-3 1-20 0 0,2 3 31 0 0,3 1-38 0 0,4-1 12 0 0,3 2 24 0 0,6 0-36 0 0,1 0 50 0 0,1 2 22 0 0,-2-2-43 0 0,-3 1 35 0 0,-3 0-151 0 0,-1 1 127 0 0,-2-1-109 0 0,-3 1 189 0 0,-3-1-73 0 0,-5 1-10 0 0,1-2-29 0 0,-1 0-4 0 0,0 0 7 0 0,4-2 61 0 0,-1 1-8 0 0,5-3-3 0 0,5 0-61 0 0,6-2 73 0 0,2-4-81 0 0,3 1 99 0 0,-2 0-67 0 0,-5-2 40 0 0,-2-1-1 0 0,1 0-10 0 0,-5-4 14 0 0,-1 1 5 0 0,-8-4-39 0 0,-7-1-25 0 0,-3 2 61 0 0,-7-3-30 0 0,-2 1 29 0 0,-1-3-25 0 0,-1 1-2 0 0,1-2-9 0 0,3-1 39 0 0,5-1-78 0 0,7 0 80 0 0,5 0-15 0 0,-2-2 33 0 0,-1 2-7 0 0,-3 2-90 0 0,-3-1 149 0 0,-5 1-170 0 0,-2 1 109 0 0,-2 0-6 0 0,-5 3-84 0 0,-2-2-10 0 0,-2 1 84 0 0,-6-2-77 0 0,0 1 110 0 0,-6-1-13 0 0,0 0-48 0 0,0 0-38 0 0,-1 0 73 0 0,4 0-101 0 0,0-1 96 0 0,3-2-11 0 0,2-2-42 0 0,2-1 6 0 0,1-2 53 0 0,0 1-65 0 0,2-2 78 0 0,-4 1-23 0 0,-3-1-2 0 0,0 1 32 0 0,-6 0-66 0 0,0 2 66 0 0,-4 2-39 0 0,-6-1-54 0 0,-5 2 54 0 0,-6 0 45 0 0,-6 2-97 0 0,-3-1 117 0 0,-3-1-111 0 0,-1 1 62 0 0,-2 1 46 0 0,3-1-154 0 0,3 1 114 0 0,2 1-113 0 0,1 0 143 0 0,1 0-24 0 0,4 0-9 0 0,0 0-75 0 0,4 0 30 0 0,1-2-51 0 0,-3-2 20 0 0,-4-2 12 0 0,-4-4-5 0 0,-3 1 3 0 0,-5-3-19 0 0,-2-2 25 0 0,-1-1 10 0 0,-5-2-40 0 0,-3 2 4 0 0,-1-2 109 0 0,-6 2-192 0 0,-5-1 221 0 0,-5 3-237 0 0,-7 2 43 0 0,-6-1 12 0 0,-5 1-208 0 0,-6 0 106 0 0,-6 4-124 0 0,-5-1-204 0 0,-8 3-243 0 0,-8 1-70 0 0,-7 2-3229 0 0,-7 1-422 0 0,-8 1 1767 0 0,-12 0-1408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1910 73 88 0 0,'0'0'0'0'0,"0"-6"88"0"0,0-6 327 0 0,0-2-327 0 0,-2 1 235 0 0,-1 0 221 0 0,-1 4-290 0 0,-4 3 303 0 0,-3 9-117 0 0,-4 5-48 0 0,-6 7-36 0 0,-2 8 191 0 0,-5 6-305 0 0,-4 8 405 0 0,-5 6-179 0 0,-5 7-98 0 0,-7 10 8 0 0,-8 10 89 0 0,-6 13-202 0 0,-9 10 157 0 0,-6 14-107 0 0,-9 8-83 0 0,-9 13-79 0 0,-8 5 79 0 0,-3 5-155 0 0,-6 4 73 0 0,1 0-73 0 0,3 1-38 0 0,5-3-122 0 0,8-3 67 0 0,9-6-104 0 0,7-2-67 0 0,11-9-217 0 0,11-6-58 0 0,11-10-124 0 0,9-13-681 0 0,10-14 930 0 0,10-17-1948 0 0,7-19-788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1125 88 0 0,'0'0'0'0'0,"0"-1"88"0"0,0-8-47 0 0,2-5-135 0 0,1-5 82 0 0,6-7-109 0 0,1-6 148 0 0,7-6-44 0 0,5-6 26 0 0,2-7-11 0 0,5-5 3 0 0,5-7-1 0 0,3-1-8 0 0,2-4 9 0 0,0 1-2 0 0,-1 4 1 0 0,-3 1 0 0 0,-1 2 0 0 0,-5 3 0 0 0,-3 7 0 0 0,-2-1 0 0 0,-5 7 0 0 0,-1 3 0 0 0,2-1 0 0 0,-2 4 0 0 0,1 2 0 0 0,-3 8 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7611 1098 0 0 0,'0'0'0'0'0,"1"-3"0"0"0,4-5 0 0 0,4-6 28 0 0,2-3-36 0 0,3-6 161 0 0,2-6-74 0 0,4-1 38 0 0,5-5-71 0 0,5-2 19 0 0,2-3-46 0 0,4 0 29 0 0,0-1-11 0 0,-1 0-16 0 0,4-2 62 0 0,-6 0 37 0 0,0 2-54 0 0,-1 1 207 0 0,-3 3-41 0 0,-2 2 21 0 0,-1 2-34 0 0,-1 0 141 0 0,-1 3-201 0 0,2-1 232 0 0,0 4-137 0 0,0-1-50 0 0,2 1-48 0 0,-2-1 62 0 0,0 2-129 0 0,3 0 150 0 0,-5 2-94 0 0,-1-1-35 0 0,0 5-36 0 0,-1 0 70 0 0,-3 2-109 0 0,-3 0 126 0 0,-1 1-75 0 0,-1 3-14 0 0,-3 2-42 0 0,1 1 65 0 0,-2 2-98 0 0,1 3 170 0 0,-2 0-70 0 0,-1 1-2 0 0,0 2 24 0 0,-4 0 37 0 0,-1 3-20 0 0,-1 0 131 0 0,-1 0-27 0 0,-2 3-14 0 0,-4 2-8 0 0,-1 4 103 0 0,-3 3-97 0 0,-2 5 164 0 0,-1 3-46 0 0,-5 1-20 0 0,-1 2-72 0 0,-2 2 111 0 0,0 1-131 0 0,-1 1 76 0 0,-1 1-4 0 0,-1-1-20 0 0,0 2-47 0 0,-1 2 107 0 0,-4 3-101 0 0,-1 2 135 0 0,-1 4-95 0 0,-4 1 13 0 0,-3 5-59 0 0,-4 2 59 0 0,-3 5-58 0 0,-1 2 64 0 0,-2 3-84 0 0,-1 4-30 0 0,-1 2 43 0 0,-1 2-9 0 0,-2 1 59 0 0,-2 3-24 0 0,-1 2 10 0 0,2 1-57 0 0,-1 1-59 0 0,1-1 117 0 0,-1 1-125 0 0,-1 1 95 0 0,0 0-65 0 0,-1 1-38 0 0,-1 2-7 0 0,0 2 34 0 0,1-1-42 0 0,-4 4 24 0 0,0-2 11 0 0,-2 0 25 0 0,-3 3-72 0 0,0-1 33 0 0,-4 2-40 0 0,2 3 46 0 0,-1 2-14 0 0,4 2-33 0 0,-2-1-82 0 0,0 4 152 0 0,1 2-181 0 0,-4 0 168 0 0,2 3-61 0 0,-2 1-55 0 0,0 1-8 0 0,0-1 43 0 0,-1 3-63 0 0,-4-1 67 0 0,1-2-30 0 0,-2 0-10 0 0,2 1 42 0 0,-4 2-13 0 0,1 2 14 0 0,-2 2-67 0 0,3 1 56 0 0,-2-2-28 0 0,2 5 16 0 0,2-1-3 0 0,-1 4 10 0 0,1 1-30 0 0,3-3 37 0 0,2 1-12 0 0,-1-4 4 0 0,1-2-37 0 0,-4-2 47 0 0,-2 1-15 0 0,1-3 5 0 0,-1-3 37 0 0,1 0-141 0 0,-2-3 80 0 0,0-2-66 0 0,0-1 164 0 0,2-3-84 0 0,-2 0 50 0 0,1-2-86 0 0,1 5 6 0 0,0-1-5 0 0,-1 4-78 0 0,2 0 59 0 0,-1-1-58 0 0,-2 1 71 0 0,0-1-21 0 0,-2 3 8 0 0,1 1 75 0 0,-2 0-22 0 0,1 0-7 0 0,2 0-71 0 0,2-2 58 0 0,1-1-60 0 0,0 1 35 0 0,2 1-11 0 0,0-1-16 0 0,-4 1 25 0 0,-1 1 29 0 0,-1 0-9 0 0,-1 3 44 0 0,1 0 7 0 0,-1 3-37 0 0,2 0-43 0 0,-1 4 86 0 0,1 4-86 0 0,0 1 9 0 0,2 1 15 0 0,1-1-64 0 0,1-1 57 0 0,1 1-1 0 0,0-3 0 0 0,-1 0-34 0 0,-1-3-8 0 0,0-1-1 0 0,-1 0 110 0 0,0 1-69 0 0,1-2 82 0 0,0 1-151 0 0,1-4 63 0 0,4 1 32 0 0,0 1-162 0 0,1 0 106 0 0,2 5-130 0 0,1 2 146 0 0,3 0-101 0 0,2-1 13 0 0,0-1-207 0 0,3-5 18 0 0,-3-3-66 0 0,0-3-318 0 0,-2-10-371 0 0,2-3-121 0 0,1-10-4572 0 0,-1-8 5775 0 0,14-17-11375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4183.25"/>
      <inkml:brushProperty name="anchorY" value="-396697.59375"/>
      <inkml:brushProperty name="scaleFactor" value="0.5"/>
    </inkml:brush>
  </inkml:definitions>
  <inkml:trace contextRef="#ctx0" brushRef="#br0">818 38 0 0 0,'0'0'0'0'0,"0"-3"24"0"0,0-3 196 0 0,-2-1-149 0 0,-2 1 250 0 0,-2 0 109 0 0,-4 0-182 0 0,-3 3 182 0 0,-6 3-100 0 0,-1 5-84 0 0,-4 5-85 0 0,-5 9 108 0 0,-3 7-192 0 0,-3 9 94 0 0,-5 8-70 0 0,-2 6-77 0 0,-6 9-34 0 0,-3 4 20 0 0,-4 4-40 0 0,-2 6 0 0 0,1 0-75 0 0,2 0 10 0 0,1 1-91 0 0,4-1-137 0 0,3-3 201 0 0,5 0-639 0 0,10-14-858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860.1875"/>
      <inkml:brushProperty name="anchorY" value="-399968.375"/>
      <inkml:brushProperty name="scaleFactor" value="0.5"/>
    </inkml:brush>
  </inkml:definitions>
  <inkml:trace contextRef="#ctx0" brushRef="#br0">69 50 88 0 0,'0'0'0'0'0,"-2"0"88"0"0,-1 2-47 0 0,-1 1-98 0 0,-2 0-68 0 0,-2 0 122 0 0,2-1 11 0 0,0 1 0 0 0,3-3 17 0 0,1 1-2 0 0,1-1-27 0 0,2-1-20 0 0,1-4 13 0 0,1-1-34 0 0,0-2 74 0 0,1-1-41 0 0,1 0 15 0 0,-1 0-22 0 0,1 4 25 0 0,-2-1-18 0 0,-1 3 14 0 0,-1 0 6 0 0,-1 2-1 0 0,0-1-8 0 0,-1 2 21 0 0,-1 2-26 0 0,-4 4 93 0 0,-3 3-36 0 0,1 2 5 0 0,1-2-18 0 0,0 1 80 0 0,3 0-100 0 0,1-1 98 0 0,1 0-57 0 0,1-1-20 0 0,-1-1-22 0 0,1-1 22 0 0,-1-1-47 0 0,1-2 13 0 0,1 0 4 0 0,0-3-30 0 0,-2 2 9 0 0,2-2 5 0 0,0-2-21 0 0,0 2 7 0 0,2 0-3 0 0,-2 0 9 0 0,0 2-67 0 0,0-1 38 0 0,0 1-34 0 0,0-1 9 0 0,0-1-3 0 0,0 3-37 0 0,0-1 85 0 0,-2 2-27 0 0,-1-1 30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180.5625"/>
      <inkml:brushProperty name="anchorY" value="-399382.3125"/>
      <inkml:brushProperty name="scaleFactor" value="0.5"/>
    </inkml:brush>
  </inkml:definitions>
  <inkml:trace contextRef="#ctx0" brushRef="#br0">1 1228 0 0 0,'0'0'0'0'0,"0"-2"88"0"0,0-1-65 0 0,0-1 335 0 0,0-3-62 0 0,0 3-21 0 0,0-4 12 0 0,2-1 125 0 0,1-2-244 0 0,3-1 245 0 0,3-3-170 0 0,5-4-43 0 0,4-4-24 0 0,2-3 128 0 0,3-3-201 0 0,4-4 297 0 0,2-5-145 0 0,2 1-72 0 0,4-6-11 0 0,0-1 68 0 0,5-4-148 0 0,3-5 101 0 0,4-2-89 0 0,2-4-51 0 0,5 0-61 0 0,2-1 76 0 0,0 1-113 0 0,2 2 98 0 0,-3 0-49 0 0,-2 7-41 0 0,-2-2-52 0 0,-2 1 19 0 0,-3 4-11 0 0,-2 1-148 0 0,-3 5-322 0 0,-1 3 92 0 0,-9 10-3647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16056 88 0 0,'0'0'279'0'0,"0"7"3588"0"0,2-7-3708 0 0,2-3 160 0 0,4-1-241 0 0,7-7 310 0 0,3-4-121 0 0,7-10-71 0 0,7-12 0 0 0,9-11 95 0 0,11-17-174 0 0,11-19 186 0 0,14-20-67 0 0,8-17-53 0 0,13-19-8 0 0,12-13 53 0 0,10-11-142 0 0,10-12 184 0 0,7-6-68 0 0,4-6-4 0 0,10-8-41 0 0,5-6 112 0 0,8-4-166 0 0,13-13 211 0 0,10-10-121 0 0,10-10-36 0 0,13-12-70 0 0,3-3 106 0 0,5-4-150 0 0,1-2 166 0 0,3-2-78 0 0,-2-6-12 0 0,0-7 16 0 0,7-9 10 0 0,4-12-4 0 0,10-10 22 0 0,10-12-6 0 0,14-14-15 0 0,15-18-52 0 0,13-19 108 0 0,19-16-120 0 0,13-11 169 0 0,8-2-59 0 0,2 5-6 0 0,-4 8-88 0 0,-12 16 136 0 0,-16 16-130 0 0,-17 21 208 0 0,-20 17-42 0 0,-21 18-55 0 0,-16 12-4 0 0,-11 5 53 0 0,-9 8-39 0 0,-4-2 70 0 0,-6 5-19 0 0,-5 4-39 0 0,-2 2-70 0 0,-4 3 129 0 0,-5 5-156 0 0,-5 7 30 0 0,-7 16-30 0 0,-6 13-63 0 0,-6 19-12 0 0,-4 11 18 0 0,-8 15-84 0 0,-8 10 14 0 0,-9 8-17 0 0,-8 11 20 0 0,-1 4-44 0 0,-3 5 13 0 0,0 3-33 0 0,1 0-94 0 0,2 4-69 0 0,0 4-72 0 0,-1 6-176 0 0,1 7-219 0 0,-1 11 159 0 0,-6 12-1040 0 0,-5 14 452 0 0,-5 14-203 0 0,-25 20-9399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28 0 0 0 0,'0'0'0'0'0,"-2"0"16"0"0,-3 0-9 0 0,-2 0 161 0 0,1 0-56 0 0,1 2 44 0 0,2 1-54 0 0,6 3 73 0 0,2 0-107 0 0,5 3 154 0 0,4 3-66 0 0,4 4-24 0 0,8 2-27 0 0,5 0 42 0 0,6-1-82 0 0,7 0 80 0 0,8-2-53 0 0,6-3-12 0 0,13-1-14 0 0,4 0 38 0 0,6-2-79 0 0,4 2 108 0 0,2-2-32 0 0,1 0-27 0 0,2 0 30 0 0,3-3 46 0 0,4-1-108 0 0,10 0 129 0 0,6-4-87 0 0,8-2 8 0 0,13-3-20 0 0,10-2 21 0 0,9-3-45 0 0,11 0 98 0 0,4 0-58 0 0,5-2-18 0 0,12 2-30 0 0,5 3 80 0 0,2 0-129 0 0,6 4 189 0 0,-3 4-94 0 0,-3 4-25 0 0,-1 3-8 0 0,-8 2 7 0 0,-5 2-33 0 0,-7 1 46 0 0,-4 0-33 0 0,-5 0 11 0 0,0 1-59 0 0,3-1 63 0 0,7 0-69 0 0,4-2 124 0 0,6 0-65 0 0,4-4-14 0 0,5-2-22 0 0,8-2 59 0 0,6-2-57 0 0,8-2 83 0 0,6 0-32 0 0,2 0-36 0 0,6-2-34 0 0,2-4 54 0 0,2 0-58 0 0,2-4 120 0 0,-7-1-54 0 0,-3 0 2 0 0,-2 0-81 0 0,-4 2 86 0 0,-2 0-86 0 0,4 0 137 0 0,1 3-59 0 0,2 0-25 0 0,3 1-17 0 0,5 0 10 0 0,2 4-6 0 0,2 1 20 0 0,0 3-15 0 0,-4 2-4 0 0,-3 2-74 0 0,0 2 105 0 0,-2 2-91 0 0,-2 4 131 0 0,-3 2-47 0 0,-4-1-20 0 0,-5 0-19 0 0,-5 0 31 0 0,3 0-40 0 0,-5 0 50 0 0,1 1-16 0 0,3-4-3 0 0,8 3-26 0 0,6-3 17 0 0,9 3-17 0 0,9-1 51 0 0,3-1-15 0 0,2-2-2 0 0,6 2-35 0 0,0-4 37 0 0,1 3-41 0 0,4 0 50 0 0,-3 0-34 0 0,0-1 1 0 0,-5 2-74 0 0,-2 1 113 0 0,-6 0-103 0 0,-6 1 182 0 0,-6 0-90 0 0,-3 0-24 0 0,1 1-45 0 0,2-1 64 0 0,3 1-61 0 0,6 0 121 0 0,6 3-53 0 0,1 1-37 0 0,3 2-4 0 0,1-1 34 0 0,0-1-42 0 0,-2 1 61 0 0,-1-3-36 0 0,-3 0-17 0 0,-2 1-3 0 0,-3-2 17 0 0,-3 2-16 0 0,-2 0 43 0 0,-2 0-3 0 0,-4 3-26 0 0,4 1-46 0 0,4 1 68 0 0,4 1-80 0 0,7-4 127 0 0,0 3-66 0 0,3-2-14 0 0,-1-2 25 0 0,3 1-29 0 0,-1 1 45 0 0,0 0-14 0 0,-4 1-12 0 0,-5 1 4 0 0,-1 1-39 0 0,-5 0 48 0 0,-5 0-35 0 0,-2-2 66 0 0,-6 1-18 0 0,3-1-29 0 0,2 0-8 0 0,5-1 27 0 0,8 0-28 0 0,4-3 74 0 0,5-3-40 0 0,1 0-14 0 0,0-2-12 0 0,2-1 10 0 0,3 1-15 0 0,0 1 60 0 0,-5 0-35 0 0,-1 3 3 0 0,-5-1-56 0 0,-4 0 71 0 0,0 1-61 0 0,-4-1 102 0 0,-1 1-47 0 0,-1-4-21 0 0,4 0-66 0 0,5-3 90 0 0,5-1-78 0 0,9 1 136 0 0,2-3-58 0 0,1 2-16 0 0,1-3-47 0 0,1-2 47 0 0,-1 3-56 0 0,-1 0 110 0 0,-7 4-60 0 0,-5 0-17 0 0,-9 3-11 0 0,-5-1 28 0 0,-5 2-30 0 0,-5 1 75 0 0,-6 0-31 0 0,-1-1-25 0 0,1-1 10 0 0,6-3 3 0 0,7 3-12 0 0,7-4 14 0 0,3 0-14 0 0,3 0 14 0 0,3-3-42 0 0,4-1 41 0 0,1 0-33 0 0,-2-4 56 0 0,-3 2-34 0 0,-3-1-16 0 0,-6 0-5 0 0,-2 1 37 0 0,-6 1-31 0 0,-4 4 85 0 0,-3-2-61 0 0,-2 2-16 0 0,2 0-4 0 0,1-1 16 0 0,3 1-6 0 0,5 0 58 0 0,2-2-35 0 0,1 0-5 0 0,3 0-44 0 0,0-1 29 0 0,2 1-21 0 0,-1-1 80 0 0,-1 0-41 0 0,-4-1-3 0 0,-2 2-35 0 0,-5-1 27 0 0,-7 0-29 0 0,-6 1 36 0 0,-10-3 7 0 0,-6 0-19 0 0,-1 0-58 0 0,0 0 82 0 0,4-3-84 0 0,5 2 90 0 0,2-2-26 0 0,4-1-29 0 0,4-2-44 0 0,7 0 94 0 0,2-2-70 0 0,2-1 89 0 0,-3 0-24 0 0,-2 0-38 0 0,-4-2-14 0 0,-3 2 38 0 0,-3 2-42 0 0,-8-1 87 0 0,-4 2-34 0 0,-6-1-14 0 0,-3 2-22 0 0,-7 2 4 0 0,-1 0-4 0 0,-3 2 46 0 0,-4 1-12 0 0,-1 0-22 0 0,-1-1 8 0 0,4 1-4 0 0,4-2 0 0 0,5 1-10 0 0,2 0 4 0 0,2-1-12 0 0,1 1-6 0 0,2-1 39 0 0,-2-2-40 0 0,0-1 60 0 0,-4-1-9 0 0,-5-3-42 0 0,0 0-4 0 0,0-3 27 0 0,-1 3-39 0 0,-2-3 77 0 0,-5 1-22 0 0,-3-1 0 0 0,-6 2-63 0 0,-1-1 82 0 0,-3 0-83 0 0,-1 1 100 0 0,1-1-30 0 0,-2 1-17 0 0,3-2-29 0 0,-3-1 43 0 0,2 1-52 0 0,-1 0 80 0 0,-4 2-32 0 0,-4-1-8 0 0,-1 4-79 0 0,-2-1 77 0 0,-2 0-75 0 0,-2 1 143 0 0,-3-1-69 0 0,0-1-12 0 0,-1-1-22 0 0,-2-2 31 0 0,0-2-40 0 0,-4-1 40 0 0,0 0 7 0 0,-4 1-21 0 0,4 0-38 0 0,-2 1 30 0 0,-2-2-32 0 0,-2-1 74 0 0,-5 0-30 0 0,-6-3-8 0 0,-2 0-60 0 0,-1-1 62 0 0,-4 0-60 0 0,1-1 82 0 0,-2 1-88 0 0,-4 2-1 0 0,1 1-543 0 0,-5 2-26 0 0,1 6-36 0 0,-2 4-741 0 0,-4 7 1137 0 0,-3 10-370 0 0,-21 2-4925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5237 8957 6553 0 0,'-41'-118'111'0'0,"26"69"16"0"0,13 48-127 0 0,-5-30-1 0 0,5 29 1 0 0,2 1 0 0 0,0-1 0 0 0,0 1 0 0 0,0-1 0 0 0,0 1 0 0 0,0-1 0 0 0,0 2 0 0 0,0-1 0 0 0,0-1 0 0 0,0 1 0 0 0,0-1 0 0 0,0 1 0 0 0,0-1 0 0 0,2 1 0 0 0,-2 1 0 0 0,0-2 0 0 0,1-1 0 0 0,1 1 0 0 0,-2 2 0 0 0,0 0 0 0 0,0 0-1 0 0,0 0 1 0 0,1 0 0 0 0,-1 0 0 0 0,0 0-1 0 0,0 0 1 0 0,2 0 0 0 0,-2 0-1 0 0,0 0 1 0 0,1 0 0 0 0,-1 0 0 0 0,0 0-1 0 0,0 0 1 0 0,2 0 0 0 0,-2 0-1 0 0,0 0 1 0 0,0 0 0 0 0,0 2 0 0 0,1-2-1 0 0,-1 0 1 0 0,0 0 0 0 0,0 0-1 0 0,2 0 1 0 0,-2 0 0 0 0,0 1 0 0 0,0-1-1 0 0,0 0 1 0 0,0 0 0 0 0,1 0-1 0 0,-1 2 1 0 0,0-2 0 0 0,0 0 0 0 0,10 14 49 0 0,8 39 260 0 0,-9-22-183 0 0,8 30 78 0 0,-3 2 0 0 0,-2-2 0 0 0,3 86 0 0 0,-10 191 640 0 0,-14-144-29 0 0,-48 277-1 0 0,17-241 106 0 0,-91 284-1 0 0,92-395-476 0 0,-5-1 1 0 0,-5-2-1 0 0,-119 205 1 0 0,120-247-190 0 0,0-3 0 0 0,-6-2 1 0 0,-1-1-1 0 0,-5-4 0 0 0,-1-3 0 0 0,-3-1 1 0 0,-74 51-1 0 0,112-92-162 0 0,0-1 0 0 0,-1-1 1 0 0,-2-2-1 0 0,-1 0 0 0 0,1-2 1 0 0,-35 11-1 0 0,52-21-40 0 0,0 0 0 0 0,-2-1 0 0 0,2 1 0 0 0,-2-3 1 0 0,0 1-1 0 0,2-1 0 0 0,-26-3 0 0 0,29 2-17 0 0,-1-1-1 0 0,1-1 1 0 0,2 0-1 0 0,-3 0 1 0 0,3 0 0 0 0,-2-2-1 0 0,1 1 1 0 0,0-1-1 0 0,1 1 1 0 0,-1-1-1 0 0,0-1 1 0 0,-9-9 0 0 0,5-1-34 0 0,0 1 0 0 0,1 0 0 0 0,1 0 1 0 0,-1-2-1 0 0,2 0 0 0 0,1 0 1 0 0,0 0-1 0 0,1-1 0 0 0,1 0 0 0 0,-7-31 1 0 0,1-22-225 0 0,-6-105 1 0 0,18 175 219 0 0,-6-125-251 0 0,4 1 1 0 0,8 0 0 0 0,5-1-1 0 0,4 1 1 0 0,51-190-1 0 0,12 45-490 0 0,156-360 1 0 0,-141 407 398 0 0,92-209-428 0 0,34 19 29 0 0,-202 386 670 0 0,3 1 0 0 0,0 0 0 0 0,0 1 0 0 0,3 1 0 0 0,36-33 0 0 0,-45 47 66 0 0,0-1 0 0 0,0 2-1 0 0,1 0 1 0 0,-1 1 0 0 0,1-1 0 0 0,0 3-1 0 0,2 0 1 0 0,-2-1 0 0 0,2 3 0 0 0,0-1-1 0 0,0 2 1 0 0,23-3 0 0 0,-19 5 62 0 0,0 1 0 0 0,1 0 0 0 0,-1 1 0 0 0,1 2 1 0 0,-2 0-1 0 0,1 2 0 0 0,-1 1 0 0 0,0 0 0 0 0,1 0 1 0 0,-2 2-1 0 0,0 1 0 0 0,0 0 0 0 0,31 22 0 0 0,-21-10 27 0 0,0 2-1 0 0,-1 2 0 0 0,-2 1 1 0 0,0 0-1 0 0,-3 3 1 0 0,0-2-1 0 0,23 39 1 0 0,-20-20 45 0 0,0 1 1 0 0,-3 1 0 0 0,-4 1-1 0 0,23 70 1 0 0,-21-32 185 0 0,24 167 0 0 0,-24 81 306 0 0,-23-216-307 0 0,-4-1-1 0 0,-33 193 1 0 0,0-134 205 0 0,-60 176 1 0 0,61-241-215 0 0,-4-2 1 0 0,-5-3-1 0 0,-97 162 0 0 0,109-212-161 0 0,-5-2 0 0 0,0-1-1 0 0,-4-2 1 0 0,0-3-1 0 0,-4 0 1 0 0,-2-5-1 0 0,-95 69 1 0 0,105-87-43 0 0,-2-3 1 0 0,0 0 0 0 0,-1-3 0 0 0,-2-3-1 0 0,1 0 1 0 0,-2-4 0 0 0,0 0-1 0 0,0-3 1 0 0,-1-2 0 0 0,1-2 0 0 0,-1-1-1 0 0,-1-4 1 0 0,1-1 0 0 0,-1-3-1 0 0,1 0 1 0 0,0-5 0 0 0,-90-21 0 0 0,66 3-35 0 0,0-1 1 0 0,2-5 0 0 0,-102-62 0 0 0,-178-150-950 0 0,204 124 211 0 0,-188-199 0 0 0,-87-174-740 0 0,313 346 883 0 0,6-4-1 0 0,-93-184 1 0 0,131 206 162 0 0,7-2-1 0 0,5-2 1 0 0,-42-172 0 0 0,52 126-280 0 0,6-1-1 0 0,-20-354 1 0 0,53 413 324 0 0,5 0 0 0 0,5-1 1 0 0,5 3-1 0 0,7-2 0 0 0,49-170 0 0 0,-50 233 169 0 0,2 2-1 0 0,2 0 0 0 0,43-71 0 0 0,-45 89 27 0 0,4 2 1 0 0,1 0-1 0 0,1 1 0 0 0,2 3 0 0 0,48-44 0 0 0,-35 39-21 0 0,3 2-1 0 0,1 1 1 0 0,1 2-1 0 0,1 3 0 0 0,63-28 1 0 0,-88 48 173 0 0,2 0 0 0 0,-1 0 0 0 0,1 3 1 0 0,1-1-1 0 0,0 3 0 0 0,-2-1 0 0 0,2 4 1 0 0,0-1-1 0 0,0 2 0 0 0,0 0 0 0 0,0 3 0 0 0,0 0 1 0 0,43 11-1 0 0,-46-6 41 0 0,0-1 1 0 0,-2 3-1 0 0,1 0 1 0 0,-1 1-1 0 0,23 17 1 0 0,94 76 337 0 0,-120-89-347 0 0,39 32 159 0 0,-3 4-1 0 0,-2 1 1 0 0,-4 1 0 0 0,-2 4-1 0 0,-1 1 1 0 0,71 124 0 0 0,-87-124-40 0 0,-1 2 0 0 0,-4-1 1 0 0,-1 4-1 0 0,-3-2 1 0 0,-3 4-1 0 0,-4-3 0 0 0,-2 3 1 0 0,4 69-1 0 0,-11-56 29 0 0,-6 0 0 0 0,-1 0-1 0 0,-5 0 1 0 0,-2 0 0 0 0,-4-1 0 0 0,-3-1 0 0 0,-4-1-1 0 0,-38 90 1 0 0,38-111-54 0 0,-3-4 0 0 0,-4 2-1 0 0,-1-3 1 0 0,-3 0 0 0 0,0-3-1 0 0,-3 0 1 0 0,-4-3 0 0 0,1 0-1 0 0,-3-4 1 0 0,-2 0 0 0 0,-89 62 0 0 0,103-83-64 0 0,2-3 1 0 0,-4 2 0 0 0,2-3-1 0 0,-1-2 1 0 0,-3 0 0 0 0,3-2-1 0 0,-2-1 1 0 0,-2-2 0 0 0,2-2-1 0 0,-60 4 1 0 0,48-9 50 0 0,1-1-1 0 0,0-4 1 0 0,0 0-1 0 0,2-2 1 0 0,-2-2-1 0 0,2-2 1 0 0,-42-17 0 0 0,28 5-85 0 0,0-3 1 0 0,2-3-1 0 0,1 0 1 0 0,-65-52-1 0 0,32 14-233 0 0,-123-126 0 0 0,-51-93-595 0 0,-253-370-711 0 0,432 547 1246 0 0,-204-299-580 0 0,216 298 366 0 0,-97-224 0 0 0,141 267 323 0 0,2 0 0 0 0,2-1 0 0 0,5 0 0 0 0,1-3 1 0 0,5 1-1 0 0,2 0 0 0 0,2-93 0 0 0,10 73-57 0 0,2 0 0 0 0,4 1 0 0 0,4-1 0 0 0,5 3 0 0 0,38-112 1 0 0,58-98-359 0 0,-80 222 271 0 0,80-128 1 0 0,-44 99-2 0 0,4 3 0 0 0,5 3-1 0 0,108-99 1 0 0,-118 131 54 0 0,3 5-1 0 0,2 1 1 0 0,4 5-1 0 0,148-78 1 0 0,-147 92 67 0 0,1 4 0 0 0,3 5 0 0 0,103-28 0 0 0,-149 51 223 0 0,1 1-1 0 0,2 2 1 0 0,66 2 0 0 0,-79 4 44 0 0,-1 1 1 0 0,1 4-1 0 0,-2-2 1 0 0,1 3-1 0 0,-1 1 1 0 0,30 12-1 0 0,-17-2 25 0 0,-4-1-1 0 0,3 4 0 0 0,-4 2 1 0 0,0 1-1 0 0,61 50 0 0 0,-56-36 38 0 0,-2 1 1 0 0,-1 2-1 0 0,-2 1 0 0 0,33 51 0 0 0,108 191 621 0 0,-137-211-510 0 0,-2 1 1 0 0,26 82 0 0 0,-56-134-192 0 0,1 2 0 0 0,-2 2 0 0 0,-1-3 0 0 0,-2 1 0 0 0,0 2 0 0 0,0 24-1 0 0,-5-38-53 0 0,2-1 0 0 0,0-1 0 0 0,-1 2 0 0 0,-2 0 0 0 0,1 0 0 0 0,-1-2-1 0 0,0 1 1 0 0,0 0 0 0 0,-2-1 0 0 0,1 0 0 0 0,-1 0 0 0 0,1 0 0 0 0,-2 1-1 0 0,-1-1 1 0 0,-11 12 0 0 0,7-10 7 0 0,1-2 0 0 0,-3 0 0 0 0,1 0 0 0 0,0 1 0 0 0,0-3 0 0 0,0-1 0 0 0,-2 2 1 0 0,0-2-1 0 0,0-1 0 0 0,0-1 0 0 0,1 1 0 0 0,-1-2 0 0 0,-1 0 0 0 0,1 0 0 0 0,-1-1 0 0 0,-1-1 0 0 0,3-1 0 0 0,-21-1 0 0 0,6-3 42 0 0,2 0 0 0 0,-1-2-1 0 0,1 0 1 0 0,-2-4 0 0 0,4 1 0 0 0,-2 0-1 0 0,1-3 1 0 0,1 0 0 0 0,-25-17 0 0 0,-11-10-83 0 0,1-2 0 0 0,2-3 0 0 0,3-2 0 0 0,1-3 0 0 0,2-2 0 0 0,4-2 0 0 0,1-2 0 0 0,-44-69 0 0 0,38 38-244 0 0,-67-155 0 0 0,-18-104-237 0 0,-113-409-485 0 0,230 670 794 0 0,3 0 0 0 0,-8-119-1 0 0,22 138 41 0 0,3 1-1 0 0,3 0 0 0 0,20-120 0 0 0,-1 88-47 0 0,2 0 1 0 0,5 1-1 0 0,5 1 0 0 0,87-167 1 0 0,-83 192 60 0 0,3 2 1 0 0,4 1 0 0 0,2 2-1 0 0,4 3 1 0 0,1 2 0 0 0,101-87-1 0 0,-80 87-77 0 0,2 6 1 0 0,3 2-1 0 0,1 4 0 0 0,171-74 0 0 0,-146 81 162 0 0,1 5-1 0 0,2 5 1 0 0,202-32-1 0 0,104 23 906 0 0,-342 37-636 0 0,1 4 0 0 0,0 2-1 0 0,123 24 1 0 0,-138-16-48 0 0,-1 5 1 0 0,67 24 0 0 0,-96-29-99 0 0,-1 1 0 0 0,0 2 0 0 0,0 0 0 0 0,-1 1 0 0 0,-1 2-1 0 0,31 28 1 0 0,-24-16 15 0 0,-2 3-1 0 0,-1-1 1 0 0,-2 3-1 0 0,-2 0 1 0 0,1 2-1 0 0,-4-1 1 0 0,19 49-1 0 0,-17-30 59 0 0,-5 0 0 0 0,-1 1 0 0 0,-2 1 0 0 0,13 103 0 0 0,-21-62 86 0 0,-4 0 1 0 0,-4 0-1 0 0,-5 0 1 0 0,-3 0-1 0 0,-5 0 1 0 0,-31 104-1 0 0,15-92 198 0 0,-62 147 0 0 0,72-211-285 0 0,-1 0-1 0 0,-4-2 0 0 0,-44 63 1 0 0,50-79-54 0 0,-3-4 0 0 0,1 2 0 0 0,-2-3 0 0 0,-2 0 0 0 0,1-2 0 0 0,-39 27 0 0 0,54-44-71 0 0,0 2-1 0 0,0-1 0 0 0,-1-2 0 0 0,0 2 1 0 0,1-2-1 0 0,-2 0 0 0 0,0-2 0 0 0,2 1 0 0 0,-14 1 1 0 0,18-3-36 0 0,1 0 0 0 0,-1 0 1 0 0,1 0-1 0 0,1 0 1 0 0,-2-2-1 0 0,0 2 0 0 0,1-1 1 0 0,1-1-1 0 0,-2 1 0 0 0,1-1 1 0 0,1 1-1 0 0,-2-1 0 0 0,2-1 1 0 0,-6-1-1 0 0,3-3 27 0 0,-1 3 0 0 0,1-2 1 0 0,0 0-1 0 0,2 0 0 0 0,-2-1 0 0 0,1 1 0 0 0,-4-7 0 0 0,-3-10 22 0 0,1 0 0 0 0,0-2 0 0 0,-13-44 0 0 0,10 13-215 0 0,0-2 1 0 0,5-1-1 0 0,-5-112 1 0 0,22-182-433 0 0,-5 287 479 0 0,6-130-573 0 0,72-383 0 0 0,-49 439 333 0 0,8 3-1 0 0,73-178 0 0 0,-36 148-196 0 0,128-209 0 0 0,-138 272 203 0 0,3 3 0 0 0,161-173 1 0 0,-166 213 166 0 0,2 1 0 0 0,2 3 0 0 0,3 4 0 0 0,1 4 0 0 0,3 2 0 0 0,2 4 0 0 0,2 3 0 0 0,1 3 1 0 0,152-45-1 0 0,-157 62 132 0 0,2 3 0 0 0,81-8-1 0 0,161 4 725 0 0,-268 21-562 0 0,0 2 0 0 0,0 1-1 0 0,-2 3 1 0 0,2 1-1 0 0,-1 4 1 0 0,-1 1 0 0 0,1 4-1 0 0,50 20 1 0 0,-69-20-33 0 0,1 0-1 0 0,-2 1 1 0 0,0 3 0 0 0,-1 0 0 0 0,-1 3 0 0 0,-1 0 0 0 0,-1 1 0 0 0,-1 1 0 0 0,-1 2-1 0 0,-2 1 1 0 0,0-1 0 0 0,27 48 0 0 0,-24-24 70 0 0,-1-1 0 0 0,-2 4-1 0 0,-3-2 1 0 0,-4 3 0 0 0,0-1 0 0 0,13 92 0 0 0,-16-31 150 0 0,-3 0 0 0 0,-10 149 0 0 0,-11-74 233 0 0,-10 0 0 0 0,-61 256 0 0 0,-159 356 1100 0 0,115-489-473 0 0,-224 412 1 0 0,338-702-1101 0 0,6-10-26 0 0,0 0 0 0 0,0 0 0 0 0,-2-1 0 0 0,-1 0 0 0 0,1-1 0 0 0,-1 1 0 0 0,-2-1 0 0 0,2-2 0 0 0,-20 17 1 0 0,27-24-32 0 0,2-2 1 0 0,-1 1 0 0 0,-1-1 0 0 0,2 0-1 0 0,-1 2 1 0 0,-1-2 0 0 0,2 0 0 0 0,-1 1-1 0 0,-1-1 1 0 0,2 0 0 0 0,-1 0 0 0 0,-1 2-1 0 0,1-2 1 0 0,1 0 0 0 0,-2 0 0 0 0,1 0-1 0 0,-1 0 1 0 0,0 0 0 0 0,2 0 0 0 0,-1 0-1 0 0,-1-2 1 0 0,1 2 0 0 0,1 0 0 0 0,-2 0-1 0 0,1 0 1 0 0,-1-1 0 0 0,2 1 0 0 0,-1 0-1 0 0,-1-2 1 0 0,2 2 0 0 0,-1-1 0 0 0,1 1-1 0 0,-2-2 1 0 0,1 2 0 0 0,1-2 0 0 0,-2 2-1 0 0,2-1 1 0 0,-1-1 0 0 0,1 2 0 0 0,0-1-1 0 0,-2-1 1 0 0,2 2 0 0 0,0-1 0 0 0,-1-2-1 0 0,-3-5 25 0 0,1-1-1 0 0,0 1 1 0 0,2-1-1 0 0,-4-14 1 0 0,5 20-19 0 0,-15-141-282 0 0,6-253-1 0 0,9 273 90 0 0,1-23-313 0 0,8 0 0 0 0,45-238-1 0 0,-33 285 196 0 0,5 4 0 0 0,5-1-1 0 0,3 3 1 0 0,85-163-1 0 0,-43 125-110 0 0,6 2-1 0 0,6 5 1 0 0,4 2-1 0 0,6 7 0 0 0,179-167 1 0 0,-210 223 345 0 0,2 4-1 0 0,3 4 1 0 0,1 1 0 0 0,4 4 0 0 0,1 4-1 0 0,1 3 1 0 0,2 4 0 0 0,3 3 0 0 0,1 4-1 0 0,0 3 1 0 0,1 5 0 0 0,1 3 0 0 0,2 4-1 0 0,113-3 1 0 0,-146 15 179 0 0,-1 4-1 0 0,0 1 1 0 0,1 3-1 0 0,-1 3 1 0 0,67 19-1 0 0,-95-20-57 0 0,-1 1-1 0 0,0 1 0 0 0,0 3 0 0 0,0-1 1 0 0,-1 2-1 0 0,-1 1 0 0 0,-1 0 1 0 0,0 2-1 0 0,0 1 0 0 0,-1 2 1 0 0,-2-1-1 0 0,19 27 0 0 0,-20-23 6 0 0,-2 3 1 0 0,-1-2-1 0 0,-2 2 0 0 0,0 2 0 0 0,-2-1 0 0 0,0 1 0 0 0,-2-1 0 0 0,-1 2 1 0 0,-2 0-1 0 0,-1 0 0 0 0,4 40 0 0 0,-4 2 71 0 0,-3-1 1 0 0,-3-1-1 0 0,-3 1 0 0 0,-3 0 0 0 0,-19 86 1 0 0,-103 290 547 0 0,-34-14 74 0 0,-57 44 78 0 0,159-367-577 0 0,-3-2-1 0 0,-80 99 1 0 0,143-204-249 0 0,-19 21 92 0 0,1 0-1 0 0,-43 39 0 0 0,55-55-73 0 0,1-3 0 0 0,-1 1-1 0 0,0-1 1 0 0,0-1-1 0 0,0 2 1 0 0,-2-2-1 0 0,2 0 1 0 0,0 0 0 0 0,-2-1-1 0 0,0 1 1 0 0,2-2-1 0 0,-1 1 1 0 0,-1-1 0 0 0,2 1-1 0 0,-2-2 1 0 0,1 0-1 0 0,-10 0 1 0 0,11-2-4 0 0,0 1 0 0 0,-1-1 1 0 0,3-1-1 0 0,-2 0 0 0 0,1 2 0 0 0,-1-2 1 0 0,1 0-1 0 0,1-1 0 0 0,-1 0 0 0 0,1 1 1 0 0,-1-2-1 0 0,0 1 0 0 0,1 1 0 0 0,-5-10 1 0 0,-7-7 43 0 0,3 1 1 0 0,-15-27-1 0 0,4 0-138 0 0,1 1-1 0 0,-23-71 0 0 0,37 87 7 0 0,1-1 0 0 0,0 0 0 0 0,4 0 0 0 0,-1-1 0 0 0,1-42 0 0 0,4 50 27 0 0,0-15-48 0 0,1 1 0 0 0,1-1 0 0 0,8-39 0 0 0,7 16-77 0 0,1 0 0 0 0,4 1 1 0 0,2 1-1 0 0,2 0 0 0 0,3 3 0 0 0,4 1 0 0 0,72-98 1 0 0,-31 61-155 0 0,4 3 0 0 0,4 4 0 0 0,129-105 0 0 0,536-351-1525 0 0,-469 365 1191 0 0,-130 82 332 0 0,10-4-176 0 0,4 5 1 0 0,3 9-1 0 0,196-71 0 0 0,17 32-291 0 0,6 37 643 0 0,-297 75 396 0 0,-1 4-1 0 0,171 8 1 0 0,-233 1-188 0 0,-1 1 0 0 0,2 1 1 0 0,-2 1-1 0 0,0 1 0 0 0,0 0 0 0 0,0 2 1 0 0,41 21-1 0 0,-49-20-21 0 0,0 0 0 0 0,1 2 0 0 0,-3 0 0 0 0,1 1 0 0 0,0-1 1 0 0,-2 2-1 0 0,0 0 0 0 0,1 0 0 0 0,-3 3 0 0 0,0-3 0 0 0,11 21 0 0 0,-6-2 59 0 0,1 0 0 0 0,-3 2 0 0 0,0 0 0 0 0,9 53-1 0 0,-8-12 143 0 0,6 85 0 0 0,-17-97-67 0 0,-3-2 0 0 0,-3 2 0 0 0,-1 0 0 0 0,-26 109 0 0 0,3-61 249 0 0,-77 190-1 0 0,61-205-72 0 0,-99 166 0 0 0,-85 67 472 0 0,154-239-467 0 0,-3-1 1 0 0,-160 139-1 0 0,187-187-216 0 0,0-3 0 0 0,-1-1 0 0 0,-4-3-1 0 0,1-2 1 0 0,-99 40 0 0 0,119-59-53 0 0,-3-2 0 0 0,3-2 0 0 0,-3 0 0 0 0,-57 5-1 0 0,69-12-25 0 0,-2-2 0 0 0,0 0-1 0 0,0-2 1 0 0,0-1-1 0 0,0 0 1 0 0,0-2 0 0 0,-25-8-1 0 0,36 8-9 0 0,1-1 0 0 0,0 0-1 0 0,1 0 1 0 0,-1-2 0 0 0,2 0-1 0 0,-2 1 1 0 0,2-2 0 0 0,-22-19-1 0 0,28 20-48 0 0,-2 1 0 0 0,2-2 0 0 0,0 1-1 0 0,0-1 1 0 0,0 1 0 0 0,1-1 0 0 0,1 0-1 0 0,-1 0 1 0 0,2-2 0 0 0,0 2 0 0 0,0-2-1 0 0,0 2 1 0 0,-2-22 0 0 0,4 13-31 0 0,1 1 0 0 0,1-1 0 0 0,1-1-1 0 0,-1 1 1 0 0,2 1 0 0 0,2-1 0 0 0,-1 1 0 0 0,3 0 0 0 0,-1 0 0 0 0,0 0 0 0 0,1 1 0 0 0,3-1-1 0 0,11-17 1 0 0,13-15-161 0 0,2 0-1 0 0,73-70 0 0 0,-31 42-109 0 0,3 4 0 0 0,2 4 0 0 0,129-82-1 0 0,-88 77-85 0 0,2 6 0 0 0,152-61-1 0 0,-96 56 383 0 0,5 7 0 0 0,2 8-1 0 0,214-36 1 0 0,118 36 626 0 0,-385 54-317 0 0,259 25 1 0 0,-36 43 109 0 0,-294-48-305 0 0,-1 4 1 0 0,-1 1-1 0 0,88 46 1 0 0,-130-56-69 0 0,1 1 1 0 0,-2 2-1 0 0,0 0 0 0 0,0 1 1 0 0,-2 2-1 0 0,0 0 1 0 0,-1 0-1 0 0,0 1 0 0 0,-2 2 1 0 0,22 30-1 0 0,-23-22 4 0 0,-1-2-1 0 0,1 1 1 0 0,-3 2-1 0 0,0 0 1 0 0,-2 1-1 0 0,-3-1 1 0 0,2 0-1 0 0,1 36 1 0 0,-5-16 19 0 0,-1 0 1 0 0,-3 2 0 0 0,-1-2 0 0 0,-2 0 0 0 0,-3 0 0 0 0,-2 0 0 0 0,-3-2 0 0 0,-25 80 0 0 0,-1-32 72 0 0,-4-2 1 0 0,-4-3 0 0 0,-4-1-1 0 0,-3-2 1 0 0,-4-3-1 0 0,-4-3 1 0 0,-104 111-1 0 0,-232 192 501 0 0,315-309-514 0 0,6-8 50 0 0,-1-3-1 0 0,-86 54 0 0 0,139-104-137 0 0,0-1 0 0 0,0 0 0 0 0,-2-3 0 0 0,1 1 1 0 0,-1-2-1 0 0,-37 8 0 0 0,52-14-13 0 0,0-1 1 0 0,-1-1-1 0 0,2-1 0 0 0,-2 2 1 0 0,0-2-1 0 0,2-2 0 0 0,-1 2 1 0 0,-1-1-1 0 0,2-1 1 0 0,-2-1-1 0 0,2 1 0 0 0,-2-1 1 0 0,2-1-1 0 0,0 1 0 0 0,-1-2 1 0 0,1 1-1 0 0,0-3 0 0 0,-14-8 1 0 0,14 8-1 0 0,0-1 0 0 0,1-1 0 0 0,-1 0 0 0 0,1-1 0 0 0,2 1 0 0 0,-1-2 0 0 0,0 1 0 0 0,1-1 0 0 0,2 0 0 0 0,-2 1 0 0 0,1-1 0 0 0,2-1 0 0 0,-2 1 0 0 0,2-1 0 0 0,2 0 0 0 0,-2-1 0 0 0,1-19 0 0 0,2 28-24 0 0,0-3 0 0 0,0 3 0 0 0,0-1 0 0 0,2 1 0 0 0,-1-2-1 0 0,-1 1 1 0 0,2 0 0 0 0,-1 1 0 0 0,2-1 0 0 0,-1 1 0 0 0,-1-1 0 0 0,3 0-1 0 0,-1 1 1 0 0,-2 1 0 0 0,10-9 0 0 0,-7 7-13 0 0,3 0 0 0 0,-3 1 0 0 0,2-1 0 0 0,0 2 0 0 0,0-1 0 0 0,1 1 0 0 0,0-1 0 0 0,-1 1 0 0 0,14-3 0 0 0,5 0-23 0 0,-2 3-1 0 0,1-1 0 0 0,1 2 0 0 0,-2 0 1 0 0,38 6-1 0 0,5 0 71 0 0,108 27 1 0 0,61 28 12 0 0,-198-48-32 0 0,1262 385 270 0 0,-894-247-194 0 0,-282-99-43 0 0,140 85 0 0 0,-219-109-30 0 0,0 1 0 0 0,-2 4-1 0 0,-1 1 1 0 0,-3 2 0 0 0,49 51 0 0 0,-67-62-6 0 0,-1 0-1 0 0,-1 0 1 0 0,-3 2 0 0 0,1 1 0 0 0,-1 0-1 0 0,-3 0 1 0 0,0 1 0 0 0,-1 1 0 0 0,-2 1-1 0 0,11 49 1 0 0,-14-26 6 0 0,-1 0-1 0 0,-2-2 0 0 0,-3 2 1 0 0,-2 0-1 0 0,-2 0 0 0 0,-4 0 1 0 0,-18 75-1 0 0,0-34 13 0 0,-5 1 1 0 0,-4-4-1 0 0,-49 92 0 0 0,15-55 18 0 0,-4-3 0 0 0,-135 168-1 0 0,108-174 5 0 0,-2-3-1 0 0,-173 145 1 0 0,-267 163 88 0 0,206-195-62 0 0,278-196-72 0 0,-2-1 1 0 0,0-2 0 0 0,-1-5 0 0 0,-69 21-1 0 0,99-36-1 0 0,-1-3 0 0 0,-58 5 0 0 0,78-10 0 0 0,-2-1 0 0 0,2 0 0 0 0,-2-1 0 0 0,2-1 0 0 0,-2 1 0 0 0,2-2 0 0 0,0 0 0 0 0,-1 0 0 0 0,-19-10 0 0 0,26 10-1 0 0,-2-1 0 0 0,2-1 0 0 0,2 0 0 0 0,-2 1-1 0 0,0-2 1 0 0,1 1 0 0 0,-1-1 0 0 0,1 0 0 0 0,1 0-1 0 0,1 0 1 0 0,-2 0 0 0 0,0-1 0 0 0,2 0 0 0 0,0 1-1 0 0,0-2 1 0 0,2 2 0 0 0,-2-2 0 0 0,1 1 0 0 0,1-1 0 0 0,-1 2-1 0 0,2-2 1 0 0,-1-10 0 0 0,1 3-44 0 0,0 1 0 0 0,0 0 0 0 0,1 0 0 0 0,1-1-1 0 0,1 1 1 0 0,0 0 0 0 0,0 1 0 0 0,1-1 0 0 0,1 2 0 0 0,13-27 0 0 0,-2 17-35 0 0,0-1-1 0 0,1 0 1 0 0,2 1 0 0 0,-1 2 0 0 0,31-24 0 0 0,116-78-499 0 0,-90 74 264 0 0,3 4 1 0 0,147-62-1 0 0,-112 65 293 0 0,184-43 0 0 0,-230 70 55 0 0,0 5 0 0 0,2 1 0 0 0,83 4 1 0 0,204 28 100 0 0,-299-18-107 0 0,-1 3 0 0 0,-1 4 0 0 0,0 0 0 0 0,0 4-1 0 0,-1 2 1 0 0,0 2 0 0 0,-2 2 0 0 0,68 44 0 0 0,-98-53-16 0 0,-2 1 0 0 0,0 1 1 0 0,-2 0-1 0 0,0 1 0 0 0,-1 2 1 0 0,26 33-1 0 0,-34-39-3 0 0,0 3 0 0 0,-1-3 0 0 0,0 3 0 0 0,-1-1 1 0 0,-1 0-1 0 0,0 1 0 0 0,-1-1 0 0 0,0 2 0 0 0,-2-2 0 0 0,3 32 1 0 0,-6-37-9 0 0,3 22 13 0 0,-2 1 0 0 0,-1 0 0 0 0,-1 0 0 0 0,-2-1 0 0 0,-14 65 0 0 0,-18 5 57 0 0,-5-1 1 0 0,-73 135-1 0 0,39-105 3 0 0,-5-2-1 0 0,-7-4 1 0 0,-4-4 0 0 0,-5-5-1 0 0,-154 147 1 0 0,128-154 8 0 0,-4-5-1 0 0,-5-6 1 0 0,-172 99 0 0 0,221-151-37 0 0,-1-2 0 0 0,-3-4 0 0 0,-2-3 0 0 0,0-5 0 0 0,-124 29 0 0 0,159-50-13 0 0,-2-2 0 0 0,1-3 0 0 0,-109 0 0 0 0,140-6-21 0 0,-1-1 0 0 0,2-2 1 0 0,-2 0-1 0 0,2-2 0 0 0,-1-1 0 0 0,1 0 0 0 0,-1-2 1 0 0,1 1-1 0 0,1-3 0 0 0,0 0 0 0 0,0-1 0 0 0,-19-15 1 0 0,29 18-25 0 0,1 1 1 0 0,0-1 0 0 0,1-1 0 0 0,1 1-1 0 0,-1-1 1 0 0,0-2 0 0 0,2 2 0 0 0,0-2-1 0 0,0 2 1 0 0,1-1 0 0 0,-1-1 0 0 0,3 0-1 0 0,-1-1 1 0 0,1 1 0 0 0,0 0 0 0 0,0-1 0 0 0,1 0-1 0 0,0 1 1 0 0,2-1 0 0 0,0 0 0 0 0,0 1-1 0 0,0-1 1 0 0,2 0 0 0 0,0 1 0 0 0,-1-1-1 0 0,2 1 1 0 0,0-1 0 0 0,2 1 0 0 0,-1 0-1 0 0,1 1 1 0 0,6-12 0 0 0,1 4-52 0 0,0-1 1 0 0,2 3-1 0 0,0-1 1 0 0,1 2-1 0 0,0-1 0 0 0,2 1 1 0 0,21-14-1 0 0,140-78-456 0 0,-164 99 468 0 0,33-16 18 0 0,0 4 0 0 0,2 0 0 0 0,2 3-1 0 0,-1 2 1 0 0,1 3 0 0 0,70-10 0 0 0,13 8 118 0 0,166 5 1 0 0,411 70 133 0 0,-625-48-193 0 0,246 45 74 0 0,-305-54-86 0 0,-1 4 0 0 0,2 0 1 0 0,-2 1-1 0 0,0 2 0 0 0,-2-1 1 0 0,41 25-1 0 0,-58-28-9 0 0,2-1 1 0 0,-1 0-1 0 0,0 0 1 0 0,-1 2-1 0 0,1-2 1 0 0,-2 1-1 0 0,0 1 1 0 0,0 1-1 0 0,0-1 0 0 0,1 1 1 0 0,-3-1-1 0 0,1 1 1 0 0,-1 0-1 0 0,-1 2 1 0 0,0-2-1 0 0,1 0 1 0 0,-1 2-1 0 0,-2-2 1 0 0,1 2-1 0 0,-1-2 1 0 0,1 14-1 0 0,-4-5 3 0 0,1-1-1 0 0,-2 0 1 0 0,0 0-1 0 0,-1-1 1 0 0,-2 0-1 0 0,2 1 1 0 0,-2-2-1 0 0,-10 18 1 0 0,-2 3 15 0 0,-2-3 0 0 0,-35 47 0 0 0,15-31 6 0 0,-3-3 0 0 0,1 0 1 0 0,-84 64-1 0 0,-169 93 83 0 0,134-110-45 0 0,-2-7 0 0 0,-6-8 0 0 0,-2-6 0 0 0,-3-9 0 0 0,-2-7 0 0 0,-3-8 0 0 0,-229 31 0 0 0,268-60-10 0 0,3-9-1 0 0,-165-5 1 0 0,188-11 1 0 0,-1-6 0 0 0,-225-53 0 0 0,215 30-324 0 0,-1-6 0 0 0,4-5 0 0 0,-191-102 0 0 0,213 91-101 0 0,4-3 0 0 0,2-5 1 0 0,4-4-1 0 0,-124-121 0 0 0,182 156 232 0 0,0-1-1 0 0,3-2 0 0 0,0 1 0 0 0,3-4 0 0 0,1 0 0 0 0,2-1 0 0 0,2 0 0 0 0,-22-60 0 0 0,32 67 49 0 0,2 0-1 0 0,1 1 1 0 0,1-1-1 0 0,2 0 1 0 0,2 1-1 0 0,2-2 1 0 0,-1 1-1 0 0,4-1 0 0 0,-1 0 1 0 0,4 1-1 0 0,1 0 1 0 0,9-38-1 0 0,2 22-65 0 0,1-1 0 0 0,4 3 0 0 0,1-1 0 0 0,1 1 0 0 0,4 2 0 0 0,1 0 0 0 0,1 2 0 0 0,4 3 0 0 0,0-1 0 0 0,2 3 0 0 0,3 2 0 0 0,0 0 0 0 0,3 4 0 0 0,54-38 0 0 0,-24 24-76 0 0,0 1 1 0 0,4 5-1 0 0,1 2 1 0 0,90-31-1 0 0,-102 49 331 0 0,1 2 0 0 0,1 4 0 0 0,1 1 0 0 0,1 5 0 0 0,-1 3-1 0 0,102 1 1 0 0,-155 7-73 0 0,2-1-1 0 0,-1 1 1 0 0,0 1-1 0 0,0 2 0 0 0,-1-2 1 0 0,0 3-1 0 0,1-2 1 0 0,-1 2-1 0 0,0 2 0 0 0,-1 0 1 0 0,0-1-1 0 0,18 15 1 0 0,-23-13-6 0 0,0-1 1 0 0,0 1-1 0 0,1 0 0 0 0,-3 0 1 0 0,1 2-1 0 0,-1 0 1 0 0,0-2-1 0 0,-1 3 1 0 0,0-1-1 0 0,0-1 1 0 0,-1 3-1 0 0,-1-3 1 0 0,-1 3-1 0 0,0-1 1 0 0,0 0-1 0 0,2 22 0 0 0,-2 5 38 0 0,-2 1 0 0 0,-2 0-1 0 0,-2 1 1 0 0,-2-1 0 0 0,-1 0-1 0 0,-1-2 1 0 0,-16 46 0 0 0,-10 8 186 0 0,-78 157 0 0 0,89-207-166 0 0,-2-1 1 0 0,-2-1-1 0 0,-2-1 1 0 0,-1-2-1 0 0,-36 40 1 0 0,55-70-55 0 0,3 2 0 0 0,-2-1 0 0 0,-1 0 0 0 0,1-1 0 0 0,0 1 0 0 0,-2-2-1 0 0,2 0 1 0 0,-2-1 0 0 0,1 1 0 0 0,-3-1 0 0 0,3-2 0 0 0,-21 6 0 0 0,5-6 17 0 0,0-2 0 0 0,-1-1 0 0 0,1-1 0 0 0,0-1 0 0 0,-2-2 1 0 0,-33-9-1 0 0,-156-52 291 0 0,-8-32-15 0 0,28 10 25 0 0,-345-132 390 0 0,466 187-597 0 0,10 6 4 0 0,-67-38-1 0 0,111 49-119 0 0,18 6 82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1.32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892 0 6553 0 0,'-42'23'273'0'0,"24"-14"-136"0"0,1 1 0 0 0,-1 0 0 0 0,-29 26 0 0 0,31-21-32 0 0,2 0 1 0 0,-1 1-1 0 0,2 1 0 0 0,0 1 1 0 0,1 0-1 0 0,-10 21 1 0 0,9-13 18 0 0,2 0 1 0 0,0 1-1 0 0,2 0 1 0 0,-7 32-1 0 0,8-25-43 0 0,3-14 70 0 0,-3 25 1 0 0,7-40-133 0 0,0 1 1 0 0,1 0 0 0 0,0 0 0 0 0,1 0-1 0 0,-1 0 1 0 0,1-1 0 0 0,0 1-1 0 0,3 10 1 0 0,-2-12 0 0 0,0 0 0 0 0,0-1-1 0 0,0 1 1 0 0,0 0 0 0 0,0-1 0 0 0,1 0-1 0 0,0 0 1 0 0,-1 0 0 0 0,1 0 0 0 0,0 0 0 0 0,0 0-1 0 0,1-1 1 0 0,3 3 0 0 0,6 2 123 0 0,0 0-1 0 0,21 7 1 0 0,-20-9-71 0 0,0 1 0 0 0,17 10 0 0 0,-27-13-51 0 0,1 0 0 0 0,-1 1 1 0 0,0 0-1 0 0,0-1 0 0 0,0 1 0 0 0,0 1 0 0 0,-1-1 1 0 0,0 0-1 0 0,0 1 0 0 0,0 0 0 0 0,0 0 0 0 0,-1 0 1 0 0,0 0-1 0 0,0 0 0 0 0,0 0 0 0 0,-1 0 0 0 0,1 1 0 0 0,-1-1 1 0 0,-1 1-1 0 0,1-1 0 0 0,-1 9 0 0 0,0 0 56 0 0,-1 0-1 0 0,-1 0 0 0 0,0 0 1 0 0,-1-1-1 0 0,0 1 1 0 0,-1-1-1 0 0,-8 20 0 0 0,-141 270 1272 0 0,15-33-95 0 0,101-188-885 0 0,-42 96 408 0 0,-48 116 473 0 0,-15 37 184 0 0,124-285-1208 0 0,3 0 1 0 0,1 1-1 0 0,3 0 0 0 0,1 1 0 0 0,-3 58 0 0 0,13-94-160 0 0,0 1 0 0 0,0-1 0 0 0,1 0 0 0 0,1 0 0 0 0,5 21 0 0 0,-5-25-31 0 0,1-1 0 0 0,0 0 0 0 0,0 0 0 0 0,1 0 0 0 0,0 0 0 0 0,0 0 0 0 0,0-1 0 0 0,1 0 0 0 0,0 0 0 0 0,9 8 0 0 0,-4-5 30 0 0,2 0 0 0 0,-1-1 0 0 0,1-1 1 0 0,0 0-1 0 0,1 0 0 0 0,0-1 0 0 0,15 5 1 0 0,-8-5 15 0 0,-1 0 1 0 0,1-2-1 0 0,1 0 1 0 0,30 1 0 0 0,6-4 119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6402 4287 6553 0 0,'-16'-18'68'0'0,"-1"1"-1"0"0,-2 0 1 0 0,1 0-1 0 0,0 2 1 0 0,-2 1-1 0 0,-2 0 1 0 0,1 2-1 0 0,0 0 1 0 0,-1 3-1 0 0,-1-2 1 0 0,0 3-1 0 0,-29-9 0 0 0,9 7 94 0 0,1 1 0 0 0,-3 1 0 0 0,1 3-1 0 0,-80 1 1 0 0,112 4-120 0 0,-2 3 0 0 0,2-2 0 0 0,-1 2 0 0 0,0 0 0 0 0,0 2 0 0 0,1 0 0 0 0,2-1 0 0 0,-3 2 0 0 0,1 0 0 0 0,1 1 0 0 0,1 0 0 0 0,-1 1 0 0 0,0 0 0 0 0,-9 10 0 0 0,-3 6 92 0 0,0 1-1 0 0,4 1 1 0 0,-1 1-1 0 0,-22 39 1 0 0,-120 180 661 0 0,113-177-585 0 0,-46 64 273 0 0,-5-4 0 0 0,-6-5 0 0 0,-6-5 0 0 0,-4-4 0 0 0,-165 123 0 0 0,201-178-181 0 0,-3-6 0 0 0,-1-2 0 0 0,-1-5 0 0 0,-4-3 0 0 0,-95 33 0 0 0,109-53-65 0 0,1-2-1 0 0,-3-4 1 0 0,-1-3-1 0 0,0-2 1 0 0,0-6-1 0 0,-151-2 1 0 0,169-8-39 0 0,0-3 1 0 0,1-4 0 0 0,0-2 0 0 0,1-2 0 0 0,0-1 0 0 0,-90-41 0 0 0,91 30-228 0 0,2-4 0 0 0,0-2 0 0 0,3 0 0 0 0,0-4 1 0 0,3-3-1 0 0,-75-72 0 0 0,98 85-47 0 0,2-3 0 0 0,1-1 0 0 0,0 0 1 0 0,1-1-1 0 0,4-1 0 0 0,0 0 0 0 0,1-2 0 0 0,2-1 0 0 0,1 2 1 0 0,2-4-1 0 0,1 2 0 0 0,-9-57 0 0 0,12 38-27 0 0,4 1-1 0 0,2-1 0 0 0,1 1 1 0 0,4-1-1 0 0,8-53 0 0 0,-2 29-82 0 0,0 61 56 0 0,-9 17 130 0 0,0 0 1 0 0,0-1 0 0 0,0 1 0 0 0,1 0-1 0 0,-1 0 1 0 0,0 0 0 0 0,0 0 0 0 0,0 0 0 0 0,2-2-1 0 0,-2 2 1 0 0,0 0 0 0 0,0 0 0 0 0,1 0-1 0 0,-1 0 1 0 0,0 0 0 0 0,2 0 0 0 0,-2 0-1 0 0,0 0 1 0 0,0 0 0 0 0,2 0 0 0 0,-2 0 0 0 0,0 0-1 0 0,0 0 1 0 0,1 0 0 0 0,-1 0 0 0 0,0 0-1 0 0,2 0 1 0 0,-2 0 0 0 0,0 0 0 0 0,0 2-1 0 0,1-2 1 0 0,-1 0 0 0 0,0 0 0 0 0,0 0 0 0 0,0 0-1 0 0,2 1 1 0 0,-2-1 0 0 0,0 0 0 0 0,0 0-1 0 0,0 0 1 0 0,1 2 0 0 0,-1-2 0 0 0,0 0-1 0 0,0 0 1 0 0,0 1 0 0 0,0-1 0 0 0,5 6 12 0 0,-2 1 0 0 0,0-1 0 0 0,0 0 0 0 0,-2 2 0 0 0,3-2 0 0 0,-3 0 1 0 0,1 1-1 0 0,-1 0 0 0 0,1 0 0 0 0,-2 10 0 0 0,0 84 106 0 0,-2-52-48 0 0,-1 41 127 0 0,-28 170 0 0 0,-42 89 255 0 0,-95 240 252 0 0,101-403-319 0 0,-102 197 0 0 0,157-357-350 0 0,-205 391 543 0 0,150-302-304 0 0,-123 160 0 0 0,184-264-252 0 0,-2-2 0 0 0,-1 1 0 0 0,1-3 0 0 0,-1 2 0 0 0,0-1 0 0 0,-17 10 0 0 0,20-15-14 0 0,0 0 1 0 0,0 1 0 0 0,-1-1-1 0 0,1-2 1 0 0,-1 1-1 0 0,1-1 1 0 0,-2 1 0 0 0,2-1-1 0 0,-2-1 1 0 0,2 0 0 0 0,-2 0-1 0 0,-8 0 1 0 0,3-3 6 0 0,1 2-1 0 0,1-2 1 0 0,-1-2-1 0 0,1 2 1 0 0,1-2-1 0 0,-3-1 1 0 0,3 2 0 0 0,1-2-1 0 0,-2-1 1 0 0,2 0-1 0 0,-2-1 1 0 0,2 0-1 0 0,0 1 1 0 0,-8-10 0 0 0,-6-11 16 0 0,-2 1 1 0 0,4-2-1 0 0,-26-43 1 0 0,-2-20-377 0 0,-51-125 0 0 0,65 136 178 0 0,-49-121-495 0 0,7-3 1 0 0,-73-320-1 0 0,59-83-546 0 0,80 445 642 0 0,17-288-1 0 0,11 317 192 0 0,4-1 0 0 0,7 2-1 0 0,67-194 1 0 0,-59 220 108 0 0,7-1 0 0 0,3 4 0 0 0,6 4 0 0 0,66-101 0 0 0,-71 132 88 0 0,4 2-1 0 0,2 1 0 0 0,4 4 1 0 0,1 2-1 0 0,5 2 0 0 0,74-54 1 0 0,-97 85 44 0 0,0 1 0 0 0,3 1 0 0 0,0 2-1 0 0,62-23 1 0 0,-74 36 166 0 0,1-1-1 0 0,0 3 0 0 0,0 1 1 0 0,0 0-1 0 0,2 4 0 0 0,-2 0 0 0 0,49 3 1 0 0,-72 0-4 0 0,2 2 1 0 0,-2-1-1 0 0,2 1 1 0 0,-2-1 0 0 0,0 2-1 0 0,0 1 1 0 0,1 0 0 0 0,-1-1-1 0 0,0 2 1 0 0,0-1-1 0 0,0 1 1 0 0,-1 1 0 0 0,0 0-1 0 0,-1 0 1 0 0,1 0-1 0 0,0 2 1 0 0,-1-2 0 0 0,-1 2-1 0 0,0-1 1 0 0,1 3-1 0 0,-1-3 1 0 0,-2 2 0 0 0,1-1-1 0 0,-1 1 1 0 0,1 0 0 0 0,-2 1-1 0 0,0-1 1 0 0,0 2-1 0 0,0-2 1 0 0,-1 0 0 0 0,1 15-1 0 0,0 15 56 0 0,-2 0 0 0 0,-1 0 1 0 0,-3-1-1 0 0,0 0 0 0 0,-3-1 0 0 0,0 1 0 0 0,-14 37 0 0 0,-26 93 522 0 0,-79 189-1 0 0,-68 74 358 0 0,138-325-497 0 0,-133 192 0 0 0,4-73 160 0 0,161-201-539 0 0,-1-1 0 0 0,-2-2 0 0 0,0 1 0 0 0,-2-2 0 0 0,1-2-1 0 0,-48 25 1 0 0,66-38-54 0 0,0-2 0 0 0,-1 1 1 0 0,0-1-1 0 0,1 0 0 0 0,-2-1 0 0 0,2-1 0 0 0,-14 2 0 0 0,18-3-14 0 0,1 0-1 0 0,-1 0 0 0 0,0-1 1 0 0,1 1-1 0 0,-1-2 1 0 0,1 1-1 0 0,-1 1 0 0 0,0-3 1 0 0,1 1-1 0 0,-1 1 1 0 0,1-1-1 0 0,-1-1 0 0 0,0 0 1 0 0,2 2-1 0 0,-1-3 1 0 0,1 1-1 0 0,-6-4 0 0 0,1-2 10 0 0,0-2-1 0 0,1 2 0 0 0,-1-2 0 0 0,2 0 0 0 0,0 1 0 0 0,-8-23 1 0 0,-23-75-58 0 0,19 39-104 0 0,4-1 0 0 0,2-1-1 0 0,-2-82 1 0 0,17-215-389 0 0,5 281 361 0 0,3-1 0 0 0,4 3 0 0 0,3-1 0 0 0,5 2 0 0 0,3 0 0 0 0,5 1-1 0 0,2 4 1 0 0,4-1 0 0 0,85-137 0 0 0,-24 76-173 0 0,6 7 0 0 0,5 2 0 0 0,7 5 1 0 0,193-164-1 0 0,-37 70-572 0 0,351-217 1 0 0,-329 256 84 0 0,393-180-1 0 0,-460 268 813 0 0,-193 85 61 0 0,-2 0-1 0 0,2 1 0 0 0,0 1 1 0 0,1 2-1 0 0,38 1 0 0 0,-59 4-13 0 0,0 1 0 0 0,-1 1-1 0 0,1-1 1 0 0,-2 2-1 0 0,2 0 1 0 0,-2 0 0 0 0,2 2-1 0 0,-2-1 1 0 0,1 3-1 0 0,-1-3 1 0 0,0 4 0 0 0,-1-2-1 0 0,1 2 1 0 0,-1-1-1 0 0,-1 2 1 0 0,1-1-1 0 0,-2 3 1 0 0,1-2 0 0 0,14 20-1 0 0,5 12 115 0 0,0 1 1 0 0,-3 0-1 0 0,-1 3 0 0 0,-4 1 0 0 0,33 87 1 0 0,45 249 700 0 0,-62-181 51 0 0,24 409 1 0 0,-64-463-390 0 0,-34 249 1 0 0,34-376-428 0 0,-2 0 0 0 0,1 0 0 0 0,-1-1 1 0 0,-10 23-1 0 0,15-41-77 0 0,-2 1 0 0 0,2-2 1 0 0,0 1-1 0 0,0-1 1 0 0,0 2-1 0 0,-1-2 0 0 0,1 1 1 0 0,0-1-1 0 0,-2 2 1 0 0,2-2-1 0 0,0 1 0 0 0,-1-1 1 0 0,1 2-1 0 0,0-2 0 0 0,-2 0 1 0 0,2 1-1 0 0,-1-1 1 0 0,-1 2-1 0 0,1-2-4 0 0,1 0-1 0 0,0 0 1 0 0,0 0-1 0 0,-2-2 1 0 0,2 2-1 0 0,0 0 1 0 0,-1 0-1 0 0,1 0 1 0 0,0 0-1 0 0,0-1 1 0 0,-2 1-1 0 0,2 0 1 0 0,0 0-1 0 0,0 0 1 0 0,0-2-1 0 0,-1 2 1 0 0,1 0-1 0 0,0 0 1 0 0,0-1-1 0 0,0 1 1 0 0,0 0-1 0 0,0-2 1 0 0,-2 2-1 0 0,2 0 1 0 0,0-1-1 0 0,-11-47 94 0 0,8 32-94 0 0,-18-88-94 0 0,-10-130 1 0 0,11 55-236 0 0,-33-161-101 0 0,-14-101-199 0 0,54 322 413 0 0,7-2-1 0 0,9-122 1 0 0,2 185 121 0 0,3 1 1 0 0,2 1 0 0 0,2-1 0 0 0,4 2 0 0 0,39-99 0 0 0,-26 86-70 0 0,5 3 1 0 0,2 0 0 0 0,88-118 0 0 0,-79 128 30 0 0,2 4-1 0 0,2 1 1 0 0,1 2 0 0 0,109-77 0 0 0,-90 81-59 0 0,2 1 1 0 0,1 4 0 0 0,139-54 0 0 0,-138 69 271 0 0,0 1 0 0 0,2 4 1 0 0,0 4-1 0 0,133-11 1 0 0,-142 22 86 0 0,0 2 0 0 0,0 2 0 0 0,102 15 1 0 0,-116-4-37 0 0,2 1-1 0 0,-2 2 1 0 0,0 3 0 0 0,-2 3 0 0 0,-1 1 0 0 0,69 39-1 0 0,-10 9 360 0 0,197 163 0 0 0,-262-192-354 0 0,-1 1 0 0 0,-2 2 0 0 0,-3 3 0 0 0,0 0 0 0 0,-4 3 0 0 0,47 82 0 0 0,-59-85-2 0 0,1 3 1 0 0,-4-1 0 0 0,20 82-1 0 0,-32-108-85 0 0,-1 1 0 0 0,-2 2 0 0 0,-2-2 0 0 0,1 0 1 0 0,-2 1-1 0 0,0-1 0 0 0,-3 2 0 0 0,0-2 0 0 0,0 0 0 0 0,-11 29 0 0 0,2-14 45 0 0,-3-3 1 0 0,-1 2-1 0 0,-2-4 1 0 0,-2 3-1 0 0,0-4 0 0 0,-3 1 1 0 0,-43 48-1 0 0,42-58-24 0 0,-1 0 0 0 0,1-1-1 0 0,-2-2 1 0 0,-2-2 0 0 0,1 0-1 0 0,-2-2 1 0 0,0-1 0 0 0,-52 20-1 0 0,55-26-2 0 0,-2-1-1 0 0,2-2 0 0 0,-1 0 0 0 0,-1-1 0 0 0,1-2 0 0 0,-1 0 0 0 0,1-3 1 0 0,-1 0-1 0 0,0-2 0 0 0,-48-8 0 0 0,61 7-33 0 0,-1-2-1 0 0,3 0 1 0 0,-3 1 0 0 0,1-2 0 0 0,1-2-1 0 0,0 2 1 0 0,1-3 0 0 0,-1 1 0 0 0,2-1-1 0 0,-1 0 1 0 0,1-2 0 0 0,0 0-1 0 0,1 1 1 0 0,1-3 0 0 0,0 1 0 0 0,0 0-1 0 0,1 0 1 0 0,1-2 0 0 0,0 0 0 0 0,1 0-1 0 0,-7-18 1 0 0,5 3-102 0 0,-1-1-1 0 0,4 0 1 0 0,0 0 0 0 0,3-1-1 0 0,0 2 1 0 0,2-1 0 0 0,-1-1-1 0 0,4 0 1 0 0,8-54 0 0 0,-4 51-12 0 0,4 1-1 0 0,0-1 1 0 0,1 0 0 0 0,3 2 0 0 0,0 0 0 0 0,1 1 0 0 0,2 1 0 0 0,30-42 0 0 0,-13 26-45 0 0,2 3 0 0 0,3 0 0 0 0,0 4 1 0 0,3 0-1 0 0,1 3 0 0 0,2 0 1 0 0,61-35-1 0 0,-63 46 111 0 0,0 4 0 0 0,1 1 1 0 0,0 1-1 0 0,2 3 0 0 0,2 2 1 0 0,-1 0-1 0 0,1 5 0 0 0,86-9 0 0 0,-80 16 78 0 0,-1 0 0 0 0,1 4-1 0 0,-1 3 1 0 0,1 1 0 0 0,-1 3 0 0 0,-1 2-1 0 0,0 2 1 0 0,0 3 0 0 0,-1 2-1 0 0,-2 2 1 0 0,0 3 0 0 0,-2 1-1 0 0,75 51 1 0 0,-45-17 68 0 0,-4 4 0 0 0,-2 2 0 0 0,-4 3 0 0 0,-1 3 0 0 0,59 87 0 0 0,-103-130-85 0 0,-2 2 1 0 0,-2 0-1 0 0,-1 2 0 0 0,0-1 1 0 0,-4 2-1 0 0,1 1 0 0 0,-2-1 1 0 0,-2 1-1 0 0,8 42 0 0 0,-10-14 29 0 0,-2 1-1 0 0,-3-1 0 0 0,-3 0 0 0 0,-9 83 1 0 0,1-95-9 0 0,-1 0 0 0 0,-2 0 1 0 0,-3 0-1 0 0,-1-2 0 0 0,-40 83 0 0 0,0-27 170 0 0,-3-4-1 0 0,-138 176 1 0 0,148-220-109 0 0,-4-3 0 0 0,0-1 0 0 0,-105 74 1 0 0,125-102-46 0 0,-72 40 0 0 0,87-55-60 0 0,2-1 0 0 0,-2-1 0 0 0,0 0 0 0 0,0-1 0 0 0,0 0 0 0 0,-1-2 0 0 0,-17 3 0 0 0,16-5 0 0 0,0-1 1 0 0,0 2-1 0 0,1-4 1 0 0,-2 1 0 0 0,2-1-1 0 0,-1-1 1 0 0,1-1-1 0 0,0-1 1 0 0,-19-7-1 0 0,-4-8 42 0 0,1 0 0 0 0,2-3-1 0 0,-1-1 1 0 0,3-2-1 0 0,-61-54 1 0 0,30 13-267 0 0,-101-126-1 0 0,139 156 28 0 0,3-1-1 0 0,-29-49 0 0 0,45 67 101 0 0,1 0 0 0 0,0 0 0 0 0,1-1 0 0 0,2 1 0 0 0,0-1 0 0 0,-5-44 0 0 0,8 41 20 0 0,3-1-1 0 0,0 1 1 0 0,2-1-1 0 0,1 1 1 0 0,0-1-1 0 0,2 1 0 0 0,1 0 1 0 0,11-32-1 0 0,21-26-196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1779 2978 6553 0 0,'-141'34'563'0'0,"-154"16"-1"0"0,99-21 132 0 0,29 2-464 0 0,-183 26 678 0 0,307-53-754 0 0,-1-1-1 0 0,-80-3 1 0 0,101-3-75 0 0,0 0 1 0 0,-1-2 0 0 0,1-1-1 0 0,0 0 1 0 0,0-1-1 0 0,-37-19 1 0 0,45 16-47 0 0,0 3 0 0 0,1-4-1 0 0,-1 0 1 0 0,2 1 0 0 0,0-1-1 0 0,0-1 1 0 0,1-1 0 0 0,0 0 0 0 0,1-1-1 0 0,0 0 1 0 0,2-1 0 0 0,0 1-1 0 0,0-1 1 0 0,1-2 0 0 0,2 2 0 0 0,-1-2-1 0 0,2 2 1 0 0,-1-2 0 0 0,3-2-1 0 0,-5-19 1 0 0,5-5-60 0 0,0 0 0 0 0,3 1 0 0 0,2-3-1 0 0,2 2 1 0 0,1 1 0 0 0,12-44 0 0 0,9-13-107 0 0,53-132 1 0 0,-24 93 17 0 0,5 5-1 0 0,6 1 1 0 0,4 4 0 0 0,6 4 0 0 0,132-164-1 0 0,-119 183 3 0 0,4 5 0 0 0,4 4 0 0 0,4 4 0 0 0,4 5 0 0 0,4 4 0 0 0,4 5 0 0 0,3 5 0 0 0,239-111 0 0 0,-205 125 12 0 0,3 5 0 0 0,3 7 0 0 0,205-34-1 0 0,-183 52 613 0 0,2 7 0 0 0,-1 9 0 0 0,225 11 0 0 0,-317 7-100 0 0,170 33 1 0 0,-211-27-266 0 0,-2 1 1 0 0,1 2-1 0 0,-1 2 1 0 0,-1 3 0 0 0,64 36-1 0 0,-81-38-64 0 0,0 2 0 0 0,0 1-1 0 0,-3 2 1 0 0,1-1 0 0 0,-2 2-1 0 0,-1 2 1 0 0,-1 1 0 0 0,32 50-1 0 0,-26-28 98 0 0,-2 0-1 0 0,-1 1 0 0 0,-3 2 1 0 0,20 80-1 0 0,-9 50 242 0 0,-2-8-1 0 0,-28-169-396 0 0,1 2 0 0 0,-1 1 0 0 0,1-3 0 0 0,-1 2 0 0 0,2-1 0 0 0,0 1 0 0 0,1-1 0 0 0,-1 1 0 0 0,0-2 0 0 0,0 1 0 0 0,1-1 0 0 0,4 4 0 0 0,-5-5-9 0 0,0 0-1 0 0,2-1 1 0 0,-2-1 0 0 0,0 2 0 0 0,1-1-1 0 0,-1-1 1 0 0,2 1 0 0 0,-2-1 0 0 0,2-1 0 0 0,-2 2-1 0 0,1-2 1 0 0,1 2 0 0 0,-2-2 0 0 0,2 0 0 0 0,-1 0-1 0 0,1 0 1 0 0,4-2 0 0 0,-1 0 17 0 0,-2 1-1 0 0,1-1 1 0 0,-1 1-1 0 0,1-1 1 0 0,-1-1 0 0 0,1 0-1 0 0,-1 0 1 0 0,11-6 0 0 0,43-40 100 0 0,-42 34-45 0 0,316-322-278 0 0,59-48-578 0 0,-349 347 690 0 0,4 2 0 0 0,1 3 0 0 0,1 2-1 0 0,0 2 1 0 0,2 2 0 0 0,2 2 0 0 0,71-21 0 0 0,-56 26 210 0 0,2 5-1 0 0,-1 3 1 0 0,0 3 0 0 0,140-2 0 0 0,-106 12 76 0 0,0 4-1 0 0,-2 4 1 0 0,1 5 0 0 0,169 46 0 0 0,-183-33 45 0 0,0 5 1 0 0,158 81-1 0 0,-193-82-66 0 0,87 62-1 0 0,-115-73-141 0 0,-2 3-1 0 0,1-1 0 0 0,-2 2 0 0 0,-2 1 0 0 0,20 28 1 0 0,-22-27 30 0 0,-3 0 0 0 0,0 2 0 0 0,-2-1 0 0 0,-2 2 0 0 0,0 0 0 0 0,9 42 0 0 0,-14-45-17 0 0,-3-2 1 0 0,-1 1-1 0 0,-1 1 0 0 0,-1 0 0 0 0,-1-2 0 0 0,-1 2 0 0 0,-2-1 1 0 0,-7 34-1 0 0,-3-13 61 0 0,-3-2 1 0 0,0-1 0 0 0,-44 81-1 0 0,14-44 42 0 0,-1-2 0 0 0,-5-3 0 0 0,-3-2 1 0 0,-2-3-1 0 0,-4-2 0 0 0,-3-2 0 0 0,-94 73 0 0 0,144-129-113 0 0,2 0 0 0 0,-2-1 0 0 0,0 0 0 0 0,1 0 0 0 0,-3-1 0 0 0,3-2 0 0 0,-3 0 0 0 0,-27 8 0 0 0,40-13-41 0 0,0-1 1 0 0,0 0-1 0 0,-1 0 0 0 0,1 2 1 0 0,0-2-1 0 0,0 0 1 0 0,-1-2-1 0 0,1 2 0 0 0,0 0 1 0 0,0-1-1 0 0,0 1 1 0 0,0-2-1 0 0,0 2 1 0 0,0-1-1 0 0,0-1 0 0 0,0 1 1 0 0,0-1-1 0 0,0 1 1 0 0,0-1-1 0 0,1-1 0 0 0,-1 1 1 0 0,0 1-1 0 0,2-2 1 0 0,-6-5-1 0 0,1 1 15 0 0,0-3 0 0 0,2 3 0 0 0,-1-2 0 0 0,0-2 0 0 0,1 2 0 0 0,-4-14 0 0 0,1 0-49 0 0,2 0-1 0 0,-1 0 1 0 0,3-2-1 0 0,0 3 1 0 0,1-3-1 0 0,2 1 1 0 0,0 1-1 0 0,2-2 1 0 0,8-42-1 0 0,-3 35-55 0 0,2 0 0 0 0,1-1 0 0 0,3 3 1 0 0,-1-1-1 0 0,2 1 0 0 0,29-44 0 0 0,-8 22-100 0 0,1 2 1 0 0,4 1 0 0 0,2 1 0 0 0,88-77-1 0 0,-92 94 114 0 0,0 2-1 0 0,2 2 1 0 0,1 2-1 0 0,0 1 1 0 0,4 2-1 0 0,82-31 1 0 0,-86 42 121 0 0,2 1 1 0 0,-2 2 0 0 0,2 2-1 0 0,64-2 1 0 0,-32 10 92 0 0,128 16 1 0 0,-30 14 123 0 0,230 77 0 0 0,-223-57-120 0 0,253 81 284 0 0,-17 34-13 0 0,-382-152-370 0 0,-1 3 0 0 0,1 2-1 0 0,-2 0 1 0 0,-1 1-1 0 0,31 31 1 0 0,-48-38-27 0 0,0 0 0 0 0,0 1 0 0 0,-2 2 0 0 0,0-2 0 0 0,-1 2 1 0 0,-2 0-1 0 0,2 1 0 0 0,-4 1 0 0 0,3-1 0 0 0,-4 0 0 0 0,7 27 0 0 0,-5-10 22 0 0,-2 0-1 0 0,0 0 0 0 0,-3 0 1 0 0,-1 2-1 0 0,-2-2 0 0 0,-8 63 1 0 0,-1-44 41 0 0,-3 1 1 0 0,-2-2 0 0 0,-32 84-1 0 0,5-37 94 0 0,-89 165-1 0 0,-208 229 330 0 0,20-79 17 0 0,191-249-323 0 0,82-104-115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2396 650 6553 0 0,'-104'-324'0'0'0,"54"180"0"0"0,47 133 1 0 0,-2 1-1 0 0,2 0 0 0 0,-3 0 0 0 0,1 1 1 0 0,-1-1-1 0 0,2 1 0 0 0,-4 0 0 0 0,2 1 1 0 0,-2 1-1 0 0,1-2 0 0 0,-1 1 1 0 0,0 2-1 0 0,1-2 0 0 0,-2 2 0 0 0,-1 0 1 0 0,1 0-1 0 0,0 1 0 0 0,-2 1 0 0 0,2-1 1 0 0,-2 0-1 0 0,-10-1 0 0 0,0 2 45 0 0,1-1-1 0 0,-2 2 1 0 0,2 2 0 0 0,-1-1 0 0 0,0 2-1 0 0,-1 2 1 0 0,2-1 0 0 0,-1 2-1 0 0,1 0 1 0 0,-26 8 0 0 0,-53 23 315 0 0,1 2 0 0 0,3 4 0 0 0,-142 84 0 0 0,124-52 112 0 0,3 4-1 0 0,-128 115 1 0 0,150-109-121 0 0,2 2 1 0 0,5 4-1 0 0,5 4 0 0 0,2 3 1 0 0,5 3-1 0 0,4 3 1 0 0,5 3-1 0 0,5 1 0 0 0,-54 146 1 0 0,95-216-240 0 0,2 2 0 0 0,3 0 1 0 0,0 1-1 0 0,3-1 0 0 0,0 1 1 0 0,3 0-1 0 0,1 1 0 0 0,5 54 1 0 0,-1-69-40 0 0,2 1 0 0 0,1-1 1 0 0,1-1-1 0 0,2 2 1 0 0,-1-2-1 0 0,2 0 1 0 0,2 0-1 0 0,0-1 1 0 0,1 0-1 0 0,28 36 1 0 0,-22-34 18 0 0,2-1 1 0 0,1-1-1 0 0,1-1 1 0 0,-1-1-1 0 0,4 0 1 0 0,-2-2-1 0 0,3-1 1 0 0,39 21-1 0 0,-34-24 34 0 0,0-2 0 0 0,1-1-1 0 0,0 0 1 0 0,0-4 0 0 0,0 0-1 0 0,64 5 1 0 0,-40-11 59 0 0,-3-1 1 0 0,2-1-1 0 0,75-14 1 0 0,-72 1 69 0 0,0-2 0 0 0,1-2 0 0 0,100-48 0 0 0,-121 50-166 0 0,-3-3-1 0 0,0-1 0 0 0,0-1 0 0 0,56-46 0 0 0,-75 51-123 0 0,1-1-1 0 0,0 1 1 0 0,-2-1 0 0 0,-1-2-1 0 0,0 1 1 0 0,0-2 0 0 0,-2 0-1 0 0,-1 0 1 0 0,15-39 0 0 0,-23 53 17 0 0,-2-2 1 0 0,2 2 0 0 0,-1-2 0 0 0,-1 1 0 0 0,-1-1-1 0 0,2 2 1 0 0,-2-2 0 0 0,0 1 0 0 0,0-1 0 0 0,-2 0-1 0 0,2 1 1 0 0,-1 0 0 0 0,-1 0 0 0 0,1-1 0 0 0,-2 2-1 0 0,1-2 1 0 0,-1 2 0 0 0,0-1 0 0 0,0 1-1 0 0,-2-1 1 0 0,2 1 0 0 0,-1 0 0 0 0,-1 0 0 0 0,1 0-1 0 0,-1 1 1 0 0,-1-1 0 0 0,-5-3 0 0 0,-13-8 18 0 0,-1 0 0 0 0,-1 2 0 0 0,0 1 1 0 0,-1 2-1 0 0,-31-11 0 0 0,3 6 95 0 0,-2 4-1 0 0,-113-13 1 0 0,110 18-33 0 0,-1 5 1 0 0,0 1 0 0 0,-63 7-1 0 0,88 0-22 0 0,0-1 1 0 0,0 4-1 0 0,0-1 0 0 0,1 4 1 0 0,2 0-1 0 0,-48 24 0 0 0,45-18 7 0 0,3 1-1 0 0,1 4 0 0 0,-1-1 0 0 0,3 2 1 0 0,-48 46-1 0 0,63-52-22 0 0,1-2 0 0 0,0 2 0 0 0,0 0 0 0 0,4 1 1 0 0,-3 0-1 0 0,3 2 0 0 0,0-1 0 0 0,1 0 0 0 0,2 1 0 0 0,0 2 0 0 0,-8 36 0 0 0,9-26 12 0 0,3 0-1 0 0,0 2 1 0 0,1-2-1 0 0,2 1 0 0 0,2 0 1 0 0,3-1-1 0 0,-1 0 1 0 0,1 0-1 0 0,2 0 1 0 0,3 0-1 0 0,20 51 0 0 0,4-8 47 0 0,3 0 1 0 0,2-2-1 0 0,4-3 0 0 0,3-1 0 0 0,3-1 0 0 0,3-4 0 0 0,3-1 0 0 0,3-4 1 0 0,2-1-1 0 0,3-4 0 0 0,1-2 0 0 0,107 64 0 0 0,-111-84-5 0 0,-1-1 0 0 0,4-5 0 0 0,0-2-1 0 0,79 19 1 0 0,-29-17 104 0 0,186 20 0 0 0,-221-40-84 0 0,0-3 1 0 0,0-3-1 0 0,1-4 1 0 0,143-25-1 0 0,-164 15-45 0 0,-1-1 0 0 0,-1-2-1 0 0,-1-3 1 0 0,0-3 0 0 0,-1-2 0 0 0,-1-2 0 0 0,50-34 0 0 0,-59 29-193 0 0,1-4 0 0 0,-4 0 0 0 0,0-3 0 0 0,-3 0 1 0 0,53-70-1 0 0,-53 57-71 0 0,-3-3 1 0 0,-1-2-1 0 0,-4-1 1 0 0,35-87-1 0 0,-53 111 130 0 0,0-1 0 0 0,-3 0 0 0 0,-1-2-1 0 0,-2 2 1 0 0,0-2 0 0 0,-3 1 0 0 0,-1-1 0 0 0,-2 0 0 0 0,-2 2-1 0 0,-7-48 1 0 0,7 73 45 0 0,-1-1-1 0 0,0 0 0 0 0,0 2 1 0 0,0-2-1 0 0,-1 2 1 0 0,-1-1-1 0 0,0 0 1 0 0,-1 1-1 0 0,2 0 0 0 0,-2 0 1 0 0,-14-13-1 0 0,11 13-36 0 0,-1 2 0 0 0,-19-13 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634 1234 6553 0 0,'-223'-257'0'0'0,"169"207"0"0"0,-96-72 0 0 0,124 102 109 0 0,-1-2-1 0 0,-42-47 1 0 0,58 57-66 0 0,1 0 0 0 0,1 0 0 0 0,-1-2 0 0 0,3 0 0 0 0,-2 0 0 0 0,2 1 0 0 0,-9-30 0 0 0,14 37-32 0 0,1 1 0 0 0,1-1 1 0 0,-2 0-1 0 0,2 1 0 0 0,0-1 1 0 0,0 0-1 0 0,0 1 0 0 0,2-1 0 0 0,-2 2 1 0 0,1-2-1 0 0,1 0 0 0 0,-1 1 1 0 0,1-1-1 0 0,-1 1 0 0 0,2 1 1 0 0,0-2-1 0 0,-1 1 0 0 0,1 0 1 0 0,0 1-1 0 0,5-7 0 0 0,5-3 86 0 0,0-1 0 0 0,2 1 0 0 0,-1 2 0 0 0,25-20 0 0 0,0 7 52 0 0,-3 2-1 0 0,4 1 1 0 0,55-21-1 0 0,130-35 509 0 0,-57 32-140 0 0,0 8 1 0 0,4 7 0 0 0,1 6-1 0 0,-1 10 1 0 0,1 6 0 0 0,228 20-1 0 0,-271 2-47 0 0,-2 6 0 0 0,183 53-1 0 0,-256-57-304 0 0,2 3-1 0 0,-2 4 0 0 0,-2 1 1 0 0,-1 3-1 0 0,0 1 1 0 0,60 44-1 0 0,-85-50-64 0 0,1 2-1 0 0,-1 0 1 0 0,-1 1-1 0 0,-1 2 1 0 0,-2 0 0 0 0,0 3-1 0 0,-3-1 1 0 0,0 3-1 0 0,-2-1 1 0 0,-1 1 0 0 0,23 54-1 0 0,-28-42 74 0 0,0 2-1 0 0,-1-1 0 0 0,-4 0 1 0 0,6 80-1 0 0,-12-63 51 0 0,-2-1 0 0 0,-2 0 0 0 0,-14 70 0 0 0,6-75-63 0 0,-1 0 1 0 0,-3-3-1 0 0,-2 1 0 0 0,-2-1 1 0 0,-4-1-1 0 0,0-1 0 0 0,-45 70 0 0 0,61-110-122 0 0,-20 30 249 0 0,-59 67 0 0 0,77-98-251 0 0,-2 2 0 0 0,2-2 0 0 0,-1-1-1 0 0,-1 1 1 0 0,0-1 0 0 0,0-2 0 0 0,-1 2 0 0 0,0-2 0 0 0,0-2 0 0 0,-1 2 0 0 0,-20 5 0 0 0,11-6 84 0 0,-1-2 0 0 0,2 0 1 0 0,0 0-1 0 0,-2-3 1 0 0,-28 0-1 0 0,44-2-98 0 0,0 2-1 0 0,0-1 1 0 0,-1-1 0 0 0,2 1-1 0 0,-2-2 1 0 0,1 0 0 0 0,1 1-1 0 0,-1-1 1 0 0,0-2-1 0 0,1 2 1 0 0,0-1 0 0 0,-1 1-1 0 0,3-2 1 0 0,-2 1-1 0 0,0-3 1 0 0,1 3 0 0 0,0-1-1 0 0,1-1 1 0 0,-7-9-1 0 0,5 6 26 0 0,0-1-1 0 0,1 1 0 0 0,1-1 1 0 0,1 0-1 0 0,-2 0 0 0 0,2 1 1 0 0,2-2-1 0 0,-3 0 0 0 0,3 0 0 0 0,-1 1 1 0 0,1-12-1 0 0,1 16-57 0 0,1-1 0 0 0,-1 0 0 0 0,2 0-1 0 0,-1 1 1 0 0,1-2 0 0 0,0 2 0 0 0,1 0 0 0 0,-2 0 0 0 0,2 0-1 0 0,0-1 1 0 0,0 1 0 0 0,2 0 0 0 0,-2 0 0 0 0,2 1-1 0 0,-1-1 1 0 0,1 2 0 0 0,7-10 0 0 0,2 5 0 0 0,-2-2 0 0 0,2 2 0 0 0,-1 1 0 0 0,1 1 0 0 0,2-1-1 0 0,23-7 1 0 0,96-22-67 0 0,-98 28 127 0 0,10 0-27 0 0,2 1-1 0 0,-2 2 1 0 0,1 3 0 0 0,74 3 0 0 0,-48 6 13 0 0,-1 3-1 0 0,92 23 1 0 0,-27-1 33 0 0,-34-8 3 0 0,133 47 1 0 0,-139-35-8 0 0,142 77 0 0 0,-202-89-42 0 0,-1 0 1 0 0,0 1-1 0 0,-2 4 0 0 0,-1-1 0 0 0,-2 2 0 0 0,43 51 0 0 0,-54-54-8 0 0,-1-2 1 0 0,-2 4 0 0 0,1 0 0 0 0,-4-1 0 0 0,0 2-1 0 0,-1 2 1 0 0,-2-2 0 0 0,-1 1 0 0 0,0 2-1 0 0,-4-1 1 0 0,1 1 0 0 0,-2 0 0 0 0,-1 0-1 0 0,-2 46 1 0 0,-2-21 16 0 0,-2 1-1 0 0,-4-1 0 0 0,-15 70 0 0 0,8-69 7 0 0,-5-2 0 0 0,-1-1-1 0 0,-40 85 1 0 0,44-110-25 0 0,-20 38 42 0 0,-73 111 0 0 0,37-85 17 0 0,-4-2 1 0 0,-114 109-1 0 0,133-149-23 0 0,-3-4 1 0 0,-96 64 0 0 0,112-86-41 0 0,6-1 18 0 0,-1-2 0 0 0,-43 16 0 0 0,18-14 14 0 0,-85 22 1 0 0,113-44-33 0 0,26-4-8 0 0,7 2 0 0 0,1-1 0 0 0,0 0 1 0 0,0 0-1 0 0,0 0 0 0 0,0 0 0 0 0,0 0 0 0 0,-2 0 0 0 0,2 0 0 0 0,0 0 0 0 0,0 0 1 0 0,0 0-1 0 0,0 0 0 0 0,-1 0 0 0 0,1 0 0 0 0,0 0 0 0 0,0 0 0 0 0,0 0 1 0 0,0 0-1 0 0,0 0 0 0 0,-2 0 0 0 0,2 0 0 0 0,0 0 0 0 0,0 0 0 0 0,0 0 0 0 0,0 0 1 0 0,-1 0-1 0 0,1 0 0 0 0,0 0 0 0 0,0 0 0 0 0,0-1 0 0 0,0 1 0 0 0,0 0 1 0 0,0 0-1 0 0,-2 0 0 0 0,2 0 0 0 0,0 0 0 0 0,0 0 0 0 0,0-2 0 0 0,0 2 1 0 0,0 0-1 0 0,0 0 0 0 0,0 0 0 0 0,0 0 0 0 0,0 0 0 0 0,0-1 0 0 0,0 1 0 0 0,0 0 1 0 0,0 0-1 0 0,0 0 0 0 0,0 0 0 0 0,0-2 0 0 0,0 2 0 0 0,0 0 0 0 0,0 0 1 0 0,0 0-1 0 0,0 0 0 0 0,0-1 0 0 0,0 1 0 0 0,0 0 0 0 0,0 0 0 0 0,0 0 0 0 0,0 0 1 0 0,0 0-1 0 0,0-2 0 0 0,9-6 20 0 0,2 1-15 0 0,0 1 1 0 0,1 0-1 0 0,0 1 1 0 0,1 0-1 0 0,-1 1 0 0 0,0-1 1 0 0,0 2-1 0 0,1 0 1 0 0,0 2-1 0 0,0-1 0 0 0,0 1 1 0 0,26 2-1 0 0,-33-1-2 0 0,1 0 0 0 0,-1 2 0 0 0,2-1 0 0 0,-2 1 0 0 0,2-1 1 0 0,-2 2-1 0 0,2-1 0 0 0,-2 1 0 0 0,0 0 0 0 0,0 0 0 0 0,0 2 0 0 0,0-2 0 0 0,0 1 0 0 0,-1 1 0 0 0,1-1 0 0 0,-1 1 0 0 0,-1 0 0 0 0,1-1 0 0 0,-1 2 0 0 0,1 0 0 0 0,0 0 0 0 0,-2-1 0 0 0,0 1 0 0 0,0 2 0 0 0,3 6 1 0 0,0 1 5 0 0,-1 2 1 0 0,-2-2 0 0 0,0 2-1 0 0,0 0 1 0 0,-2-1 0 0 0,-1 1-1 0 0,0 0 1 0 0,0 0 0 0 0,-1-2-1 0 0,-1 2 1 0 0,-1 0 0 0 0,-1 0-1 0 0,-9 26 1 0 0,-5 2 14 0 0,-2 0-1 0 0,-1-1 1 0 0,-40 59 0 0 0,-4-9 42 0 0,-100 111 0 0 0,75-104-34 0 0,-5-4 0 0 0,-4-4 0 0 0,-169 120 0 0 0,184-155-32 0 0,-3-3 0 0 0,-2-5 0 0 0,-127 53 0 0 0,143-74 0 0 0,-2-3 0 0 0,0-5 0 0 0,-3-1 0 0 0,-147 17 0 0 0,142-29 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3031 380 6553 0 0,'-4'-29'60'0'0,"-16"-52"-1"0"0,15 71-46 0 0,2-1 0 0 0,-2 0 0 0 0,1 2 1 0 0,-2-2-1 0 0,0 2 0 0 0,-1 0 0 0 0,1 0 0 0 0,-10-13 0 0 0,-4 4 22 0 0,-2-2 0 0 0,-42-29 0 0 0,52 41-17 0 0,0 1 0 0 0,-1 1 0 0 0,1 0 0 0 0,-2 1 0 0 0,2 0 0 0 0,-2 1 0 0 0,1 1 0 0 0,-15-3 0 0 0,-165-11 454 0 0,97 9-282 0 0,-377 2 1332 0 0,340 14-1109 0 0,-179 34 0 0 0,257-31-260 0 0,0 3-1 0 0,0 3 0 0 0,1 1 1 0 0,2 4-1 0 0,0 0 0 0 0,2 4 1 0 0,1 2-1 0 0,0 1 1 0 0,2 3-1 0 0,2 2 0 0 0,-42 41 1 0 0,46-37-10 0 0,3 2 1 0 0,1 0 0 0 0,2 2 0 0 0,2 3 0 0 0,1 1 0 0 0,3 1 0 0 0,3 0 0 0 0,2 2 0 0 0,1 2 0 0 0,1 1-1 0 0,-16 72 1 0 0,23-58 63 0 0,3-1 0 0 0,1 3 0 0 0,5-1 0 0 0,3 0 0 0 0,1 1 0 0 0,4-1-1 0 0,13 72 1 0 0,-7-84-7 0 0,4-1 0 0 0,2 1-1 0 0,41 99 1 0 0,-25-88 54 0 0,3-2 0 0 0,66 95 1 0 0,-56-99 23 0 0,1-2 1 0 0,91 89 0 0 0,-94-109-104 0 0,0-3-1 0 0,4-1 1 0 0,-1-3-1 0 0,63 34 1 0 0,-47-36 18 0 0,-1-1 1 0 0,3-4 0 0 0,-1-1 0 0 0,2-4-1 0 0,1-2 1 0 0,0-4 0 0 0,104 9-1 0 0,-110-18-11 0 0,1-4 0 0 0,-1-1 0 0 0,0-4 0 0 0,0-2 0 0 0,-2-3 0 0 0,3-2-1 0 0,-3-2 1 0 0,99-41 0 0 0,-85 23-297 0 0,-1-3 0 0 0,-2-5-1 0 0,-1-1 1 0 0,-2-3 0 0 0,-3-4-1 0 0,-1-2 1 0 0,96-103 0 0 0,-93 81-131 0 0,-4-3 0 0 0,-2-2 1 0 0,-5-2-1 0 0,-1-2 0 0 0,-7-3 1 0 0,37-89-1 0 0,-54 98 28 0 0,-2 0-1 0 0,-4-2 1 0 0,-2 1-1 0 0,-6-2 1 0 0,0 0-1 0 0,-1-151 1 0 0,-12 190 122 0 0,-2 1 0 0 0,-2 0 1 0 0,-1 1-1 0 0,-2-1 0 0 0,-1 1 1 0 0,-15-38-1 0 0,12 49 25 0 0,1 2 1 0 0,-1-1-1 0 0,-3 1 0 0 0,0 1 0 0 0,-1 0 0 0 0,-2 1 1 0 0,0 1-1 0 0,1 0 0 0 0,-29-24 0 0 0,15 19 0 0 0,-1 3 0 0 0,-1-1 0 0 0,-2 2-1 0 0,1 3 1 0 0,-3 0 0 0 0,-49-19 0 0 0,37 21 93 0 0,1 2-1 0 0,-2 3 1 0 0,0 2 0 0 0,-78-6 0 0 0,44 11 123 0 0,-1 7 0 0 0,2 1 0 0 0,-2 4 0 0 0,1 4 0 0 0,-157 44 0 0 0,238-55-145 0 0,-296 87 386 0 0,212-56-188 0 0,-119 58 0 0 0,114-39-32 0 0,0 5-1 0 0,3 3 0 0 0,4 5 1 0 0,1 3-1 0 0,3 3 0 0 0,6 4 1 0 0,-136 164-1 0 0,127-124 49 0 0,4 5-1 0 0,5 4 1 0 0,6 2 0 0 0,5 3 0 0 0,-67 191-1 0 0,78-162 205 0 0,-64 308 0 0 0,103-382-290 0 0,3 1 0 0 0,4 0 0 0 0,4 1 0 0 0,2-2 0 0 0,21 142-1 0 0,-11-177-42 0 0,0-3-1 0 0,3 2 0 0 0,0-1 0 0 0,38 76 0 0 0,-34-88-22 0 0,2-1-1 0 0,1 0 1 0 0,2-1-1 0 0,1-2 0 0 0,1 0 1 0 0,45 40-1 0 0,-26-34 17 0 0,0-3 0 0 0,3 0 0 0 0,1-3 0 0 0,0-3 0 0 0,2 0 0 0 0,2-4 0 0 0,61 19 0 0 0,170 45 267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489 1 88 0 0,'0'0'0'0'0,"-7"0"88"0"0,-8 0 84 0 0,-10 3 181 0 0,-2 5-186 0 0,-6 5 107 0 0,-2 4-256 0 0,-1 6 80 0 0,0 3-64 0 0,-2 8-8 0 0,3 3-28 0 0,-2 2-12 0 0,4 7-37 0 0,0 3-20 0 0,4-1 31 0 0,5-1-86 0 0,4-3-32 0 0,5-4 6 0 0,4-8-642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15 906 0 0 0,'0'0'0'0'0,"0"-2"0"0"0,0-1 121 0 0,-2-2 22 0 0,1-1 132 0 0,-2-1 92 0 0,0 0 179 0 0,0 3-262 0 0,1-1 438 0 0,2 4-197 0 0,5-7-81 0 0,2-1 34 0 0,7-2 165 0 0,7-3-325 0 0,5-1 432 0 0,7 1-235 0 0,5-1-111 0 0,6 1 20 0 0,5 4 184 0 0,5-1-369 0 0,5 0 434 0 0,6 5-237 0 0,3-2-121 0 0,7 2-15 0 0,6 0 91 0 0,3-1-253 0 0,10-1 217 0 0,5-6-164 0 0,8-1-84 0 0,10-8-70 0 0,6-5 83 0 0,6-5-147 0 0,9-6 99 0 0,2-6-88 0 0,7-3-13 0 0,8-4-250 0 0,4-1-185 0 0,-2-2 279 0 0,1 1-853 0 0,-8 2 389 0 0,-13 5 58 0 0,-13 5-953 0 0,-15 6-167 0 0,-17 3 466 0 0,-27 9-2204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74 2946 0 0 0,'0'0'0'0'0,"-3"0"0"0"0,-7-2 485 0 0,-4-4-315 0 0,-1 2 390 0 0,1-2 243 0 0,3-2-116 0 0,5-1-197 0 0,9-2 12 0 0,8-6 249 0 0,7-1-450 0 0,8-8 554 0 0,9-3-300 0 0,5-5-129 0 0,7-2-47 0 0,5-6 125 0 0,7 1-321 0 0,6-7 310 0 0,9-4-202 0 0,7-6-61 0 0,14-15-18 0 0,10-14 40 0 0,13-19-150 0 0,14-21 138 0 0,7-17-148 0 0,6-13-32 0 0,7-16-77 0 0,-1-4-43 0 0,-1-1 41 0 0,0-1-223 0 0,-8 8-2 0 0,-7 10-11 0 0,-7 11-112 0 0,-7 16-157 0 0,-11 13 347 0 0,-7 11-834 0 0,-10 12-899 0 0,-9 11 646 0 0,-21 21-2599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55 5952 88 0 0,'0'0'0'0'0,"-5"6"88"0"0,-6 8 616 0 0,-3 2-568 0 0,2 3 443 0 0,3 1 173 0 0,6-7-116 0 0,8-5-134 0 0,11-13 18 0 0,9-14 213 0 0,7-15-425 0 0,12-23 406 0 0,7-22-213 0 0,7-24-123 0 0,11-30 41 0 0,6-26 75 0 0,6-23-243 0 0,8-29 225 0 0,1-17-176 0 0,0-18-42 0 0,2-20-110 0 0,-3-14 12 0 0,1-8-90 0 0,0-12-54 0 0,0-2-54 0 0,-1 0-21 0 0,-2-1-141 0 0,-6 11 45 0 0,-7 12-22 0 0,-9 11 19 0 0,-6 18-14 0 0,-11 22-13 0 0,-8 15-90 0 0,-5 18-22 0 0,-7 14 84 0 0,-8 4-508 0 0,-5 10-364 0 0,-4 4 143 0 0,-5 36-4198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5668 0 0 0,'0'0'0'0'0,"2"6"0"0"0,5 3 103 0 0,2 1 7 0 0,7-9-23 0 0,2-13 321 0 0,3-20-138 0 0,7-25-46 0 0,3-33-34 0 0,5-34 96 0 0,1-35-148 0 0,3-41 177 0 0,0-37-81 0 0,-1-31-49 0 0,3-30-20 0 0,-1-11 75 0 0,-4-2-148 0 0,-1 5 130 0 0,-2 14-126 0 0,-7 20-67 0 0,-1 13-48 0 0,-4 18 42 0 0,-5 16-67 0 0,-5 8 75 0 0,-3 10-23 0 0,-4 10-30 0 0,-5 7 12 0 0,-5 14 12 0 0,-1 16-32 0 0,-2 11 47 0 0,-1 16-14 0 0,0 15-5 0 0,0 14-15 0 0,3 14 22 0 0,0 14-35 0 0,3 10 94 0 0,-1 15-38 0 0,4 15 6 0 0,0 13-26 0 0,2 15 52 0 0,1 13-72 0 0,3 13 171 0 0,-1 9-78 0 0,1 12 19 0 0,0 7-84 0 0,2 10 106 0 0,-1 7-101 0 0,-1 7 142 0 0,1 2-50 0 0,-3 2-29 0 0,1-1 32 0 0,1-3 34 0 0,0-2-48 0 0,0-4 73 0 0,-1-3-30 0 0,-1-1-9 0 0,2-2-14 0 0,-3 0 68 0 0,2 0-67 0 0,-2 3 152 0 0,0 5-44 0 0,0 3-18 0 0,-3 7-18 0 0,0 7 69 0 0,-3 7-61 0 0,-3 10 114 0 0,-2 5-60 0 0,-1 7 30 0 0,0 4-34 0 0,-3 6 37 0 0,0 8 7 0 0,-2 5 73 0 0,-2 4-38 0 0,0 4 26 0 0,-1 6-61 0 0,-2 9 55 0 0,0 12-29 0 0,-3 13 55 0 0,-1 18-136 0 0,0 19 13 0 0,-1 23-130 0 0,1 22 87 0 0,-5 21-81 0 0,2 14 3 0 0,0 6-76 0 0,0 1-37 0 0,0-1 23 0 0,2-6-50 0 0,1-7 51 0 0,1-11-166 0 0,3-18 30 0 0,3-14-44 0 0,1-15-248 0 0,0-14 116 0 0,2-12-124 0 0,1-16-47 0 0,3-14-65 0 0,4-19-53 0 0,7-19-1225 0 0,4-17-274 0 0,5-20 468 0 0,0-27-2686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1.74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0 458 6553 0 0,'196'-31'721'0'0,"-178"28"-603"0"0,0 0 0 0 0,25 0 1 0 0,-36 3-79 0 0,1 1 1 0 0,0 0 0 0 0,0 0 0 0 0,0 0 0 0 0,-1 1-1 0 0,1 1 1 0 0,7 2 0 0 0,15 9 148 0 0,-1 2 0 0 0,38 26 1 0 0,33 18 359 0 0,-56-38-311 0 0,1-2 0 0 0,1-2 0 0 0,1-2-1 0 0,0-2 1 0 0,1-2 0 0 0,67 7 0 0 0,8-11 352 0 0,1-5 1 0 0,0-6 0 0 0,133-20 0 0 0,603-122 2860 0 0,-718 115-3144 0 0,498-102-534 0 0,-257 50 918 0 0,213-38 414 0 0,106 45 78 0 0,-512 59-806 0 0,664-36 1068 0 0,-735 47-1222 0 0,442-7 727 0 0,-383 17-440 0 0,206 34 0 0 0,-186-5-35 0 0,333 102 0 0 0,469 186-475 0 0,-710-229 0 0 0,87 28 0 0 0,31-10 0 0 0,46-37 0 0 0,328-43 0 0 0,4-73 0 0 0,-163-22 0 0 0,-573 58 0 0 0,255-33 0 0 0,-93 10 0 0 0,445-66 0 0 0,-222 21 0 0 0,-301 52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1 139 128 0 0,'0'0'0'0'0,"3"-12"136"0"0,0-13 840 0 0,0-4-828 0 0,0 0 652 0 0,2 5 93 0 0,-1 9-141 0 0,1 10-245 0 0,3 19 65 0 0,-4 15 237 0 0,2 17-454 0 0,0 27 566 0 0,-1 22-284 0 0,1 26-143 0 0,0 33 33 0 0,0 25 168 0 0,2 25-386 0 0,1 30 440 0 0,3 21-325 0 0,1 17-107 0 0,4 28-98 0 0,1 12 82 0 0,3 11-170 0 0,1 24 113 0 0,-2 14-131 0 0,-2 20-57 0 0,-4 35-98 0 0,-5 17 46 0 0,-1 6-90 0 0,-2 2 24 0 0,1-28-216 0 0,3-34 22 0 0,3-38-504 0 0,4-44-156 0 0,1-46 414 0 0,5-39-762 0 0,0-44-638 0 0,-1-41 675 0 0,-5-42-4265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98 84 312 0 0,'0'0'0'0'0,"-2"-8"632"0"0,-5-10 682 0 0,-4-2-270 0 0,-3 2-21 0 0,-1 4-316 0 0,3 8-211 0 0,3 11 248 0 0,1 11-439 0 0,5 18 510 0 0,-2 20-251 0 0,4 17-96 0 0,-2 29-65 0 0,0 21 125 0 0,1 19-245 0 0,1 24 223 0 0,-1 15-118 0 0,4 12-59 0 0,1 17-73 0 0,1 11 163 0 0,2 12-243 0 0,2 26 345 0 0,1 21-187 0 0,2 30-4 0 0,1 38-114 0 0,2 31 147 0 0,4 26-248 0 0,4 23 250 0 0,5 1-134 0 0,5-6-52 0 0,8-8-141 0 0,9-22 98 0 0,8-19-172 0 0,8-17 234 0 0,9-22-148 0 0,8-18 2 0 0,7-13-53 0 0,7-16 9 0 0,4-15-27 0 0,5-11 25 0 0,4-16-9 0 0,3-14-25 0 0,-1-16-179 0 0,-1-17 78 0 0,-4-16-138 0 0,-2-16-41 0 0,-5-17-2 0 0,-2-18-19 0 0,-2-15-165 0 0,-4-19-29 0 0,-2-19-21 0 0,-64-60-109 0 0,36 21 0 0 0,-43-27 190 0 0,2-2-1 0 0,21 8 0 0 0,-25-13 76 0 0,-1 1-1 0 0,-1-2 1 0 0,16 3 0 0 0,-17-4-273 0 0,-3-2 1 0 0,1 0-1 0 0,1 0 1 0 0,11-2 0 0 0,-15 0 615 0 0,-1 1 1 0 0,1-2 0 0 0,0 1 0 0 0,-1-1-1 0 0,13-6 1 0 0,-14 8-1023 0 0,2-2-1 0 0,0-2 0 0 0,12-9 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55 43 232 0 0,'0'0'0'0'0,"-6"-6"496"0"0,-5-5 392 0 0,-1 0 187 0 0,-2 1 820 0 0,4 5-1591 0 0,8 10 743 0 0,11 8-552 0 0,13 15 348 0 0,8 10-220 0 0,15 11-103 0 0,13 15-164 0 0,12 13 172 0 0,13 10-320 0 0,11 12 204 0 0,10 5-170 0 0,7 7-114 0 0,8 3-44 0 0,2 4 26 0 0,0 3-92 0 0,-1 6-32 0 0,-3 0-87 0 0,-7 1 0 0 0,-5-1-196 0 0,-5-7-116 0 0,-5-10 152 0 0,-7-9-1061 0 0,-11-14-993 0 0,-13-15 601 0 0,-17-22-2578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23 268 168 0 0,'0'0'0'0'0,"-3"-16"168"0"0,-3-20 859 0 0,-2-12-936 0 0,2-1 627 0 0,6 0-27 0 0,9 11-113 0 0,-7 37-534 0 0,-2-2 0 0 0,1-1 1 0 0,1 1-1 0 0,-1 2 0 0 0,1-2 1 0 0,-1 0-1 0 0,1 1 0 0 0,2-4 0 0 0,0 8-16 0 0,-3-4-1 0 0,1 1 1 0 0,-2 1 0 0 0,1-2-1 0 0,2 2 1 0 0,-1 0-1 0 0,-1-1 1 0 0,1 1-1 0 0,-1 0 1 0 0,1 0-1 0 0,-1-2 1 0 0,1 2-1 0 0,-1 0 1 0 0,1 0-1 0 0,3 0 1 0 0,-2 3 47 0 0,1-3 1 0 0,-1 2 0 0 0,2-1-1 0 0,-1 1 1 0 0,-1 1 0 0 0,1-2-1 0 0,6 5 1 0 0,-1 4 12 0 0,1-3 0 0 0,-1 2 0 0 0,8 11 0 0 0,-1 3 303 0 0,18 34 0 0 0,20 58 235 0 0,-4 39-72 0 0,2 48-51 0 0,-4 41 173 0 0,-4 34-321 0 0,-6 43 210 0 0,-4 28-162 0 0,-8 30-135 0 0,-9 52-84 0 0,-8 46 103 0 0,-11 44-203 0 0,-8 49 217 0 0,-9 15-198 0 0,-5-1-34 0 0,-4-5-76 0 0,2-27 21 0 0,2-36-53 0 0,2-28-240 0 0,7-39-91 0 0,4-40-39 0 0,8-36-456 0 0,5-42-66 0 0,7-42 307 0 0,8-40-622 0 0,6-42-697 0 0,3-38 648 0 0,-3-50-1948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593 6 200 0 0,'0'0'0'0'0,"-9"-1"232"0"0,-15-1 840 0 0,-7-1-1089 0 0,-5 5 624 0 0,-1 4-178 0 0,5 9-23 0 0,7 6-132 0 0,22-15-210 0 0,0-1 0 0 0,0 1 0 0 0,2-1-1 0 0,-6 12 1 0 0,-5 33 418 0 0,6 17-305 0 0,3 25 472 0 0,1 27-226 0 0,4 33-72 0 0,-2 54-35 0 0,-3 48 184 0 0,-2 52-361 0 0,-7 58 364 0 0,-8 43-265 0 0,-6 32-70 0 0,-7 38-53 0 0,-4 16-19 0 0,-3 4-52 0 0,-3 9-83 0 0,5-13-35 0 0,1-25-17 0 0,7-23-226 0 0,8-43-117 0 0,9-44 215 0 0,11-47-1173 0 0,13-56 1301 0 0,9-53-486 0 0,1-63-4588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1766 5127 0 0 0,'0'0'0'0'0,"-3"-10"0"0"0,-3-23 373 0 0,-3-13-265 0 0,-2-16 323 0 0,0-18 72 0 0,1-10-60 0 0,1-14-58 0 0,2-14-147 0 0,1-13 108 0 0,2-15-203 0 0,-1-14 84 0 0,2-15-50 0 0,0-7-46 0 0,1-7-6 0 0,2-1 119 0 0,4 5-168 0 0,-1 7 251 0 0,3 13-75 0 0,-2 14-47 0 0,2 13 3 0 0,1 14 107 0 0,-3 14-175 0 0,-1 11 168 0 0,-1 13-126 0 0,-1 10-57 0 0,-1 11-30 0 0,-3 9 37 0 0,-3 8-64 0 0,-2 10 74 0 0,-1 11-59 0 0,0 8 0 0 0,-3 10-94 0 0,1 9 52 0 0,-1 9-67 0 0,0 10 35 0 0,-1 10-30 0 0,0 7-39 0 0,0 12-55 0 0,4 7 12 0 0,0 6 1 0 0,1 8-69 0 0,5-2 30 0 0,5-1-22 0 0,4-5-136 0 0,5-4 39 0 0,2-7-57 0 0,4-7-130 0 0,2-8 63 0 0,-3-7-56 0 0,3-8 189 0 0,-5-11 2 0 0,-4-6 55 0 0,-2-6 220 0 0,-3-3-58 0 0,-9-4 32 0 0,-2 0-19 0 0,-4-4 71 0 0,-7 0-68 0 0,0-3 144 0 0,-3 2-23 0 0,-1-2-25 0 0,-4 0 32 0 0,2 2 36 0 0,0 3-20 0 0,0 0 112 0 0,-1-1-49 0 0,1 3 1 0 0,0 1-25 0 0,0-1 5 0 0,3 0-13 0 0,0-1-26 0 0,3 0-12 0 0,5 1-17 0 0,5-3-128 0 0,0 0 100 0 0,3-1-121 0 0,1-3 117 0 0,3-3-64 0 0,1-3-36 0 0,2-3-53 0 0,0-3 47 0 0,4-8-47 0 0,-3-1 50 0 0,2-6-23 0 0,-1-4-12 0 0,-2-5-42 0 0,-3-7 67 0 0,-5-1-70 0 0,-4-3 78 0 0,-8-2-4 0 0,-6-3-17 0 0,-9-3 28 0 0,-6-4 0 0 0,-6-5 1 0 0,-8-5 38 0 0,-5 0-10 0 0,-3-1 14 0 0,-2 2-86 0 0,-6-3 100 0 0,-3 3-109 0 0,-1-1 154 0 0,-2 0-82 0 0,2-1-1 0 0,2 3-128 0 0,3 1 25 0 0,-1 5-45 0 0,4 5-245 0 0,0 7-26 0 0,3 4-74 0 0,1 3-331 0 0,0 3 97 0 0,7 4 125 0 0,10 9 213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2993 4184 0 0 0,'0'0'0'0'0,"-1"-1"0"0"0,-5-4 224 0 0,-2-1-83 0 0,-3-4 103 0 0,-4 0 381 0 0,-3-3-97 0 0,-2-6-20 0 0,-3-1-33 0 0,-2-6 135 0 0,-4-3-240 0 0,-1-7 93 0 0,-2-6-118 0 0,-2-7-76 0 0,-4-10-131 0 0,-2-10 74 0 0,-3-9-147 0 0,-6-12 39 0 0,-4-11-44 0 0,-5-11-20 0 0,-13-12-43 0 0,-7-6 66 0 0,-6-6-79 0 0,-8-8 80 0 0,-3-1-24 0 0,-2-4-38 0 0,-4-7-53 0 0,-3-3 59 0 0,-3-3-88 0 0,-8-5 137 0 0,-1 2-69 0 0,-2 5 6 0 0,-5 2-47 0 0,3 8 49 0 0,0 13-45 0 0,6 8 106 0 0,5 17-49 0 0,8 16-9 0 0,5 9-51 0 0,8 10 68 0 0,9 7-61 0 0,10 4 65 0 0,8 7-28 0 0,9 4-38 0 0,8 4-6 0 0,10 2 27 0 0,6 3-39 0 0,8 3 49 0 0,8 1-14 0 0,5 3-23 0 0,2 1 55 0 0,7 6-27 0 0,2 6 28 0 0,8 5-26 0 0,4 5 18 0 0,5 7 4 0 0,4 6-20 0 0,2 8 63 0 0,4 7-56 0 0,4 12 83 0 0,2 10-23 0 0,5 10-38 0 0,6 10 14 0 0,8 12 2 0 0,10 7-11 0 0,8 11 31 0 0,7 6-28 0 0,7 7 10 0 0,9 7-31 0 0,7 7 36 0 0,6 12-40 0 0,5 10 31 0 0,4 9-29 0 0,2 8 0 0 0,4 9-113 0 0,5 12 96 0 0,6 13-90 0 0,8 10 81 0 0,8 7-99 0 0,7 5-54 0 0,7 7-500 0 0,6 4-118 0 0,2 6 73 0 0,0 10-75 0 0,-33-45-1095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2322 10480 56 0 0,'0'0'0'0'0,"8"-4"136"0"0,5-13 261 0 0,4-11-270 0 0,0-8 299 0 0,-3-12-181 0 0,-4-8 280 0 0,-5-10-357 0 0,-10-8 458 0 0,-5-5-307 0 0,-10-8-81 0 0,-6-8-178 0 0,-6-6 71 0 0,-5-9-152 0 0,-3-11 93 0 0,-4-8-70 0 0,-2-4-18 0 0,0-10-22 0 0,0-9-8 0 0,-1-8 9 0 0,-4-15-14 0 0,-1-14-5 0 0,-1-13 2 0 0,-7-22-40 0 0,-4-16 68 0 0,-3-14-60 0 0,-8-21 132 0 0,-3-10-57 0 0,-5-8 12 0 0,-7-4 1 0 0,-3 9 16 0 0,-2 21-14 0 0,-5 16 118 0 0,1 21-53 0 0,2 25 3 0 0,3 14 12 0 0,5 15 41 0 0,8 14-58 0 0,6 5 169 0 0,11 4-49 0 0,7 3-16 0 0,8 1 1 0 0,9 9 100 0 0,5 2-152 0 0,6 3 161 0 0,3 1-40 0 0,5-4-23 0 0,-1 1-17 0 0,1-7 97 0 0,1-3-97 0 0,0-1 116 0 0,0-5-70 0 0,0 0-15 0 0,0-2-78 0 0,2 1 36 0 0,4 4-44 0 0,5 6-65 0 0,3 9-29 0 0,6 8-44 0 0,6 8-12 0 0,6 4-1 0 0,4 7-3 0 0,0 1 28 0 0,1 3-36 0 0,2 6-16 0 0,1 3-43 0 0,1 3 10 0 0,0 6-7 0 0,1 4-66 0 0,1 5 10 0 0,-2 6-53 0 0,2 2-213 0 0,2 0 2 0 0,-2 3-62 0 0,-2-1-799 0 0,0 4 56 0 0,1 2-49 0 0,-5 15-859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94 9611 0 0 0,'0'0'0'0'0,"-4"4"0"0"0,-12 3 233 0 0,0-1-103 0 0,-3 0 108 0 0,4-6 192 0 0,1-9-109 0 0,7-9-93 0 0,5-16-5 0 0,5-12 93 0 0,6-10-156 0 0,5-13 330 0 0,7-8-136 0 0,2-7 5 0 0,6-7-48 0 0,4-4 84 0 0,3-3-170 0 0,2-6 219 0 0,2-3-96 0 0,2-6-24 0 0,-3-10-53 0 0,0-7 160 0 0,-4-9-258 0 0,-5-9 220 0 0,-4-2-115 0 0,-4 0-70 0 0,-7-3-52 0 0,-6 1 203 0 0,-3 7-301 0 0,-3 0 450 0 0,-4 7-209 0 0,-1 7-77 0 0,-1-4-44 0 0,2 0 113 0 0,4-2-239 0 0,6-15 305 0 0,5-8-159 0 0,6-10-52 0 0,7-18-16 0 0,8-8 135 0 0,7-9-231 0 0,2-5 306 0 0,5 7-215 0 0,0 7-44 0 0,1 10-13 0 0,1 7-36 0 0,-1 7 14 0 0,2 4 39 0 0,0 4-58 0 0,-1 8 19 0 0,-1 2-43 0 0,-2 7 1 0 0,-2 5 16 0 0,-4 3 40 0 0,0 4-29 0 0,-4 5 30 0 0,0-3-82 0 0,-1 0 33 0 0,1-2-23 0 0,-3-1 23 0 0,4-2 21 0 0,-3 5-33 0 0,-1 2-72 0 0,-1 5 188 0 0,1 2-209 0 0,1 8 206 0 0,0 5-89 0 0,1 5-28 0 0,1 8 12 0 0,3 5-64 0 0,2 4 72 0 0,3 5-33 0 0,2 3-18 0 0,4 6 35 0 0,1 3-40 0 0,4 2 3 0 0,2 1 8 0 0,3 3-61 0 0,-1 6 46 0 0,-3 2-53 0 0,-5 5-88 0 0,-1 2 61 0 0,-6 4-82 0 0,-4-1 41 0 0,-6 6-23 0 0,-4 0-4 0 0,-4 3-270 0 0,-4 0 12 0 0,-2 1-86 0 0,-4 1-1018 0 0,-4 2 4 0 0,-2 0-113 0 0,-4 9-2695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6801 0 0 0,'0'0'0'0'0,"5"3"168"0"0,2-3 616 0 0,2-6-484 0 0,8-16 634 0 0,6-18 245 0 0,9-16-587 0 0,14-28 511 0 0,9-25-283 0 0,10-21-212 0 0,8-28 47 0 0,10-16 281 0 0,2-16-551 0 0,8-15 672 0 0,4-10-394 0 0,5-7-157 0 0,8-9-123 0 0,8 0 141 0 0,8 3-380 0 0,8-7 156 0 0,7 2-133 0 0,3 4-56 0 0,6-8-71 0 0,3 3 2 0 0,0 3-46 0 0,1 3 10 0 0,-4 12-6 0 0,-6 16 0 0 0,-5 8-112 0 0,-6 15 60 0 0,-4 12-52 0 0,-3 7 40 0 0,-2 16-50 0 0,-1 9-3 0 0,2 9 93 0 0,-2 5-170 0 0,-4 5 241 0 0,3 3-344 0 0,-1 5 169 0 0,0 7-20 0 0,-2 6-39 0 0,-6 10 7 0 0,-4 8 35 0 0,-7 8-22 0 0,-8 7-1 0 0,-7 5 10 0 0,-4 6-22 0 0,-5 3 16 0 0,-5 3-14 0 0,-4 2 22 0 0,-5 4 2 0 0,-6 4 1 0 0,-1 2-83 0 0,-5 4-23 0 0,-3 1-8 0 0,-8 6-302 0 0,-4 3-56 0 0,-7 5-78 0 0,-4 7-550 0 0,-4 8-67 0 0,-8 8 244 0 0,-11 10 81 0 0,-3-1-939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16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9467 1 6553 0 0,'-23'23'169'0'0,"-1"-1"0"0"0,-1-1 0 0 0,0-1 0 0 0,-47 26 0 0 0,-4-8 191 0 0,-19 10 140 0 0,52-21-228 0 0,1 2-1 0 0,1 2 1 0 0,-65 65-1 0 0,56-43 115 0 0,3 2 0 0 0,-45 67-1 0 0,53-66 44 0 0,-4-2 0 0 0,-54 54 0 0 0,59-66-256 0 0,21-23-33 0 0,-24 21 1 0 0,-17 11 264 0 0,-187 153 873 0 0,177-155-860 0 0,-2-2 1 0 0,-2-4-1 0 0,-2-3 0 0 0,-1-3 0 0 0,-2-3 0 0 0,-1-4 1 0 0,-141 34-1 0 0,-154 13 1080 0 0,-3-17 12 0 0,292-47-1231 0 0,-356 46 1431 0 0,47-7-193 0 0,-809 65-727 0 0,447-114-790 0 0,559-15 0 0 0,-359-69 0 0 0,294 20 0 0 0,-291-108 0 0 0,311 83-382 0 0,-202-76-867 0 0,319 112 792 0 0,-542-224-1531 0 0,343 131 789 0 0,251 109 806 0 0,1-3 0 0 0,-99-68 1 0 0,72 31-72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3372 224 0 0,'0'0'0'0'0,"9"0"400"0"0,5-4 1148 0 0,4-4-1392 0 0,7-6 814 0 0,5-1 94 0 0,10-5-497 0 0,11-3 448 0 0,10-9-179 0 0,12-6-165 0 0,13-10-47 0 0,7-5 195 0 0,10-7-398 0 0,8-4 440 0 0,7-3-223 0 0,8-2-88 0 0,7-6-126 0 0,4-2 200 0 0,6-2-381 0 0,8-5 355 0 0,3-2-131 0 0,4-1-119 0 0,6-2-88 0 0,1 3 174 0 0,-3 2-345 0 0,2 3 374 0 0,-7 2-258 0 0,-7 4-23 0 0,-6 3-76 0 0,-8 0 76 0 0,-12 0-125 0 0,-6-1 148 0 0,-10 1-101 0 0,-7 1-23 0 0,-1 1 7 0 0,-5 1-18 0 0,-2 3-6 0 0,-1-1-26 0 0,-1 1-32 0 0,1 1-2 0 0,0-1 44 0 0,-3 2-70 0 0,-2 4 31 0 0,-5 2-104 0 0,-7 4 103 0 0,-4 5-16 0 0,-9 3-50 0 0,-5 2 55 0 0,-6 1-112 0 0,-9 0-33 0 0,-5 2-4 0 0,-6-2-44 0 0,-7 0-37 0 0,-6 1-86 0 0,-1 0 48 0 0,-6 1-469 0 0,-3 0-279 0 0,-7-2-58 0 0,-5 0-2604 0 0,-7-1-176 0 0,-7-5 1606 0 0,-1 9-218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86 1080 112 0 0,'0'0'0'0'0,"-8"4"200"0"0,-7 4 551 0 0,-7 4 356 0 0,1 1-582 0 0,7-3 529 0 0,8-2-610 0 0,12-2 760 0 0,8-4-381 0 0,9-9-98 0 0,6-8-96 0 0,8-3 287 0 0,5-5-455 0 0,7-5 459 0 0,3 1-290 0 0,7-1-127 0 0,3 1-119 0 0,6 1 183 0 0,6 0-333 0 0,12 0 296 0 0,6 3-160 0 0,10 1-55 0 0,13 4-101 0 0,9 1 196 0 0,8 5-300 0 0,7 4 334 0 0,3 4-196 0 0,2 2-32 0 0,6 5-15 0 0,1 3 42 0 0,-3 1-111 0 0,2 2 127 0 0,-6-3-87 0 0,-8 0 8 0 0,-4-3-86 0 0,-11 0 60 0 0,-10-6-107 0 0,-8-6 197 0 0,-8-5-163 0 0,-5-7 35 0 0,-7-7-112 0 0,-5-4-20 0 0,-7-2-11 0 0,-5-5-41 0 0,-5-1-37 0 0,-4-2-11 0 0,-4 3-188 0 0,-2-1-6 0 0,-1 0 9 0 0,-2 2-154 0 0,-1-2-32 0 0,-1 0 30 0 0,0-1-131 0 0,0-3-132 0 0,1-2 106 0 0,-1-5-1463 0 0,-1-1-155 0 0,-6-1-85 0 0,-8 10-4026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1928 3859 136 0 0,'0'0'0'0'0,"-4"0"144"0"0,-15 0 840 0 0,-4 0-846 0 0,-6 0 656 0 0,-1 1 156 0 0,-4 1-84 0 0,0-2-118 0 0,1-2-104 0 0,-2-4 251 0 0,1-3-406 0 0,-3-6 321 0 0,-1-8-186 0 0,-3-8-135 0 0,-4-12-98 0 0,1-9 144 0 0,-5-10-301 0 0,-3-13 136 0 0,-1-10-133 0 0,-6-8-71 0 0,1-14 16 0 0,2-11-4 0 0,-1-7-60 0 0,4-13-38 0 0,-1-6-20 0 0,2-4-28 0 0,0-8-14 0 0,-2-3 10 0 0,-2-3-24 0 0,-8-6-3 0 0,-5-2-37 0 0,-3-5 0 0 0,-5-2-77 0 0,2 1 1 0 0,4 6 13 0 0,3 4-8 0 0,10 13-118 0 0,5 15 25 0 0,8 12-482 0 0,10 16-726 0 0,9 12 1196 0 0,9 11-4064 0 0,7 11 4288 0 0,8 8-1378 0 0,4 18-1377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869 2600 0 0 0,'0'0'0'0'0,"0"9"0"0"0,0 9 308 0 0,-3 5-107 0 0,-3 3 106 0 0,-5 2 653 0 0,-1-2-146 0 0,-2-8-74 0 0,-4-4 42 0 0,-4-9 352 0 0,-2-9-601 0 0,-8-9 623 0 0,-4-10-361 0 0,-3-6-171 0 0,-6-13-84 0 0,-1-5 196 0 0,-1-8-459 0 0,0-14 400 0 0,2-6-252 0 0,4-11-124 0 0,1-8-82 0 0,3-10 72 0 0,5-5-223 0 0,3-9 81 0 0,3-6-22 0 0,6-4-47 0 0,2-7-135 0 0,4 2 93 0 0,2 6-141 0 0,1 2 56 0 0,-1 7-66 0 0,0 6-40 0 0,-4 5-29 0 0,0 5-155 0 0,-1 1 263 0 0,-2-2-674 0 0,4 2-108 0 0,1 2 125 0 0,4-4-1945 0 0,4 3 2184 0 0,1 20-5970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4079 3979 32 0 0,'0'0'0'0'0,"-13"-3"120"0"0,-16-9 485 0 0,-14-5-427 0 0,-17-6 497 0 0,-9-3 224 0 0,-7-4-513 0 0,-11-8 548 0 0,-7-8-226 0 0,-7-8-137 0 0,-9-9-15 0 0,-3-7 260 0 0,-3-2-516 0 0,0-6 507 0 0,2 3-328 0 0,4-1-118 0 0,0-1 1 0 0,5 2 54 0 0,-1-1-167 0 0,-1-4 135 0 0,0-4-100 0 0,-3-5-74 0 0,-3-5-26 0 0,-5-7 148 0 0,-2-6-236 0 0,-5-5 196 0 0,-5-3-99 0 0,-6 1-112 0 0,-5 0 35 0 0,-1 1-19 0 0,4 3-48 0 0,7 1 98 0 0,7 7-97 0 0,9 6 41 0 0,8 4-87 0 0,11 3 23 0 0,8 5-11 0 0,9 3-19 0 0,9 4 6 0 0,10 2-41 0 0,8 2-82 0 0,12 3 96 0 0,11 2-109 0 0,11 0 13 0 0,7-1-43 0 0,11 3-57 0 0,8 0-173 0 0,7-1 43 0 0,11 0-82 0 0,9-1-367 0 0,11 1-206 0 0,11-2-89 0 0,10-3-1708 0 0,11-4 2560 0 0,-11 13-4444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3969 0 0 0 0,'0'0'0'0'0,"0"6"0"0"0,0 9 93 0 0,0 7 21 0 0,2 4 102 0 0,2 3 89 0 0,3 1 151 0 0,0 3-172 0 0,4 2 344 0 0,0 0-99 0 0,-1-3-64 0 0,-1 2 67 0 0,-2-2 246 0 0,-6 0-334 0 0,-7 0 524 0 0,-9 0-183 0 0,-10 0-100 0 0,-10 0 43 0 0,-12 1 153 0 0,-13-1-311 0 0,-13-2 230 0 0,-10 2-177 0 0,-9-4-121 0 0,-9-2-161 0 0,-7-5 152 0 0,-7-5-342 0 0,-10-6 367 0 0,-9-3-191 0 0,0-6-33 0 0,-7-2-32 0 0,0-4 85 0 0,1-1-190 0 0,-3 1 226 0 0,4 1-164 0 0,3 2 4 0 0,-3 4-169 0 0,3 2 98 0 0,4 4-133 0 0,1 1-12 0 0,4 0-1 0 0,7-1-52 0 0,7 1 22 0 0,11-4-84 0 0,10-1 60 0 0,9-1-227 0 0,8-1 55 0 0,8-2-64 0 0,1 0-112 0 0,4 0 66 0 0,2 0-37 0 0,0 0 9 0 0,4-3-30 0 0,1 1 17 0 0,1 1-203 0 0,2 1 68 0 0,5 3-60 0 0,1 0-475 0 0,3 4-100 0 0,5 6-85 0 0,3 2-1420 0 0,4 3 2370 0 0,8-2-4388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2718 0 0 0 0,'0'0'0'0'0,"-3"5"64"0"0,-5 5 0 0 0,0 4 215 0 0,-2 1 134 0 0,-3 2-90 0 0,1 0 382 0 0,-2 3-123 0 0,0-2-69 0 0,-1 2-51 0 0,-2-2 202 0 0,2 2-320 0 0,-2 0 371 0 0,-1 3-151 0 0,0 2-100 0 0,-2 1-47 0 0,-3 3 237 0 0,-5-2-359 0 0,-5 5 430 0 0,-6 1-167 0 0,-5 2-104 0 0,-10 1-15 0 0,-8 1 161 0 0,-7 3-298 0 0,-9 4 382 0 0,-9 2-192 0 0,-7 2-77 0 0,-8 2-186 0 0,-10 2 191 0 0,-7 2-316 0 0,-8 2 184 0 0,-5 1-164 0 0,1-4-97 0 0,-4-2-12 0 0,5-5-57 0 0,3-8 18 0 0,6-8-187 0 0,10-7-13 0 0,10-10 22 0 0,9-12-336 0 0,9-8-82 0 0,12-12 211 0 0,6-7-579 0 0,12-4 366 0 0,11-7-51 0 0,13-3-13 0 0,26 34 532 0 0,-1-2-1 0 0,1 2 1 0 0,1-1-1 0 0,-2-9 1 0 0,2 9 14 0 0,1-1 0 0 0,-1 0 1 0 0,2 1-1 0 0,0-12 0 0 0,0 12-462 0 0,2-2 1 0 0,-1-1-1 0 0,5-14 0 0 0,17-28 455 0 0,11-6-1017 0 0,-1 10-2161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5153 1 128 0 0,'0'0'0'0'0,"2"11"192"0"0,-1 13 458 0 0,-1 10-533 0 0,0 7 442 0 0,2 8-170 0 0,2 2 235 0 0,4-2-273 0 0,3-2 358 0 0,-2-6-135 0 0,2-4-75 0 0,-4-6 11 0 0,-2-2 204 0 0,-5-6-326 0 0,-6 1 451 0 0,-8-1-174 0 0,-7 3-117 0 0,-10 5-47 0 0,-9 2 243 0 0,-12 5-503 0 0,-15 10 585 0 0,-16 5-352 0 0,-12 9-95 0 0,-21 8 25 0 0,-11 8 170 0 0,-9 6-320 0 0,-14 11 328 0 0,-7 3-214 0 0,-5 3-85 0 0,-11 6-21 0 0,-2-2 86 0 0,-4 1-210 0 0,-7-1 203 0 0,-1-2-158 0 0,-1-2-47 0 0,-5 0 23 0 0,-3 0 39 0 0,4-2-79 0 0,-6 7 54 0 0,4 1 2 0 0,6 3-67 0 0,4 2-25 0 0,12-5 32 0 0,11-3-127 0 0,16-8 26 0 0,13-9 25 0 0,13-10 6 0 0,10-7-83 0 0,13-9 82 0 0,12-9-131 0 0,9-7-102 0 0,9-12 24 0 0,8-10-65 0 0,7-7-268 0 0,6-9 196 0 0,2-8-225 0 0,4-12 116 0 0,4-5-56 0 0,5-13-51 0 0,2-8-135 0 0,10-13-133 0 0,4-11 91 0 0,11-10-1191 0 0,14-13 30 0 0,10-12-58 0 0,2 15-4212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1777 1959 144 0 0,'-2'0'1091'0'0,"-4"3"-924"0"0,-6 2 505 0 0,-5 2 480 0 0,-1-1-201 0 0,-2-3-147 0 0,-3-7-76 0 0,-2-8 294 0 0,-4-11-598 0 0,-1-13 463 0 0,-4-13-310 0 0,-4-12-147 0 0,-5-14-22 0 0,-6-12 144 0 0,-6-9-335 0 0,-12-11 225 0 0,-10 0-244 0 0,-8 1-83 0 0,-13-1-103 0 0,-6 8 41 0 0,-8 4-71 0 0,-6 1 26 0 0,-1 6-84 0 0,1 7 4 0 0,2 1-155 0 0,9 7-62 0 0,15 5 147 0 0,19 1-390 0 0,59 53 368 0 0,2-1 1 0 0,-14-17-1 0 0,20 23 58 0 0,-1 0 0 0 0,3-2 0 0 0,-10-18 0 0 0,13 23 11 0 0,-1 1 0 0 0,1-1 0 0 0,1 0 0 0 0,-2 0 0 0 0,2 0 0 0 0,0 1 0 0 0,0-12 0 0 0,2 13-108 0 0,-2-3 0 0 0,1 1 0 0 0,1 2 1 0 0,-1-2-1 0 0,1 0 0 0 0,1 1 0 0 0,3-9 0 0 0,-2 7 189 0 0,3-1 0 0 0,-3 0 0 0 0,2 1 0 0 0,0 0 0 0 0,8-6 0 0 0,1 0-959 0 0,-1 1 0 0 0,24-14 0 0 0,28-12-2644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403 1929 0 0 0,'0'0'0'0'0,"-12"0"24"0"0,-20 4 159 0 0,-15 6-18 0 0,-9 3 192 0 0,-2 3-36 0 0,-1 4 563 0 0,7 2-583 0 0,13 0 163 0 0,12-4-172 0 0,12-2 30 0 0,10-4 131 0 0,10-3-219 0 0,7-3 407 0 0,6-3-168 0 0,8-3-22 0 0,5-4-39 0 0,4-7 210 0 0,3-3-292 0 0,5-6 421 0 0,0-9-172 0 0,0-5-71 0 0,1-11-25 0 0,-1-7 156 0 0,-2-7-306 0 0,0-6 189 0 0,-1-6-204 0 0,-3-1-104 0 0,0-3-144 0 0,-2-1 110 0 0,0 0-197 0 0,2-7 166 0 0,1 2-127 0 0,2-2-38 0 0,4-2-36 0 0,5 0-16 0 0,6 0 26 0 0,8-5-178 0 0,9-2-22 0 0,6-3-60 0 0,9-3-124 0 0,8 3 37 0 0,4 0 17 0 0,4 4-513 0 0,2 2-626 0 0,2 5 9 0 0,-21 18-4830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55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10168 0 6553 0 0,'-1'1'5'0'0,"1"-1"0"0"0,0 1 0 0 0,0-1 0 0 0,0 1 0 0 0,0 0 0 0 0,-1-1 0 0 0,1 1 0 0 0,0-1-1 0 0,-1 1 1 0 0,1-1 0 0 0,0 0 0 0 0,-1 1 0 0 0,1-1 0 0 0,0 1 0 0 0,-1-1 0 0 0,1 1 0 0 0,-1-1 0 0 0,1 0-1 0 0,-1 1 1 0 0,1-1 0 0 0,-1 0 0 0 0,1 0 0 0 0,-1 1 0 0 0,0-1 0 0 0,1 0 0 0 0,-1 0 0 0 0,1 0-1 0 0,-1 0 1 0 0,1 0 0 0 0,-1 0 0 0 0,0 0 0 0 0,0 0 0 0 0,-28 0 100 0 0,17 0-91 0 0,1 0 35 0 0,0 1 0 0 0,1 0 1 0 0,-1 1-1 0 0,0 0 0 0 0,1 0 0 0 0,-1 2 1 0 0,1-1-1 0 0,0 1 0 0 0,0 0 0 0 0,1 1 1 0 0,-1 0-1 0 0,1 1 0 0 0,0 0 0 0 0,0 1 1 0 0,1-1-1 0 0,0 1 0 0 0,0 1 0 0 0,1 0 1 0 0,-1 0-1 0 0,-6 11 0 0 0,-9 17 183 0 0,0 1-1 0 0,3 1 1 0 0,-21 53 0 0 0,-13 24 285 0 0,24-58-197 0 0,-3-2-1 0 0,-2-2 1 0 0,-2-1 0 0 0,-60 64 0 0 0,26-43 184 0 0,-3-3 0 0 0,-3-4 0 0 0,-112 75-1 0 0,-330 143 1707 0 0,-129-5 385 0 0,-248 18 1130 0 0,414-175-1835 0 0,-1-20-671 0 0,-582 73-1209 0 0,734-129-10 0 0,-244 36 0 0 0,-66-15 0 0 0,-4-49 0 0 0,551-18 0 0 0,-527-12 0 0 0,212-18 0 0 0,-409-29 0 0 0,711 53 0 0 0,-438-37 0 0 0,439 34 0 0 0,-12-2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6831 1 6553 0 0,'-146'173'878'0'0,"-176"165"0"0"0,109-144-140 0 0,-108 104 353 0 0,-543 619 1988 0 0,64 71 170 0 0,-335 433 1239 0 0,289-340-1225 0 0,-173 362-2905 0 0,367-445-358 0 0,296-406 0 0 0,200-322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6334 6 6553 0 0,'52'-4'40'0'0,"-50"4"-35"0"0,-2-2-1 0 0,1 2 0 0 0,-1 0 0 0 0,2 0 1 0 0,-2 0-1 0 0,1 0 0 0 0,-1 0 0 0 0,2 0 1 0 0,-2 0-1 0 0,1 0 0 0 0,-1 0 0 0 0,2 2 1 0 0,-2-2-1 0 0,1 0 0 0 0,-1 0 0 0 0,2 0 0 0 0,-2 1 1 0 0,1-1-1 0 0,-1 0 0 0 0,2 0 0 0 0,-2 2 1 0 0,0-2-1 0 0,1 0 0 0 0,-1 1 0 0 0,0-1 1 0 0,2 0-1 0 0,-2 2 0 0 0,0-2 0 0 0,1 1 0 0 0,-1-1 1 0 0,0 2-1 0 0,2-2 0 0 0,-2 1 0 0 0,0-1 1 0 0,0 2-1 0 0,0-2 0 0 0,0 1 0 0 0,0-1 1 0 0,2 2-1 0 0,-2-2 0 0 0,0 1 0 0 0,-2 4 6 0 0,2 0-1 0 0,-2-1 0 0 0,1 1 1 0 0,-1-1-1 0 0,1 1 0 0 0,-4 4 1 0 0,2-4 3 0 0,-73 146 448 0 0,-14 31-25 0 0,-189 384 1143 0 0,-54-32 8 0 0,-36-17 2 0 0,260-366-1092 0 0,-843 1107 3427 0 0,318-492-1549 0 0,-320 398 1456 0 0,565-679-2603 0 0,-220 278-1010 0 0,-674 814-218 0 0,965-1193 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8731 0 6553 0 0,'-11'12'44'0'0,"-1"-1"0"0"0,1-2-1 0 0,-1 0 1 0 0,0 0 0 0 0,0 1 0 0 0,-2-3-1 0 0,0 1 1 0 0,0-2 0 0 0,1 2-1 0 0,-27 5 1 0 0,-101 15 320 0 0,40-10-31 0 0,-9 8 85 0 0,1 6 0 0 0,2 5 0 0 0,-159 76 0 0 0,206-84-252 0 0,-660 340 1936 0 0,546-273-1685 0 0,-155 93 639 0 0,-1062 861 3189 0 0,-418 385 1599 0 0,1102-901-4487 0 0,20 21-1372 0 0,42 16 15 0 0,402-348 0 0 0,110-97 0 0 0,4 5 0 0 0,-111 149 0 0 0,157-168 0 0 0,4 4 0 0 0,5 3 0 0 0,-72 160 0 0 0,104-183 0 0 0,1-6 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45 6553 0 0,'133'-13'355'0'0,"286"-18"705"0"0,-350 31-852 0 0,0 3-1 0 0,0 2 1 0 0,0 4-1 0 0,79 21 1 0 0,-17 9 392 0 0,142 62 1 0 0,121 76 281 0 0,-187-82-280 0 0,291 127 817 0 0,304 140 843 0 0,-152-62-613 0 0,17-28 165 0 0,-597-244-1608 0 0,501 166 1368 0 0,-316-111-905 0 0,934 262 2068 0 0,15-66-2183 0 0,261-13-554 0 0,-917-173 0 0 0,47 4 0 0 0,148 26 0 0 0,1074 191 0 0 0,386 70 0 0 0,-652-135 0 0 0,-941-175 0 0 0,-310-48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20579 1381 6553 0 0,'-17'-39'0'0'0,"-3"4"0"0"0,-1 0 0 0 0,-1 0 0 0 0,-2 1 0 0 0,-34-35 0 0 0,33 45 0 0 0,1-1 0 0 0,-4 4 0 0 0,2 0 0 0 0,-3 2 0 0 0,-51-28 0 0 0,13 13 180 0 0,-2 5-1 0 0,-123-37 0 0 0,31 13 344 0 0,-249-83 554 0 0,-1-3 135 0 0,-12 31-62 0 0,-247-3 629 0 0,-152 43 240 0 0,487 50-1144 0 0,-606-26 1340 0 0,-529-22 1462 0 0,534 25-1309 0 0,-289-2-1723 0 0,4 25-735 0 0,1074 16 124 0 0,-1430 20-34 0 0,1418-13 0 0 0,-858 47 0 0 0,-69 58 0 0 0,1067-108 0 0 0,-1498 250 0 0 0,610-44 0 0 0,9 29 0 0 0,670-176 0 0 0,-1307 346 0 0 0,787-242 0 0 0,-11-55 0 0 0,505-90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1 343 6553 0 0,'11'-23'0'0'0,"-1"-2"0"0"0,0 2 0 0 0,-3-1 0 0 0,1-1 0 0 0,4-39 0 0 0,-10 52 0 0 0,-1 1-1 0 0,2 0 1 0 0,0-1-1 0 0,0 1 1 0 0,2 1-1 0 0,6-13 1 0 0,-10 18 2 0 0,2 1 1 0 0,0-1-1 0 0,0 2 1 0 0,0-2-1 0 0,0 2 0 0 0,1 0 1 0 0,0-1-1 0 0,-1 1 1 0 0,2 0-1 0 0,-1 0 1 0 0,-1 1-1 0 0,2-1 0 0 0,0 1 1 0 0,-1-1-1 0 0,1 2 1 0 0,-1-1-1 0 0,6-1 0 0 0,14-1 73 0 0,-1 1 0 0 0,1 0 0 0 0,-1 1-1 0 0,29 4 1 0 0,-18-2-8 0 0,445 7 1134 0 0,-23 2-102 0 0,-71-1-235 0 0,666 53 1789 0 0,-9 66 42 0 0,-290 35-882 0 0,-691-146-1632 0 0,201 54 1209 0 0,475 195 0 0 0,-423-120 182 0 0,533 334-1 0 0,25 114-368 0 0,-14 27-1362 0 0,-304-220 227 0 0,-308-227-68 0 0,508 265 0 0 0,765 187 0 0 0,1354 269 0 0 0,-2237-737 0 0 0,1173 138 0 0 0,301-189 0 0 0,-1232-132 0 0 0,-433-3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113 2137 6553 0 0,'3'-3'0'0'0,"-2"0"0"0"0,2 0 0 0 0,-1-2 0 0 0,1 2 0 0 0,-2 0 0 0 0,1 0 0 0 0,-1-2 0 0 0,1 2 0 0 0,0 0 0 0 0,-1-1 0 0 0,-1 1 0 0 0,2-2 0 0 0,-2 2 0 0 0,0-2 0 0 0,1 1 0 0 0,-1 1 0 0 0,0-2 0 0 0,-1 2 0 0 0,1-2 0 0 0,0 2 0 0 0,-2-1 0 0 0,2 1 0 0 0,-1-2 0 0 0,-1 2 0 0 0,0-2 0 0 0,1 2 0 0 0,-4-7 0 0 0,-5-9 0 0 0,-3-1 0 0 0,1 2 0 0 0,-26-29 0 0 0,23 27 0 0 0,13 20 0 0 0,-2-6 0 0 0,-1 0 0 0 0,0-1 0 0 0,1 1 0 0 0,-7-14 0 0 0,11 19 0 0 0,-1-2 0 0 0,1 1 0 0 0,0 1 0 0 0,-2-2 0 0 0,2 1 0 0 0,0 1 0 0 0,0-2 0 0 0,0 1 0 0 0,0 1 0 0 0,0-2 0 0 0,0 1 0 0 0,0-1 0 0 0,2 1 0 0 0,-2 1 0 0 0,0-2 0 0 0,1 1 0 0 0,-1 1 0 0 0,2-1 0 0 0,-2-1 0 0 0,1 2 0 0 0,1-1 0 0 0,1-2 0 0 0,7-9 0 0 0,3 1 0 0 0,-3 0 0 0 0,4 1 0 0 0,-2 0 0 0 0,2 1 0 0 0,1 1 0 0 0,14-8 0 0 0,16-11 0 0 0,253-166 0 0 0,514-250 0 0 0,68 99 0 0 0,28 72 0 0 0,157 47 274 0 0,15 78 1552 0 0,-690 111-301 0 0,523 17 1 0 0,-572 38-173 0 0,445 82 0 0 0,-495-42 43 0 0,517 174 1 0 0,-79 79 463 0 0,-22 50 90 0 0,-54 11-146 0 0,-370-207-1135 0 0,109 64 273 0 0,428 238-795 0 0,185-1-147 0 0,-921-429 0 0 0,257 104 0 0 0,6-14 0 0 0,6-17 0 0 0,412 75 0 0 0,-505-136 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7797 0 6553 0 0,'-257'67'796'0'0,"210"-51"-645"0"0,0 2 1 0 0,1 2-1 0 0,-51 30 0 0 0,-204 157 907 0 0,18 25-49 0 0,86-68-524 0 0,-482 368 1783 0 0,155-123-611 0 0,-43 2-11 0 0,339-253-849 0 0,-691 458 1891 0 0,336-252-990 0 0,236-151-565 0 0,100-62-289 0 0,-285 161 372 0 0,336-200-1094 0 0,-10 1-122 0 0,-391 152 0 0 0,516-235 0 0 0,-3-4 0 0 0,0-3 0 0 0,-2-4 0 0 0,1-4 0 0 0,-129 5 0 0 0,186-19 0 0 0,0-1 0 0 0,1-1 0 0 0,-1-2 0 0 0,-50-11 0 0 0,5-9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9038 251 6553 0 0,'2'1'0'0'0,"-2"-1"0"0"0,0 2 0 0 0,0-2 0 0 0,1 1 0 0 0,-1-1 0 0 0,0 2 0 0 0,0-2 0 0 0,0 2 0 0 0,0-2 0 0 0,0 1 0 0 0,0-1 0 0 0,0 2 0 0 0,0-2 0 0 0,0 1 0 0 0,0-1 0 0 0,0 2 0 0 0,0-2 0 0 0,0 1 0 0 0,0-1 0 0 0,0 2 0 0 0,0-2-1 0 0,0 1 1 0 0,-1-1 0 0 0,1 2 0 0 0,0-2 0 0 0,-2 1 0 0 0,1-1 3 0 0,-1 2 0 0 0,-1-2 0 0 0,2 0 0 0 0,-2 0 0 0 0,1 1 0 0 0,1-1 0 0 0,-2 0 0 0 0,1-1 0 0 0,1 1 0 0 0,-3 0 0 0 0,3 0 0 0 0,-1 0 0 0 0,-4-3-1 0 0,-24-3 78 0 0,-5-4 71 0 0,-1 4-1 0 0,0 0 0 0 0,-67-1 0 0 0,62 11-46 0 0,0 2-1 0 0,-1 2 1 0 0,-37 13 0 0 0,22-5 18 0 0,48-15-81 0 0,1 2-1 0 0,-1-1 0 0 0,1-1 0 0 0,-1-1 0 0 0,2 2 1 0 0,-3-2-1 0 0,3 0 0 0 0,-2-2 0 0 0,-1 2 0 0 0,3-1 1 0 0,-2-1-1 0 0,1-1 0 0 0,0 2 0 0 0,-1-2 0 0 0,1 0 1 0 0,1-1-1 0 0,-1 0 0 0 0,-9-5 0 0 0,-152-77 488 0 0,77 42-275 0 0,43 24-38 0 0,-2 1 0 0 0,1 4 0 0 0,-66-11 0 0 0,22 11 181 0 0,-161-7 0 0 0,163 16-187 0 0,-247-9 1291 0 0,-455 39 0 0 0,658-13-1185 0 0,-859 93 2110 0 0,-386 106 1213 0 0,873-143-2400 0 0,-30 3 70 0 0,-591 73 219 0 0,-9-101-1620 0 0,935-51 93 0 0,-7-12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20927 1554 6553 0 0,'-67'14'233'0'0,"0"-3"-1"0"0,0-4 0 0 0,-2-2 1 0 0,-80-5-1 0 0,-157-28 640 0 0,-96-4-222 0 0,-201 50 937 0 0,394-7-1092 0 0,44-6-2 0 0,-2-7 0 0 0,2-7 0 0 0,-170-32 0 0 0,-150-57 771 0 0,324 57-682 0 0,-158-63 0 0 0,-313-179-1132 0 0,-76-60-433 0 0,596 296 846 0 0,-492-203-687 0 0,407 178 394 0 0,-230-50-1 0 0,205 73 734 0 0,-312-26 0 0 0,-289 46 1199 0 0,568 38-817 0 0,-314 52 0 0 0,-946 261 2042 0 0,497-91-926 0 0,582-137-1017 0 0,-1271 225 2285 0 0,892-223-2686 0 0,-4-49-414 0 0,-661 30 31 0 0,643 54 0 0 0,8 59 0 0 0,96-20 0 0 0,442-107 0 0 0,-434 88 0 0 0,531-114 0 0 0,-309 21 0 0 0,298-55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79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4365 17 6553 0 0,'-91'0'265'0'0,"-292"-6"1162"0"0,85-5-278 0 0,-1 24 257 0 0,-14 11-478 0 0,-71 8 521 0 0,9 6 131 0 0,64-7-462 0 0,-184 18 823 0 0,-104 25 356 0 0,-56-10 308 0 0,494-53-2078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755 194 6553 0 0,'-44'-29'116'0'0,"-10"-8"121"0"0,-65-33 0 0 0,99 61-158 0 0,-1 0 0 0 0,-1 0 0 0 0,-1 2 1 0 0,2 0-1 0 0,-2 2 0 0 0,-43-4 0 0 0,48 8-14 0 0,-2-1 0 0 0,2 2 0 0 0,-2 2 0 0 0,1-1 0 0 0,-1 2 0 0 0,2 0 0 0 0,0 2 0 0 0,-1 1-1 0 0,-22 8 1 0 0,32-10-39 0 0,1-1 0 0 0,1 2 0 0 0,-1-1 0 0 0,0 3-1 0 0,1-3 1 0 0,-1 2 0 0 0,2 0 0 0 0,-2 1 0 0 0,2-1-1 0 0,0 1 1 0 0,0-1 0 0 0,1 2 0 0 0,-1 0 0 0 0,2-1-1 0 0,-1 1 1 0 0,2 1 0 0 0,-2-1 0 0 0,2 1 0 0 0,0-1-1 0 0,0 1 1 0 0,-1 12 0 0 0,2-9 13 0 0,2 1 1 0 0,0-1-1 0 0,0 0 1 0 0,0 0-1 0 0,2 2 1 0 0,-1-3-1 0 0,2 1 1 0 0,0 0-1 0 0,0 1 1 0 0,2-1-1 0 0,-2-1 1 0 0,3 1-1 0 0,-1-1 1 0 0,14 19-1 0 0,3 1 93 0 0,1-1 0 0 0,1-1 0 0 0,45 42 0 0 0,5-7 382 0 0,158 110-1 0 0,105 31 474 0 0,-204-127-591 0 0,422 262 1262 0 0,-108-66-364 0 0,493 302 1585 0 0,-167-149-642 0 0,22-43-87 0 0,856 317-237 0 0,-411-201-1913 0 0,-32 72 0 0 0,-385-98 0 0 0,-26 40 0 0 0,-757-488 0 0 0,278 182 0 0 0,491 330 0 0 0,250 186 0 0 0,-212-149 0 0 0,-139-47 0 0 0,-19 7 0 0 0,-189-162 0 0 0,-355-266 0 0 0,284 186 0 0 0,-226-162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15998 304 6553 0 0,'-6'-5'1'0'0,"-335"-168"-9"0"0,284 150 26 0 0,1 2-1 0 0,-2 3 1 0 0,-2 1-1 0 0,-73-9 1 0 0,-19 12 584 0 0,-227 8 0 0 0,218 8-205 0 0,71-2-168 0 0,12-2 14 0 0,-1 2 0 0 0,1 6 1 0 0,-92 16-1 0 0,-122 49 578 0 0,223-51-553 0 0,2 5-1 0 0,-76 36 1 0 0,134-56-244 0 0,-158 77 821 0 0,-209 141 0 0 0,56-1 140 0 0,-226 159 672 0 0,13 24-56 0 0,-95 119 449 0 0,62-50-151 0 0,-21-20-33 0 0,-525 300-73 0 0,918-627-1844 0 0,-825 526 51 0 0,-38-71 0 0 0,843-485 0 0 0,-418 128 0 0 0,345-148 0 0 0,-311 39 0 0 0,-306-27 0 0 0,-3-74 0 0 0,-308-72 0 0 0,-100-96 0 0 0,972 95 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238 448 6553 0 0,'-52'-25'55'0'0,"31"14"22"0"0,-1 2 0 0 0,1 0 1 0 0,-2 1-1 0 0,-46-10 0 0 0,45 18-37 0 0,19 3-35 0 0,7-1 30 0 0,10-1 5 0 0,-2 1 0 0 0,3-2 0 0 0,-3 0 0 0 0,3-2 0 0 0,17-1 0 0 0,265-70 729 0 0,-131 28-300 0 0,339-69 865 0 0,54 30 66 0 0,6 41 129 0 0,-271 32-546 0 0,2 13 0 0 0,-2 13-1 0 0,421 74 1 0 0,113 90 1065 0 0,287 180 966 0 0,-19 72-367 0 0,-196-51-2527 0 0,-764-324-120 0 0,582 233 0 0 0,20-35 0 0 0,-242-119 0 0 0,516 71 0 0 0,646 12 0 0 0,-431-145 0 0 0,125-55 0 0 0,5-34 0 0 0,-47-49 0 0 0,-652 16 0 0 0,430-33 0 0 0,243-38 0 0 0,-905 79 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0,'54'26'199'0'0,"137"78"397"0"0,-176-93-531 0 0,-1 1 0 0 0,0 0 0 0 0,-1 2 0 0 0,0 0 0 0 0,-1-1 0 0 0,-1 3 0 0 0,-1-1 0 0 0,16 31 0 0 0,2-2-30 0 0,22 31 258 0 0,5-1-1 0 0,2-4 1 0 0,4-3 0 0 0,2-1 0 0 0,87 67 0 0 0,-23-26 137 0 0,241 190 806 0 0,469 255 1293 0 0,-447-306-1283 0 0,-266-172-759 0 0,3-5 0 0 0,3-5-1 0 0,180 60 1 0 0,397 64 1445 0 0,-626-170-1709 0 0,569 88 1401 0 0,-261-53-541 0 0,571 45 1153 0 0,-437-84-1872 0 0,-348-11-364 0 0,469-17 0 0 0,1-27 0 0 0,-622 40 0 0 0,1692-194 0 0 0,-1132 96 0 0 0,-297 36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2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1621 6553 0 0,'5'-59'0'0'0,"-2"-85"0"0"0,-3 97 0 0 0,0 42 0 0 0,0 0 0 0 0,0 1 0 0 0,1-2 0 0 0,-1 1 0 0 0,2 0 0 0 0,-1 1 0 0 0,1-1 0 0 0,-1 1 0 0 0,1-1 0 0 0,-1 1 0 0 0,2-1 0 0 0,2-3 0 0 0,3-2 0 0 0,-1 2 0 0 0,1-1 0 0 0,16-14 0 0 0,13-9-39 0 0,228-190 856 0 0,-140 126-539 0 0,33-25-312 0 0,88-43 511 0 0,367-183-1 0 0,-435 270 52 0 0,-88 41-287 0 0,8-6 285 0 0,194-53-1 0 0,-237 85-352 0 0,0 4-1 0 0,2 1 1 0 0,-1 2-1 0 0,97 9 0 0 0,-104 0 102 0 0,94 25-1 0 0,-62-11-65 0 0,-16-7-148 0 0,-10 0 167 0 0,105 10 1 0 0,-44-13 150 0 0,-57-4-98 0 0,111-1 0 0 0,-112-13-59 0 0,-1-7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3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4914 0 6553 0 0,'-496'18'1372'0'0,"322"-18"-588"0"0,-250 31 1 0 0,299-17-285 0 0,-199-4 1 0 0,310-10-453 0 0,0 0 1 0 0,-1 0 0 0 0,1 2-1 0 0,-1-1 1 0 0,1 1 0 0 0,0 1-1 0 0,1 2 1 0 0,-1-1 0 0 0,0 1-1 0 0,0-1 1 0 0,2 3-1 0 0,-2 0 1 0 0,-16 12 0 0 0,-10 14 187 0 0,2 4 1 0 0,-66 75 0 0 0,58-59-27 0 0,-352 441 1389 0 0,-483 614 1917 0 0,837-1056-3357 0 0,-438 507 1730 0 0,104-121-489 0 0,190-219-610 0 0,-176 214 599 0 0,225-244-792 0 0,82-102-274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2.38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1627 88 0 0,'6'-108'9157'0'0,"7"127"-8141"0"0,-6-10-506 0 0,-1 0-1 0 0,0 0 0 0 0,0 1 1 0 0,6 16-1 0 0,-2 0 459 0 0,-6-15-588 0 0,0 0 0 0 0,0 1 0 0 0,-1-1 0 0 0,2 18 1 0 0,8 386 3841 0 0,25 160-1082 0 0,-18-361-2285 0 0,-13-128-571 0 0,14 236 907 0 0,-23 894 2013 0 0,-2-958-2736 0 0,-11 343 271 0 0,15 65 117 0 0,12-386-542 0 0,8 95 172 0 0,-19-361-518 0 0,0 2-215 0 0,0-33-67 0 0,4-111-172 0 0,0 33 379 0 0,7-224-548 0 0,5-222-330 0 0,-39-217 170 0 0,-86-366 287 0 0,89 958 522 0 0,-19-138-20 0 0,-9-152 153 0 0,47-54-116 0 0,47-20-58 0 0,-36 441 150 0 0,18-117-100 0 0,14 4 282 0 0,-40 194-253 0 0,0-1-1 0 0,0 1 1 0 0,1-1 0 0 0,0 1 0 0 0,1 1 0 0 0,-1-1 0 0 0,2 0 0 0 0,-1 1 0 0 0,1 0 0 0 0,0 0 0 0 0,0 1 0 0 0,1 0 0 0 0,0 0 0 0 0,0 0-1 0 0,12-6 1 0 0,-1 2 25 0 0,0 0-1 0 0,0 2 0 0 0,0 1 1 0 0,21-6-1 0 0,-1 0-44 0 0,-33 11-4 0 0,101-31 176 0 0,-95 30-184 0 0,0 1 0 0 0,1 0-1 0 0,-1 1 1 0 0,0 1-1 0 0,1 0 1 0 0,-1 0 0 0 0,19 4-1 0 0,-25-3 15 0 0,1 1 0 0 0,-1 0 0 0 0,0 1 1 0 0,0-1-1 0 0,0 1 0 0 0,0 0 0 0 0,0 0 0 0 0,-1 1 0 0 0,1-1 0 0 0,-1 1 0 0 0,6 6 0 0 0,3 5 110 0 0,22 31-1 0 0,9 20-18 0 0,-4 2 0 0 0,-2 2 0 0 0,40 103 0 0 0,-44-84-90 0 0,67 158-51 0 0,91 100 139 0 0,-158-297-88 0 0,2-1 0 0 0,2-2 0 0 0,2-1-1 0 0,70 61 1 0 0,-96-96-19 0 0,0 0-1 0 0,1 0 1 0 0,1-1-1 0 0,-1-1 1 0 0,1-1-1 0 0,1 0 1 0 0,0-1-1 0 0,0-1 0 0 0,0 0 1 0 0,1-1-1 0 0,0-2 1 0 0,-1 1-1 0 0,2-2 1 0 0,-1 0-1 0 0,0-1 1 0 0,0-1-1 0 0,0-1 1 0 0,0-1-1 0 0,0 0 0 0 0,0-1 1 0 0,34-11-1 0 0,-13 0-52 0 0,-1-3 0 0 0,-1 0 0 0 0,-1-3 0 0 0,0-1 0 0 0,43-34 0 0 0,-18 7-55 0 0,102-107 0 0 0,-86 69-199 0 0,129-187 0 0 0,74-141 215 0 0,-103 182 13 0 0,11 11 5 0 0,-114 136 68 0 0,-4 8 54 0 0,20-24 46 0 0,317-385 143 0 0,-359 432-102 0 0,3 1 0 0 0,70-57 1 0 0,-109 101-83 0 0,1 0 1 0 0,0 1-1 0 0,0 0 1 0 0,0 1 0 0 0,1 1-1 0 0,0 0 1 0 0,0 1 0 0 0,0 0-1 0 0,19-2 1 0 0,-25 5 1 0 0,0 1 1 0 0,1 0-1 0 0,-1 0 1 0 0,0 1-1 0 0,1 0 1 0 0,-1 1-1 0 0,1 0 1 0 0,-1 0-1 0 0,0 1 1 0 0,0 0-1 0 0,1 0 1 0 0,-2 1-1 0 0,1 0 1 0 0,0 1-1 0 0,0-1 1 0 0,-1 2-1 0 0,0-1 1 0 0,7 6-1 0 0,4 5 100 0 0,-2 0 0 0 0,0 1-1 0 0,-1 0 1 0 0,-1 2-1 0 0,0-1 1 0 0,-1 2 0 0 0,-2 0-1 0 0,1 0 1 0 0,-2 1-1 0 0,12 32 1 0 0,0 14-22 0 0,-2 1 0 0 0,12 82-1 0 0,8 143 202 0 0,-34-237-318 0 0,29 491-12 0 0,-34-528 0 0 0,-2 819 0 0 0,-5-212 0 0 0,10 654 0 0 0,26-386 0 0 0,61 142 0 0 0,0-473-795 0 0,-86-536 294 0 0,9 38-3416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7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381 825 24 0 0,'-3'-27'32'0'0,"-20"-179"2282"0"0,21 197-2000 0 0,0-1 0 0 0,-1 1 0 0 0,0 0 0 0 0,-1 0 0 0 0,0 0 0 0 0,0 0 0 0 0,-1 1-1 0 0,0-1 1 0 0,0 1 0 0 0,-1 0 0 0 0,-7-7 0 0 0,12 14-209 0 0,0 0 0 0 0,-1 0 0 0 0,1-1 0 0 0,-1 1-1 0 0,1 0 1 0 0,-1 0 0 0 0,0 1 0 0 0,1-1 0 0 0,-1 0 0 0 0,0 0-1 0 0,1 1 1 0 0,-1-1 0 0 0,0 1 0 0 0,0 0 0 0 0,0-1-1 0 0,1 1 1 0 0,-1 0 0 0 0,0 0 0 0 0,0 0 0 0 0,0 0 0 0 0,0 1-1 0 0,1-1 1 0 0,-1 0 0 0 0,0 1 0 0 0,0-1 0 0 0,-3 2-1 0 0,2 0 37 0 0,0 0 0 0 0,-1 0 0 0 0,1 0 0 0 0,0 0-1 0 0,0 0 1 0 0,0 1 0 0 0,1-1 0 0 0,-1 1 0 0 0,0 0-1 0 0,1-1 1 0 0,-4 8 0 0 0,-6 11 322 0 0,1 2 1 0 0,1 0-1 0 0,-11 35 0 0 0,-12 75 661 0 0,-17 208 845 0 0,27 2-997 0 0,18-244-707 0 0,-20 380 553 0 0,4 15-272 0 0,28 68-46 0 0,54-6-43 0 0,-36-425-289 0 0,5-2-1 0 0,6-1 1 0 0,5-2-1 0 0,6-2 0 0 0,86 164 1 0 0,37-15 220 0 0,-133-217-287 0 0,182 245 246 0 0,-173-246-301 0 0,2-2 0 0 0,2-3 0 0 0,2-1 1 0 0,3-3-1 0 0,2-3 0 0 0,103 62 0 0 0,-81-62 70 0 0,1-4 0 0 0,1-4 1 0 0,2-3-1 0 0,173 42 0 0 0,-163-55 20 0 0,0-4 1 0 0,2-3-1 0 0,102-2 0 0 0,57-20 304 0 0,-185 2-201 0 0,113-26 1 0 0,-107 15-94 0 0,294-84 39 0 0,-280 70-167 0 0,-2-3-1 0 0,-2-4 1 0 0,-1-4-1 0 0,-3-3 1 0 0,-1-4-1 0 0,-3-4 1 0 0,77-69-1 0 0,-83 62 10 0 0,-3-4-1 0 0,113-140 1 0 0,-76 54 2 0 0,-7-4 0 0 0,-7-4 0 0 0,-6-3-1 0 0,68-192 1 0 0,-41 45 201 0 0,-14-5-1 0 0,62-349 0 0 0,-159 660-226 0 0,130-727 217 0 0,-60-6 44 0 0,-65 306-95 0 0,-34 4-149 0 0,26 405-215 0 0,-2 1 0 0 0,-1-1 0 0 0,0 0 0 0 0,-2 1-1 0 0,0 0 1 0 0,-2 1 0 0 0,0 0 0 0 0,-1 0-1 0 0,-1 1 1 0 0,-1 0 0 0 0,0 1 0 0 0,-20-23 0 0 0,25 35-393 0 0,0-1 0 0 0,0 1 0 0 0,0 0 0 0 0,-1 1 0 0 0,-16-9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1.45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539.6875"/>
      <inkml:brushProperty name="anchorY" value="-113048.02344"/>
      <inkml:brushProperty name="scaleFactor" value="0.5"/>
    </inkml:brush>
  </inkml:definitions>
  <inkml:trace contextRef="#ctx0" brushRef="#br0">1 0 88 0 0,'0'0'0'0'0,"0"3"283"0"0,1 0 93 0 0,1 2-289 0 0,1 2 478 0 0,2 1-149 0 0,0 1-27 0 0,0 1-4 0 0,0 2 172 0 0,-2 3-297 0 0,-1 3 356 0 0,-1 1-165 0 0,1 3-78 0 0,-1 0 39 0 0,0 3 166 0 0,-1 1-323 0 0,2 3 421 0 0,-1 2-195 0 0,1 1-103 0 0,3 3 0 0 0,1 1 193 0 0,1 1-391 0 0,2 2 478 0 0,2 2-233 0 0,2 1-111 0 0,1 3 12 0 0,3 2 141 0 0,-2 3-302 0 0,2 4 263 0 0,2 3-55 0 0,-1 1-135 0 0,1 6 29 0 0,1 2 198 0 0,-1 3-381 0 0,1 5 402 0 0,1 2-219 0 0,2 3-65 0 0,1 1 44 0 0,0-1 31 0 0,2 0-116 0 0,-1 1 104 0 0,0 0 3 0 0,-1 2-67 0 0,1 1-153 0 0,0 3 256 0 0,2 3-301 0 0,0 2 287 0 0,1 2-123 0 0,-1 2-55 0 0,0 0 96 0 0,0 2-90 0 0,1 1 63 0 0,1 0-102 0 0,1 0 38 0 0,1-2 32 0 0,0-3-58 0 0,1-1 57 0 0,-1-1-55 0 0,2 0 26 0 0,-1 1 29 0 0,0 1 0 0 0,0 4-175 0 0,1 3 202 0 0,1 3-217 0 0,0 8 231 0 0,0 2-50 0 0,-1 6-29 0 0,0 3-58 0 0,0 4 52 0 0,2 3-86 0 0,0 3 51 0 0,1 2-26 0 0,0-2 25 0 0,2 3-7 0 0,2 1-72 0 0,0 1 59 0 0,3 0-58 0 0,0-3 34 0 0,2-3 82 0 0,0-2-79 0 0,2 0 48 0 0,1-2-51 0 0,2-1 13 0 0,1 0-24 0 0,0-1 43 0 0,1 2-32 0 0,-1 0 48 0 0,-2 0-50 0 0,0 1 71 0 0,-1 2-58 0 0,2 1-1 0 0,1 3 76 0 0,1 2-155 0 0,1 1 141 0 0,1 1-195 0 0,-1-3 94 0 0,-1-3 5 0 0,-2-2-6 0 0,1-1 62 0 0,-1 0-72 0 0,3 1 6 0 0,1 0 52 0 0,-1-1-55 0 0,0-2 93 0 0,-3-3-27 0 0,-2-3-26 0 0,-2-2-64 0 0,-3-3-22 0 0,-1-4-18 0 0,-1 2-113 0 0,-1-1-7 0 0,0 3-6 0 0,-3 0-238 0 0,-2-1 29 0 0,-5-3-135 0 0,-2-3-2718 0 0,-3-6-305 0 0,-3-8 820 0 0,-6-22-6068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3.24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214 208 6553 0 0,'-6'-3'38'0'0,"1"0"-1"0"0,0 1 0 0 0,-1 0 1 0 0,1 0-1 0 0,-1 0 0 0 0,-5 0 1 0 0,-2-1 68 0 0,0 1 0 0 0,-23-2 1 0 0,31 4-78 0 0,0 0 0 0 0,1 1 0 0 0,-1 0 0 0 0,0-1 0 0 0,0 2 0 0 0,0-1 0 0 0,1 1 0 0 0,-1-1 0 0 0,1 1 0 0 0,-1 0 0 0 0,1 1 0 0 0,0-1 0 0 0,0 1 0 0 0,0 0 0 0 0,0 0 0 0 0,0 0 0 0 0,-5 7 0 0 0,6-7-4 0 0,1 0 0 0 0,-1 1 0 0 0,1-1 0 0 0,0 1 0 0 0,0-1 1 0 0,1 1-1 0 0,-1 0 0 0 0,1 0 0 0 0,0 0 0 0 0,-1 0 0 0 0,2 0 1 0 0,-1 0-1 0 0,1 0 0 0 0,-1 0 0 0 0,1 0 0 0 0,0 0 0 0 0,0 0 0 0 0,1 0 1 0 0,-1 0-1 0 0,1 1 0 0 0,0-1 0 0 0,2 4 0 0 0,0-1 16 0 0,0 0-1 0 0,1 0 1 0 0,0 0-1 0 0,0-1 1 0 0,0 1-1 0 0,1-1 1 0 0,0 0-1 0 0,0 0 1 0 0,1-1-1 0 0,0 0 1 0 0,0 0-1 0 0,0 0 1 0 0,0 0-1 0 0,1-1 1 0 0,11 5-1 0 0,10 4 165 0 0,1-1-1 0 0,48 14 0 0 0,-12-10 216 0 0,0-2 0 0 0,116 10 0 0 0,138-15 823 0 0,586-46 2200 0 0,-317-25-1113 0 0,0-29-146 0 0,-488 75-1830 0 0,1229-149 3912 0 0,-619 115-4266 0 0,-1 41 0 0 0,-169 30 0 0 0,-212-5 0 0 0,-88-5 0 0 0,991-1 0 0 0,-525-52 0 0 0,1-21 0 0 0,-61 26 0 0 0,-523 32 0 0 0,355-1 0 0 0,-400 6 0 0 0,561 40 0 0 0,-6 64 0 0 0,453 107 0 0 0,-853-164 0 0 0,622 114 0 0 0,-207-29 0 0 0,-280-52 0 0 0,-60-17 0 0 0,-155-31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8.5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0 351 88 0 0,'0'-40'496'0'0,"2"1"1"0"0,10-59-1 0 0,-9 83-58 0 0,0 0 0 0 0,1 1-1 0 0,1 0 1 0 0,1-1-1 0 0,0 2 1 0 0,0-1-1 0 0,1 1 1 0 0,1 0 0 0 0,17-22-1 0 0,-25 34-382 0 0,1 0 0 0 0,0 0 0 0 0,-1 0 0 0 0,1 1 0 0 0,0-1 0 0 0,0 0 0 0 0,-1 0 0 0 0,1 1 0 0 0,0-1 0 0 0,0 0 0 0 0,0 1 0 0 0,0-1 0 0 0,0 1 0 0 0,0-1 0 0 0,0 1 0 0 0,0-1 0 0 0,0 1 0 0 0,0 0 0 0 0,0 0-1 0 0,0-1 1 0 0,1 1 0 0 0,-1 0 0 0 0,0 0 0 0 0,0 0 0 0 0,0 0 0 0 0,0 0 0 0 0,0 0 0 0 0,0 1 0 0 0,0-1 0 0 0,1 0 0 0 0,-1 1 0 0 0,0-1 0 0 0,0 0 0 0 0,0 1 0 0 0,0-1 0 0 0,0 1 0 0 0,1 1 0 0 0,2 1 103 0 0,-1 0 1 0 0,0 0-1 0 0,-1 1 0 0 0,1-1 1 0 0,0 1-1 0 0,-1 0 1 0 0,0 0-1 0 0,3 6 0 0 0,12 31 931 0 0,20 70-1 0 0,2 45-311 0 0,-38-147-747 0 0,121 733 2001 0 0,-74 343-155 0 0,-48-1004-1717 0 0,-9 571 757 0 0,-25-121-479 0 0,17-293-330 0 0,-9 358 44 0 0,26-474-489 0 0,30 227 1 0 0,-28-336 238 0 0,13 66-805 0 0,-12-67 549 0 0,0-1-1 0 0,1 0 1 0 0,1 0-1 0 0,11 20 0 0 0,-16-29 251 0 0,1-1 0 0 0,0 1 0 0 0,0-1 0 0 0,0 1 0 0 0,0-1 0 0 0,1 0 0 0 0,-1 1 0 0 0,0-1 0 0 0,1 0 0 0 0,-1 0 0 0 0,0 0 0 0 0,1 0 0 0 0,-1 0 0 0 0,1 0 0 0 0,0 0 0 0 0,-1 0 0 0 0,3 0 0 0 0,-2-1 8 0 0,-1 0-1 0 0,1 0 0 0 0,-1 0 1 0 0,1-1-1 0 0,0 1 0 0 0,-1 0 1 0 0,1-1-1 0 0,-1 1 0 0 0,1-1 1 0 0,-1 1-1 0 0,1-1 1 0 0,-1 0-1 0 0,1 0 0 0 0,-1 0 1 0 0,0 0-1 0 0,1 0 0 0 0,-1 0 1 0 0,0 0-1 0 0,0 0 0 0 0,2-2 1 0 0,5-6-347 0 0,-1-1 1 0 0,0-1-1 0 0,0 1 1 0 0,-1-1-1 0 0,0 0 0 0 0,8-21 1 0 0,12-44-1047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9.0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1612 280 0 0,'-52'-45'1262'0'0,"-108"-74"1"0"0,132 102-861 0 0,-11-8 665 0 0,-38-29 0 0 0,67 45-794 0 0,0 0 0 0 0,0 0-1 0 0,1-1 1 0 0,0 0 0 0 0,1 0-1 0 0,0-1 1 0 0,0 0-1 0 0,-7-15 1 0 0,8 10 34 0 0,1 0 1 0 0,0 0-1 0 0,1-1 0 0 0,0 1 1 0 0,-3-30-1 0 0,7 33-99 0 0,0 1 0 0 0,1-1 1 0 0,1 1-1 0 0,0 0 0 0 0,1-1 0 0 0,0 1 1 0 0,1 0-1 0 0,7-22 0 0 0,-1 11 79 0 0,1 0-1 0 0,2 1 1 0 0,0 0-1 0 0,1 1 1 0 0,0 1-1 0 0,2 0 1 0 0,33-34 0 0 0,-7 17 224 0 0,1 2 0 0 0,2 1 1 0 0,2 2-1 0 0,69-36 0 0 0,-15 18 384 0 0,126-44 0 0 0,122-16 378 0 0,150-24-112 0 0,14 20-41 0 0,-351 85-653 0 0,278-15 1 0 0,-163 44-99 0 0,-188 5-186 0 0,101 19 1 0 0,-118-10-29 0 0,0 2 1 0 0,-1 3-1 0 0,126 54 0 0 0,-148-52-53 0 0,-1 3-1 0 0,-1 1 0 0 0,-1 3 0 0 0,55 43 0 0 0,-59-34 24 0 0,-1 3-1 0 0,-2 1 1 0 0,-2 1 0 0 0,-2 2-1 0 0,44 75 1 0 0,-57-83 30 0 0,-3 1-1 0 0,0 0 1 0 0,-2 2-1 0 0,15 58 1 0 0,-18-45 62 0 0,-3 1 0 0 0,7 106 0 0 0,-17-117-121 0 0,-1 0-1 0 0,-3 1 0 0 0,-1-1 1 0 0,-2 0-1 0 0,-23 77 1 0 0,4-44-14 0 0,-3-1 0 0 0,-48 87 0 0 0,23-65-129 0 0,-4-2-1 0 0,-4-4 0 0 0,-4-2 1 0 0,-86 88-1 0 0,46-68-176 0 0,-4-6 0 0 0,-181 130 1 0 0,186-159 22 0 0,-3-6 1 0 0,-3-4 0 0 0,-3-5-1 0 0,-126 45 1 0 0,-199 24-267 0 0,365-111 353 0 0,-55 15-32 0 0,125-29 134 0 0,0-1-1 0 0,1 0 0 0 0,-1-1 1 0 0,0 1-1 0 0,-4-1 0 0 0,26 6-124 0 0,142 19 234 0 0,-101-15 9 0 0,27 5 143 0 0,-2 3 1 0 0,128 46 0 0 0,20 32 358 0 0,-158-61-247 0 0,75 49 0 0 0,261 220 904 0 0,-391-289-1171 0 0,367 314 1323 0 0,-282-232-1005 0 0,186 176 768 0 0,-13 13-374 0 0,-272-281-802 0 0,222 241 376 0 0,20-17-97 0 0,-113-124-455 0 0,6-6-1 0 0,262 140 1 0 0,-162-117-890 0 0,77 40-2920 0 0,-109-47-4113 0 0,-91-47 2859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0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458 2501 88 0 0,'-30'-29'158'0'0,"-30"-32"541"0"0,54 53-379 0 0,-1 0 0 0 0,1-1 0 0 0,0 1 1 0 0,1-1-1 0 0,-49-68 6086 0 0,54 78-6335 0 0,-8 9 565 0 0,3 0-258 0 0,1 0-1 0 0,-1 1 0 0 0,2-1 0 0 0,0 1 0 0 0,0 0 0 0 0,-2 20 0 0 0,-1 0 139 0 0,-8 49 716 0 0,-3 89 1 0 0,13-118-951 0 0,-30 533 874 0 0,24 1-725 0 0,6 230 9 0 0,3-531-308 0 0,-1 62 33 0 0,-4 553 146 0 0,46 53 317 0 0,-33-833-468 0 0,-2-33 62 0 0,-3 1-1 0 0,-12 96 1 0 0,5-157-129 0 0,5-26-93 0 0,0 0 0 0 0,0 0 0 0 0,0 1 1 0 0,0-1-1 0 0,0 0 0 0 0,0 1 0 0 0,0-1 0 0 0,0 0 0 0 0,0 0 0 0 0,0 1 1 0 0,0-1-1 0 0,0 0 0 0 0,-1 0 0 0 0,1 1 0 0 0,0-1 0 0 0,0 0 1 0 0,0 0-1 0 0,0 0 0 0 0,-1 1 0 0 0,1-1 0 0 0,0 0 0 0 0,0 0 0 0 0,0 0 1 0 0,-1 0-1 0 0,1 1 0 0 0,0-1 0 0 0,0 0 0 0 0,-1 0 0 0 0,1 0 1 0 0,0 0-1 0 0,0 0 0 0 0,-1 0 0 0 0,1 0 0 0 0,0 0 0 0 0,-1 0 1 0 0,1 0-4 0 0,-1 0 0 0 0,1-1 0 0 0,-1 1 0 0 0,1 0 0 0 0,0-1 1 0 0,-1 1-1 0 0,1 0 0 0 0,0-1 0 0 0,-1 1 0 0 0,1-1 0 0 0,0 1 1 0 0,-1 0-1 0 0,1-1 0 0 0,0 1 0 0 0,0-1 0 0 0,0 1 1 0 0,-1-1-1 0 0,1 0 0 0 0,-3-12-55 0 0,0 0 1 0 0,-1-15 0 0 0,0-4-35 0 0,-69-724-375 0 0,49 70 362 0 0,-5-94-67 0 0,24 686 141 0 0,-23-470-112 0 0,25-1 94 0 0,43-87-32 0 0,48-424 365 0 0,-76 893 74 0 0,-11 165-223 0 0,-2 11-102 0 0,2 0 1 0 0,-1 0-1 0 0,1 0 1 0 0,0 0-1 0 0,0 0 1 0 0,3-7-1 0 0,-3 13-3 0 0,-1-1-1 0 0,1 1 1 0 0,0 0-1 0 0,0-1 1 0 0,0 1-1 0 0,0 0 1 0 0,0-1-1 0 0,0 1 1 0 0,0 0-1 0 0,0 0 1 0 0,0 0 0 0 0,0 0-1 0 0,1 0 1 0 0,-1 0-1 0 0,0 1 1 0 0,1-1-1 0 0,-1 0 1 0 0,1 1-1 0 0,-1-1 1 0 0,0 1-1 0 0,1-1 1 0 0,0 1-1 0 0,-1 0 1 0 0,1-1-1 0 0,-1 1 1 0 0,1 0-1 0 0,-1 0 1 0 0,1 0-1 0 0,-1 0 1 0 0,1 0-1 0 0,0 1 1 0 0,2 0-1 0 0,5 1 158 0 0,0 2-1 0 0,0-1 0 0 0,0 1 1 0 0,-1 0-1 0 0,1 1 0 0 0,-1 0 1 0 0,8 6-1 0 0,-2-2 68 0 0,20 14 295 0 0,-1 2 0 0 0,32 31 1 0 0,54 63 389 0 0,-49-47-808 0 0,100 99 310 0 0,49 73-9 0 0,-19 21-124 0 0,-142-185-197 0 0,495 684 630 0 0,41-23-322 0 0,-114-167 15 0 0,-393-461-365 0 0,296 362 4 0 0,-311-396-41 0 0,3-4 0 0 0,4-3 0 0 0,2-3 0 0 0,108 68 0 0 0,111 54 160 0 0,-95-70-118 0 0,-162-99 25 0 0,2-2 1 0 0,87 26-1 0 0,-114-41-64 0 0,0-1 0 0 0,1-1-1 0 0,-1-1 1 0 0,38 0-1 0 0,-46-3-30 0 0,0 0-1 0 0,0 0 1 0 0,0-1-1 0 0,0 0 1 0 0,-1 0 0 0 0,1-1-1 0 0,-1-1 1 0 0,1 0-1 0 0,-1 0 1 0 0,16-10-1 0 0,-9 2-17 0 0,-1-1 0 0 0,-1-1 0 0 0,0 0 0 0 0,-1 0-1 0 0,-1-2 1 0 0,0 1 0 0 0,-1-2 0 0 0,12-21 0 0 0,4-18 91 0 0,28-75 0 0 0,31-148 176 0 0,-22-9-4 0 0,-56 253-223 0 0,173-986 629 0 0,-164 917-656 0 0,-9 57 4 0 0,356-2144 34 0 0,-286 1758-190 0 0,72-453-565 0 0,-132 755-146 0 0,-7-1 0 0 0,-11-266-1 0 0,-17 137-5908 0 0,21 179 717 0 0,13-24-3646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1.1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1058 960 88 0 0,'-25'-10'269'0'0,"0"1"1"0"0,0 1-1 0 0,-1 2 1 0 0,-52-8-1 0 0,62 13 43 0 0,-1 1 0 0 0,1 0 0 0 0,0 1 1 0 0,-1 0-1 0 0,1 2 0 0 0,0 0 0 0 0,0 1 0 0 0,0 0 0 0 0,0 1 0 0 0,1 1 0 0 0,0 1 1 0 0,0 0-1 0 0,1 1 0 0 0,0 0 0 0 0,-18 14 0 0 0,6-1-26 0 0,0 2-1 0 0,1 1 1 0 0,2 0 0 0 0,0 2-1 0 0,2 1 1 0 0,-28 44-1 0 0,-5 24 467 0 0,4 3 0 0 0,-59 160 0 0 0,62-124 2 0 0,-44 211 1 0 0,64-196-129 0 0,-12 241-1 0 0,38-271-246 0 0,4 0-1 0 0,29 176 0 0 0,4-118 135 0 0,74 215 0 0 0,81 109 333 0 0,-132-379-509 0 0,144 220 0 0 0,-154-273-226 0 0,3-3 0 0 0,3-2 1 0 0,65 58-1 0 0,-77-83-37 0 0,2-1 0 0 0,2-3 0 0 0,1-1 0 0 0,2-3 0 0 0,69 32 1 0 0,-44-31 16 0 0,1-3 0 0 0,1-4 0 0 0,2-3 0 0 0,0-4 0 0 0,1-3 0 0 0,99 6 0 0 0,-37-14 77 0 0,-1-6-1 0 0,237-28 1 0 0,-253 8-88 0 0,-1-6 0 0 0,-1-5 1 0 0,146-55-1 0 0,-141 35-16 0 0,185-102 0 0 0,-247 114-96 0 0,-2-3 0 0 0,-2-3 0 0 0,-2-3 0 0 0,74-73 0 0 0,-69 49 83 0 0,-3-2 0 0 0,-3-4 1 0 0,-3-1-1 0 0,75-145 0 0 0,-63 84 131 0 0,-6-2 0 0 0,51-175 0 0 0,-67 158 27 0 0,-7-2 0 0 0,-7-2 1 0 0,11-169-1 0 0,-34 197-2 0 0,-6 1 0 0 0,-6-1 0 0 0,-6 1 0 0 0,-30-155 0 0 0,-41-45 208 0 0,51 240-252 0 0,-62-130 1 0 0,36 115 18 0 0,-5 3 0 0 0,-4 2 1 0 0,-131-158-1 0 0,169 229-147 0 0,-294-332 231 0 0,269 312-177 0 0,-2 4-1 0 0,-3 1 0 0 0,-1 3 1 0 0,-104-60-1 0 0,119 83-47 0 0,-1 1 0 0 0,0 3 0 0 0,-2 1 0 0 0,0 2 0 0 0,0 3 0 0 0,-1 1 1 0 0,0 2-1 0 0,-1 2 0 0 0,-79 1 0 0 0,48 8-81 0 0,1 4-1 0 0,0 3 1 0 0,0 4 0 0 0,1 3-1 0 0,-80 28 1 0 0,-11 15-210 0 0,4 6 0 0 0,2 8 0 0 0,-266 166 0 0 0,158-58-634 0 0,20 26-523 0 0,199-158 314 0 0,1 3 1 0 0,-62 87 0 0 0,80-94-532 0 0,2 2 1 0 0,2 0 0 0 0,-38 98 0 0 0,21-5-3466 0 0,8 6 2787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2.0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862 1656 88 0 0,'-35'2'137'0'0,"30"-2"-8"0"0,0 0 0 0 0,-1 0-1 0 0,1 1 1 0 0,0-1-1 0 0,-1 1 1 0 0,1 1 0 0 0,0-1-1 0 0,0 0 1 0 0,0 1-1 0 0,0 0 1 0 0,0 0 0 0 0,1 1-1 0 0,-8 4 1 0 0,7-2 32 0 0,1 0 0 0 0,0 0 0 0 0,-1 0 0 0 0,2 0-1 0 0,-1 1 1 0 0,1 0 0 0 0,0-1 0 0 0,0 1 0 0 0,0 1 0 0 0,1-1 0 0 0,0 0 0 0 0,0 0 0 0 0,-1 11 0 0 0,-1 11 649 0 0,-1 54 0 0 0,4-78-741 0 0,3 116 1744 0 0,28 204 0 0 0,50 189-215 0 0,-38-260-929 0 0,15 108 18 0 0,47 829 688 0 0,-99-937-1274 0 0,-4 415 157 0 0,-2-377-2732 0 0,-6-384-18 0 0,4 68 2202 0 0,-25-185-864 0 0,-1-87 370 0 0,-39-286-5 0 0,-49 80 581 0 0,-42 11 178 0 0,134 422 31 0 0,-152-435 145 0 0,28-7 187 0 0,64 133 244 0 0,-17-70 1251 0 0,58 259-443 0 0,37 145-916 0 0,1 0-1 0 0,0-58 0 0 0,7 69-204 0 0,1 0 0 0 0,2 0 0 0 0,1 0 1 0 0,2 0-1 0 0,1 1 0 0 0,15-39 0 0 0,-6 31 4 0 0,1 1 0 0 0,3 0 0 0 0,0 2-1 0 0,36-47 1 0 0,-11 28 106 0 0,2 2-1 0 0,2 2 0 0 0,3 2 0 0 0,1 3 0 0 0,104-70 1 0 0,-57 54 91 0 0,3 5-1 0 0,1 4 1 0 0,4 5 0 0 0,1 4 0 0 0,2 6 0 0 0,148-34 0 0 0,-161 53-37 0 0,111-8 1 0 0,105 13 571 0 0,-224 16-667 0 0,0 5-1 0 0,0 3 0 0 0,130 30 0 0 0,-151-21-172 0 0,-1 3 0 0 0,-2 3 0 0 0,0 3 0 0 0,121 66 0 0 0,-159-75-98 0 0,-1 1-1 0 0,0 2 1 0 0,-1 1 0 0 0,-2 1 0 0 0,0 1-1 0 0,-1 2 1 0 0,-1 0 0 0 0,-2 1-1 0 0,0 1 1 0 0,-2 1 0 0 0,-1 1 0 0 0,-1 1-1 0 0,21 54 1 0 0,-24-48 36 0 0,-2 0 0 0 0,-2 2 0 0 0,-1-1 1 0 0,-3 1-1 0 0,0 0 0 0 0,0 65 0 0 0,-8-52 1 0 0,-1-1 1 0 0,-3 0-1 0 0,-2 0 0 0 0,-22 75 0 0 0,7-52-25 0 0,-4-1-1 0 0,-49 95 0 0 0,-95 118-216 0 0,-126 102-412 0 0,199-278 158 0 0,-150 129 0 0 0,131-142 69 0 0,-180 117 1 0 0,209-160 165 0 0,-2-4 1 0 0,-2-3 0 0 0,-101 34-1 0 0,44-36-58 0 0,119-38 169 0 0,1-1 0 0 0,-1-1 0 0 0,-31-1 0 0 0,39-2 11 0 0,-14-1-77 0 0,34 0 106 0 0,0 0 0 0 0,-1 0 0 0 0,1-1 0 0 0,0 1 0 0 0,-1-1 0 0 0,1 0 0 0 0,0 0 0 0 0,0 1 0 0 0,0-2 0 0 0,0 1 0 0 0,-3-2 0 0 0,4 3 6 0 0,1-1 1 0 0,-1 1-1 0 0,1-1 0 0 0,-1 1 1 0 0,1-1-1 0 0,-1 0 0 0 0,1 1 1 0 0,-1-1-1 0 0,1 0 0 0 0,-1 1 1 0 0,1-1-1 0 0,0 0 0 0 0,0 1 1 0 0,-1-1-1 0 0,1 0 0 0 0,0 0 1 0 0,0 0-1 0 0,0 1 0 0 0,0-1 1 0 0,0 0-1 0 0,0 0 0 0 0,0 1 1 0 0,0-1-1 0 0,0 0 0 0 0,0 0 1 0 0,0 0-1 0 0,0 1 0 0 0,1-1 1 0 0,-1 0-1 0 0,0 0 0 0 0,1 0 1 0 0,0-1-5 0 0,0 0 0 0 0,0 1 0 0 0,0-1 0 0 0,0 1 0 0 0,1-1 0 0 0,-1 1 0 0 0,0-1 1 0 0,1 1-1 0 0,-1 0 0 0 0,1-1 0 0 0,2 0 0 0 0,7-3-1 0 0,1 1-1 0 0,-1 0 1 0 0,1 1 0 0 0,0 0-1 0 0,0 1 1 0 0,20-2-1 0 0,-21 3 12 0 0,40-3 71 0 0,1 2 1 0 0,-1 2-1 0 0,1 2 1 0 0,91 17-1 0 0,-29 6 186 0 0,114 40-1 0 0,131 75 461 0 0,-15 35 135 0 0,300 232 396 0 0,-108-9-319 0 0,-376-263-562 0 0,166 181 1 0 0,-217-197-205 0 0,181 186 314 0 0,-190-206-354 0 0,108 102-223 0 0,11-17-191 0 0,-150-136-491 0 0,120 65 0 0 0,-178-107 584 0 0,0-1-1 0 0,0 0 0 0 0,0-1 0 0 0,0-1 0 0 0,1 1 0 0 0,-1-2 0 0 0,1 0 0 0 0,14 1 0 0 0,-17-3-117 0 0,0 0 1 0 0,-1-1-1 0 0,1 0 0 0 0,0 0 0 0 0,0-1 1 0 0,0 0-1 0 0,-1-1 0 0 0,1 0 0 0 0,-1 0 0 0 0,0-1 1 0 0,12-6-1 0 0,-6 0-776 0 0,1 0-1 0 0,-2-1 1 0 0,1 0 0 0 0,-1-1 0 0 0,-1-1-1 0 0,16-21 1 0 0,-9 9-1160 0 0,-2-1 1 0 0,27-54-1 0 0,-4-20 145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4.8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95 280 120 0 0,'3'-6'95'0'0,"-1"0"-1"0"0,-1-1 1 0 0,1 0-1 0 0,-1 1 1 0 0,0-1-1 0 0,-1 0 1 0 0,1 1-1 0 0,-1-1 1 0 0,-1 0-1 0 0,1 0 1 0 0,-1 1-1 0 0,0-1 1 0 0,-1 0-1 0 0,0 1 1 0 0,-3-10-1 0 0,-5-8 845 0 0,-1 2-1 0 0,-24-39 0 0 0,32 56-769 0 0,-31-48 5396 0 0,102 171-1859 0 0,-32-59-3074 0 0,212 407 1928 0 0,-188-332-2117 0 0,67 222 0 0 0,11 239 579 0 0,-59 25 275 0 0,-48-8-562 0 0,-17 254 43 0 0,-15-780-1192 0 0,-21 163 1 0 0,18-225-207 0 0,-12 41 1 0 0,13-58 402 0 0,1-1-1 0 0,-1 0 1 0 0,0 0-1 0 0,0 0 1 0 0,-1 0 0 0 0,1 0-1 0 0,-1 0 1 0 0,-1-1-1 0 0,1 0 1 0 0,-10 9 0 0 0,12-13 125 0 0,0 1 0 0 0,0-1 0 0 0,0 0 1 0 0,0 0-1 0 0,0 0 0 0 0,-1 0 1 0 0,1 0-1 0 0,0 0 0 0 0,0 0 0 0 0,-1-1 1 0 0,1 1-1 0 0,-1-1 0 0 0,1 1 0 0 0,0-1 1 0 0,-1 0-1 0 0,1 0 0 0 0,-1 0 0 0 0,1-1 1 0 0,0 1-1 0 0,-1 0 0 0 0,1-1 0 0 0,0 0 1 0 0,-1 1-1 0 0,1-1 0 0 0,0 0 0 0 0,0 0 1 0 0,-1 0-1 0 0,1-1 0 0 0,0 1 1 0 0,0 0-1 0 0,0-1 0 0 0,-2-2 0 0 0,-4-3-486 0 0,1-1 0 0 0,-1 0-1 0 0,1-1 1 0 0,0 1 0 0 0,-10-19-1 0 0,-9-27-1666 0 0,0-6-519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5.3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1017 1737 232 0 0,'-38'-23'280'0'0,"0"2"1"0"0,-2 1-1 0 0,0 2 0 0 0,-80-23 1 0 0,65 28 140 0 0,-85-7 0 0 0,-57 8 738 0 0,98 7-424 0 0,75 4-543 0 0,-81-8 737 0 0,91 7-612 0 0,0-1-1 0 0,0-1 1 0 0,0 0-1 0 0,0 0 0 0 0,-15-8 1 0 0,28 11-258 0 0,-1 1 0 0 0,1-1 1 0 0,0 0-1 0 0,0 1 1 0 0,-1-1-1 0 0,1 0 0 0 0,0 0 1 0 0,0 0-1 0 0,0 0 0 0 0,0 0 1 0 0,0 0-1 0 0,0 0 1 0 0,0 0-1 0 0,1 0 0 0 0,-1 0 1 0 0,0 0-1 0 0,1-1 1 0 0,-1 1-1 0 0,0 0 0 0 0,1-1 1 0 0,0 1-1 0 0,-1 0 1 0 0,1-1-1 0 0,0 1 0 0 0,0 0 1 0 0,-1-1-1 0 0,1 1 1 0 0,0-1-1 0 0,1 1 0 0 0,-1 0 1 0 0,0-1-1 0 0,0 1 0 0 0,0-1 1 0 0,1 1-1 0 0,-1 0 1 0 0,1-1-1 0 0,0-1 0 0 0,3-3 150 0 0,-1 0 0 0 0,1 0-1 0 0,0 0 1 0 0,0 1-1 0 0,1-1 1 0 0,6-6-1 0 0,88-82 1867 0 0,181-133-1 0 0,144-45-293 0 0,-64 86-598 0 0,12 25-347 0 0,317-73 300 0 0,172 65-383 0 0,-487 121-375 0 0,2 17 0 0 0,479 22 0 0 0,-123 60 39 0 0,-19 55 135 0 0,-569-73-302 0 0,-2 7-1 0 0,256 107 1 0 0,-315-106-70 0 0,-2 4 1 0 0,-2 2-1 0 0,139 112 1 0 0,-99-57 184 0 0,156 176 0 0 0,-207-199-181 0 0,-3 2 1 0 0,86 144-1 0 0,-108-149-108 0 0,-3 2-1 0 0,-4 1 1 0 0,39 125 0 0 0,-57-141 44 0 0,-4 0 0 0 0,-2 2-1 0 0,-3-1 1 0 0,1 94 0 0 0,-11-77 21 0 0,-3-1 0 0 0,-4 0 0 0 0,-22 95 0 0 0,3-66 52 0 0,-5-1 1 0 0,-5-2 0 0 0,-5-1-1 0 0,-4-2 1 0 0,-84 139 0 0 0,-116 117 350 0 0,-32-23 9 0 0,-257 220 340 0 0,371-408-598 0 0,-275 191 0 0 0,-206 46 171 0 0,-32-52-197 0 0,-191 31-411 0 0,-13-41-873 0 0,536-199 492 0 0,-671 224-2963 0 0,938-324 2773 0 0,-430 143-6032 0 0,441-141 2790 0 0,1 2 0 0 0,-67 40 0 0 0,35-3-1108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2.91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446.03867"/>
      <inkml:brushProperty name="anchorY" value="-63752.71094"/>
      <inkml:brushProperty name="scaleFactor" value="0.5"/>
    </inkml:brush>
  </inkml:definitions>
  <inkml:trace contextRef="#ctx0" brushRef="#br0">1 681 88 0 0,'0'0'0'0'0,"6"-1"88"0"0,8-4 271 0 0,0-2-321 0 0,2-1 118 0 0,2-1 47 0 0,2 1-172 0 0,6 2 26 0 0,7 3-13 0 0,8 0-13 0 0,11 2-26 0 0,7 0 35 0 0,8-1-40 0 0,8 0 40 0 0,4-1-40 0 0,3 0 12 0 0,3 0-4 0 0,1-1 0 0 0,3 1 19 0 0,4-1-6 0 0,3-1 3 0 0,3-2 0 0 0,3-2 19 0 0,2-1 22 0 0,3-3-14 0 0,3-2 90 0 0,4-2-15 0 0,3-2 8 0 0,3-1-16 0 0,3-2 60 0 0,0-1-64 0 0,2-1 105 0 0,1-2-22 0 0,1 1-9 0 0,3-2-68 0 0,2 2 103 0 0,2 1-91 0 0,3 1 74 0 0,3-1-20 0 0,3 2-50 0 0,6 0-77 0 0,5 1 102 0 0,9 1-121 0 0,5-1 111 0 0,4 1-62 0 0,3 2-37 0 0,3 2-63 0 0,5 0 89 0 0,8 1-98 0 0,9 2 122 0 0,6 1-44 0 0,5 1-41 0 0,8 2 34 0 0,3 3-33 0 0,4 3 28 0 0,2 1-9 0 0,0 3-6 0 0,1 0 2 0 0,4 1-29 0 0,5 0 36 0 0,9-1-31 0 0,5 0 38 0 0,6 0-11 0 0,1-1-15 0 0,5 0-3 0 0,3-1 27 0 0,4-1-28 0 0,4 1 57 0 0,1-1-26 0 0,1 1 0 0 0,0 1-36 0 0,4-1 65 0 0,4 1-49 0 0,5 0 110 0 0,4 2-60 0 0,0 1-6 0 0,7 0-33 0 0,5 1 62 0 0,5 1-49 0 0,9 0 35 0 0,4 2-19 0 0,1 0-41 0 0,2 1-35 0 0,1 2 72 0 0,2 2-82 0 0,2 1 101 0 0,1 2-39 0 0,1 0-24 0 0,5 1-19 0 0,9 0 13 0 0,7-1-17 0 0,11 0 32 0 0,2-1-18 0 0,0 1-3 0 0,2 1-27 0 0,-1 1 17 0 0,3 0-8 0 0,5-1 49 0 0,2 2-32 0 0,3-1 2 0 0,8 1-9 0 0,7 0 1 0 0,4 0 9 0 0,4 1-4 0 0,-2 0 2 0 0,-4 1-9 0 0,4 1-44 0 0,1-1 77 0 0,7 0-63 0 0,7 0 76 0 0,5-2-2 0 0,1 1-26 0 0,3 0-17 0 0,0 1 14 0 0,0 1-17 0 0,1 1 14 0 0,0 1 5 0 0,0-1-11 0 0,6 0-5 0 0,6 0 29 0 0,4 0-27 0 0,1-1 46 0 0,-3-1-14 0 0,-4 0-22 0 0,4 0-57 0 0,5-2 89 0 0,8 0-96 0 0,6-2 141 0 0,2-2-41 0 0,-2-1-30 0 0,0-1-44 0 0,-1-1 57 0 0,-1-1-68 0 0,3 1 94 0 0,2-2-46 0 0,2-2-13 0 0,6 1-3 0 0,3-3 17 0 0,-1 0-16 0 0,0-1 33 0 0,-4-1 10 0 0,-5-2-20 0 0,5 0-30 0 0,4-2 74 0 0,4-2-81 0 0,0 0 73 0 0,-8 0-12 0 0,-8 1-53 0 0,-2 0 37 0 0,3 1-14 0 0,5 1 3 0 0,5-2 10 0 0,3 1-3 0 0,-4-1 10 0 0,-1 1-40 0 0,-2 1 22 0 0,-4-1-18 0 0,3 1 14 0 0,0 0 42 0 0,0 0-39 0 0,4 0-33 0 0,2 0 56 0 0,-2-1-66 0 0,-1-1 66 0 0,-6-1-10 0 0,-5 1-24 0 0,2-3-57 0 0,0-3 109 0 0,1 0-102 0 0,-1-2 135 0 0,-6-2-29 0 0,-8 1-54 0 0,-1-3-26 0 0,-3 0 69 0 0,4-2-72 0 0,3-2 79 0 0,-2-1-23 0 0,-4-1-30 0 0,-5-1 12 0 0,-6-1 3 0 0,-6-1-2 0 0,-4 1 19 0 0,-5 1-4 0 0,-5-2-17 0 0,-1 1-50 0 0,-2 0 87 0 0,-4 0-84 0 0,-7 3 100 0 0,-15 2-38 0 0,-16 2-33 0 0,-13 5-54 0 0,-11 2 125 0 0,-7 2-136 0 0,-7 3 146 0 0,-9 2-52 0 0,-6 0-38 0 0,-3 0-33 0 0,-2 0 62 0 0,-2-2-61 0 0,-6 0 122 0 0,-10-1-53 0 0,-11 0-27 0 0,-7-3-64 0 0,-9 0 52 0 0,-8-2-59 0 0,-3 0 91 0 0,-8-2-26 0 0,-7-1-28 0 0,-6-2-100 0 0,-8-2 44 0 0,-10-3-58 0 0,-8-2-15 0 0,-12-2-81 0 0,-10-3 2 0 0,-10-2-549 0 0,-11-3 31 0 0,-12-5-6 0 0,-12-4-793 0 0,-13-4 1335 0 0,-15-4-455 0 0,-28 8-1092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4.9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7809.38281"/>
      <inkml:brushProperty name="anchorY" value="-63758.48828"/>
      <inkml:brushProperty name="scaleFactor" value="0.5"/>
    </inkml:brush>
  </inkml:definitions>
  <inkml:trace contextRef="#ctx0" brushRef="#br0">117 2613 88 0 0,'0'0'0'0'0,"-3"0"88"0"0,-8 0 177 0 0,-6 1-274 0 0,-3 3 61 0 0,0 4 23 0 0,2 0-83 0 0,4 1 16 0 0,4 0-7 0 0,6-2-10 0 0,8-1-7 0 0,7-3 1 0 0,6-2-1 0 0,4-3 28 0 0,6-2-8 0 0,4-1-15 0 0,2 0-3 0 0,5 1-1 0 0,3-1-1 0 0,6-1 19 0 0,2-1-6 0 0,2-1-6 0 0,3 2 30 0 0,2-1-18 0 0,1 1 34 0 0,3 1 19 0 0,0 1-13 0 0,3 1 34 0 0,0 3 10 0 0,3 3 45 0 0,1 1-20 0 0,2 3 140 0 0,1 3-39 0 0,2-2 38 0 0,3 1-43 0 0,3-1 79 0 0,4 0-62 0 0,4-1 58 0 0,4 0-72 0 0,4 0 21 0 0,3 0-102 0 0,4 0 84 0 0,4 0-77 0 0,5 2 78 0 0,3 1-51 0 0,6 1-40 0 0,7 1-63 0 0,7 1 79 0 0,9-1-94 0 0,6 0 120 0 0,5-1-72 0 0,2 1-14 0 0,5 0-88 0 0,5-3 86 0 0,6-3-96 0 0,10-2 120 0 0,9 0-44 0 0,9-2-13 0 0,8-2-30 0 0,9 0 34 0 0,7-3-32 0 0,4 1 38 0 0,0-2-20 0 0,-2 0-3 0 0,3 2 1 0 0,3 0 8 0 0,5 0-2 0 0,8 2 38 0 0,4-1-29 0 0,4 3 11 0 0,7-1-31 0 0,7 1 74 0 0,8-2-80 0 0,7-2 92 0 0,7-2-28 0 0,4-1-8 0 0,7-1 4 0 0,6-4 17 0 0,6-1-15 0 0,8-3 52 0 0,4-1-43 0 0,3-1-3 0 0,9-3-46 0 0,9-2 20 0 0,12 0-19 0 0,11-2 42 0 0,8 1-31 0 0,4 0 10 0 0,6 1-86 0 0,4-1 71 0 0,3 1-63 0 0,4 0 111 0 0,3-3-79 0 0,4-1-20 0 0,7-2-22 0 0,8-1 30 0 0,6 1-21 0 0,3 1 44 0 0,-1 2-22 0 0,-2 2-10 0 0,4 1-25 0 0,5 2 44 0 0,9 1-34 0 0,8 0 85 0 0,3 2-51 0 0,0 1-20 0 0,2-2-11 0 0,1 0 18 0 0,1-1-7 0 0,5-2 48 0 0,3 0-12 0 0,4-3-13 0 0,9-1-50 0 0,6-3 69 0 0,4-3-71 0 0,2-2 68 0 0,-3-2-29 0 0,-2-1-9 0 0,4 1-24 0 0,6 1 33 0 0,4-1-40 0 0,4-1 77 0 0,-3 0-22 0 0,-3 1-1 0 0,4 1-80 0 0,3 2 96 0 0,5 1-88 0 0,6 1 82 0 0,-2-1-15 0 0,-5 1-22 0 0,0 3-19 0 0,0 2 32 0 0,1 4-12 0 0,6 2 60 0 0,0 2-26 0 0,-2 2-35 0 0,1 5-63 0 0,-2-1 117 0 0,-2 4-114 0 0,1 0 148 0 0,-1-1-43 0 0,-1-2-40 0 0,4-1-40 0 0,0-2 64 0 0,1 0-71 0 0,-3 1 96 0 0,-5 0-9 0 0,-2-1-32 0 0,6 0-24 0 0,2-3 34 0 0,5 0-33 0 0,1-2 28 0 0,-6-1 11 0 0,-5 2-21 0 0,0 0-2 0 0,2 0 19 0 0,1 2-25 0 0,1-2 26 0 0,-5-1 2 0 0,-6 0-19 0 0,0 1 7 0 0,-1-2 25 0 0,0 0-36 0 0,1 0 21 0 0,-5 0-6 0 0,-4-2-18 0 0,-4 1 6 0 0,-3 0 34 0 0,-3-1-29 0 0,-3 3 1 0 0,-1 3 38 0 0,-3 2-22 0 0,2 2-19 0 0,-1 1 43 0 0,-3 0-52 0 0,-7-1 35 0 0,-8 1 18 0 0,-8 0-16 0 0,1-1-67 0 0,2 1 104 0 0,4 0-110 0 0,0-1 174 0 0,-4 1-61 0 0,-10 0 5 0 0,-7 0-43 0 0,-5 0 20 0 0,-4-2-37 0 0,0 0 37 0 0,-4-2-22 0 0,-4 0-30 0 0,2-1 19 0 0,-2 0 20 0 0,-6-2-26 0 0,-6 0 84 0 0,-14-1-51 0 0,-8 0 9 0 0,-5 0-49 0 0,-4 0 32 0 0,-2 0-41 0 0,-3-1 30 0 0,-8 1-10 0 0,-11 1-6 0 0,-10 1-35 0 0,-11 3 37 0 0,-11 1-22 0 0,-11 4 34 0 0,-9 1 0 0 0,-10 0-35 0 0,-5 2-36 0 0,-5-2 56 0 0,-4 0-58 0 0,-3-2 36 0 0,-4-4-2 0 0,-6-2-18 0 0,-4-5-68 0 0,-5-3 75 0 0,-10-4-83 0 0,-9-4 14 0 0,-13-3-42 0 0,-9-3-28 0 0,-8 0-228 0 0,-7 1-50 0 0,-7-1-31 0 0,-6-1-819 0 0,-12 0 13 0 0,-12 1-45 0 0,-35 6-1816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7.39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0309.5"/>
      <inkml:brushProperty name="anchorY" value="-61780.72656"/>
      <inkml:brushProperty name="scaleFactor" value="0.5"/>
    </inkml:brush>
  </inkml:definitions>
  <inkml:trace contextRef="#ctx0" brushRef="#br0">51 0 88 0 0,'0'0'0'0'0,"0"6"88"0"0,0 8 168 0 0,-3 6-263 0 0,-4 6 179 0 0,-3 6-29 0 0,-1 5 5 0 0,1 3-24 0 0,3 3 18 0 0,4 3-8 0 0,6 4-35 0 0,4 4 85 0 0,5 6-73 0 0,4 7 89 0 0,4 8-26 0 0,2 9-36 0 0,1 12-53 0 0,0 13 50 0 0,1 13-48 0 0,2 13 69 0 0,-1 14-39 0 0,1 13-5 0 0,1 15-35 0 0,3 15 93 0 0,2 15-68 0 0,2 15 145 0 0,-1 13-40 0 0,1 11 8 0 0,0 10-45 0 0,0 9 60 0 0,0 9-49 0 0,0 8 52 0 0,-2 7-79 0 0,1 7-24 0 0,-1 10-60 0 0,-1 11 39 0 0,0 8-36 0 0,1 9 19 0 0,1 4-24 0 0,0 0-40 0 0,-3 0-45 0 0,-2-2 75 0 0,-4-3-74 0 0,-3-3 60 0 0,-5-6-27 0 0,-3-6-38 0 0,-2-5-17 0 0,-4-6 49 0 0,-3-5-65 0 0,-2-6 49 0 0,-1-12-52 0 0,-1-15-23 0 0,-1-13-88 0 0,1-16 21 0 0,-2-16-22 0 0,-3-18-194 0 0,-4-16-132 0 0,-4-16-68 0 0,-4-14-784 0 0,-6-13 1182 0 0,2-36-1920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3.80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4816 319 6553 0 0,'23'-14'0'0'0,"-1"0"0"0"0,0-2 0 0 0,-1 0 0 0 0,23-24 0 0 0,30-30-15 0 0,-62 60 66 0 0,1 1 0 0 0,0 0 0 0 0,0 1 1 0 0,22-9-1 0 0,175-73 769 0 0,-208 89-798 0 0,0 0 1 0 0,0 1-1 0 0,0-1 0 0 0,0 0 0 0 0,0 1 1 0 0,0-1-1 0 0,1 1 0 0 0,3-1 0 0 0,-6 1-21 0 0,0 0 0 0 0,0 0 0 0 0,0 0 0 0 0,0 0 0 0 0,0 0 0 0 0,0 0 0 0 0,0 0 0 0 0,0 0-1 0 0,1 0 1 0 0,-1 0 0 0 0,0 0 0 0 0,0 0 0 0 0,0 0 0 0 0,0 0 0 0 0,0 0 0 0 0,0 0 0 0 0,0 0-1 0 0,0 0 1 0 0,0 0 0 0 0,1 0 0 0 0,-1 0 0 0 0,0 1 0 0 0,0-1 0 0 0,0 0 0 0 0,0 0 0 0 0,0 0 0 0 0,0 0-1 0 0,0 0 1 0 0,0 0 0 0 0,0 0 0 0 0,0 0 0 0 0,0 0 0 0 0,0 0 0 0 0,0 0 0 0 0,0 1 0 0 0,0-1 0 0 0,0 0-1 0 0,1 0 1 0 0,-1 0 0 0 0,0 0 0 0 0,0 0 0 0 0,0 0 0 0 0,0 0 0 0 0,0 0 0 0 0,0 1 0 0 0,-4 5 61 0 0,-7 5 75 0 0,-4 1-18 0 0,0-2 1 0 0,-20 11-1 0 0,5-3 43 0 0,-174 108 812 0 0,-292 171 1307 0 0,-225 131 837 0 0,523-308-2124 0 0,-78 58 298 0 0,161-102-792 0 0,-258 193 1287 0 0,15 19-75 0 0,234-187-1071 0 0,-193 166 973 0 0,34 3-570 0 0,19-16-1001 0 0,-179 87-43 0 0,252-197 0 0 0,169-128 0 0 0,-23 24 0 0 0,-10 7 0 0 0,-241 189 0 0 0,259-202 0 0 0,-1-2 0 0 0,-1-2 0 0 0,-55 33 0 0 0,-75 16 0 0 0,156-73 0 0 0,-50 20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8.0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1769.1875"/>
      <inkml:brushProperty name="anchorY" value="-74199.99219"/>
      <inkml:brushProperty name="scaleFactor" value="0.5"/>
    </inkml:brush>
  </inkml:definitions>
  <inkml:trace contextRef="#ctx0" brushRef="#br0">0 3887 416 0 0,'0'0'0'0'0,"24"-39"520"0"0,34-63 2063 0 0,5-40-2951 0 0,9-34 1679 0 0,4-23-1473 0 0,13-10 339 0 0,17 0-181 0 0,27 1 3 0 0,33 4-6 0 0,33-1 8 0 0,33-2-2 0 0,29-3 20 0 0,22-1-15 0 0,21 1-23 0 0,17 6 35 0 0,13 11-40 0 0,8 13 59 0 0,2 17-18 0 0,-1 20-21 0 0,-6 19-11 0 0,-6 20 39 0 0,-7 19-32 0 0,-8 20 95 0 0,-11 18-18 0 0,-10 17 1 0 0,-10 14 12 0 0,-7 15 81 0 0,-6 11-60 0 0,-6 12 171 0 0,-5 11-56 0 0,-9 13-14 0 0,-9 14-75 0 0,-9 13 131 0 0,-14 12-146 0 0,-13 12 175 0 0,-15 8-80 0 0,-16 10-19 0 0,-12 10-94 0 0,-13 11 69 0 0,-12 11-93 0 0,-13 10 26 0 0,-11 7-20 0 0,-12 4-24 0 0,-13 5-97 0 0,-14 5 82 0 0,-13 4-87 0 0,-14 5 80 0 0,-14 4-43 0 0,-14 7-24 0 0,-17 7-10 0 0,-17 9 18 0 0,-19 7-26 0 0,-17 8 45 0 0,-16 4-4 0 0,-13 2-16 0 0,-13 2-12 0 0,-11 0 21 0 0,-11 1-26 0 0,-8-5 36 0 0,-5-7-2 0 0,-7-10 2 0 0,-6-9-83 0 0,-5-8 70 0 0,-9-8-71 0 0,-4-5 113 0 0,-3-6-43 0 0,-2-4-2 0 0,-2-4-25 0 0,0-4 62 0 0,-1-6-38 0 0,4-7 106 0 0,6-10-48 0 0,8-9-10 0 0,9-12-31 0 0,11-14 44 0 0,9-13-45 0 0,10-14 80 0 0,14-12-51 0 0,12-11-2 0 0,12-11-45 0 0,11-9 39 0 0,12-9-34 0 0,10-7 47 0 0,8-6-23 0 0,9-7-10 0 0,7-5 4 0 0,8-3-22 0 0,8-2 34 0 0,8-3-11 0 0,9-2 4 0 0,9-2 0 0 0,10 0 0 0 0,12-1 9 0 0,11-2-12 0 0,13 0 61 0 0,9 0-28 0 0,11 0 2 0 0,10 1-101 0 0,12 2 140 0 0,11 1-131 0 0,11 2 180 0 0,11 4-71 0 0,9 3-40 0 0,9 5-2 0 0,8 5 42 0 0,8 6-62 0 0,4 6 94 0 0,3 6-55 0 0,0 6-10 0 0,1 7 22 0 0,3 10 10 0 0,4 9-21 0 0,5 10 36 0 0,2 7-2 0 0,5 9-8 0 0,5 8-5 0 0,4 9 76 0 0,4 8-78 0 0,3 7 110 0 0,2 3-14 0 0,1 3-30 0 0,1 4-24 0 0,-1 2 118 0 0,0 5-141 0 0,-4 4 130 0 0,-6 3-67 0 0,-7 4-36 0 0,-6 4-109 0 0,-4 3 101 0 0,-2 1-104 0 0,-3 2 94 0 0,-4-4-8 0 0,-4-4-72 0 0,-5-5-31 0 0,-5-6 52 0 0,-5-7-69 0 0,-3-7 30 0 0,-7-10-9 0 0,-4-8-55 0 0,-4-7-68 0 0,-6-8 63 0 0,-8-7-101 0 0,-8-10-65 0 0,-12-9-30 0 0,-12-10-84 0 0,-13-10-469 0 0,-13-9-41 0 0,-14-8 72 0 0,-10-8-638 0 0,-10-8 358 0 0,-43-14 751 0 0,1 0 0 0 0,16 1 0 0 0,5-3-1432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8.36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8099.45313"/>
      <inkml:brushProperty name="anchorY" value="-83496.875"/>
      <inkml:brushProperty name="scaleFactor" value="0.5"/>
    </inkml:brush>
  </inkml:definitions>
  <inkml:trace contextRef="#ctx0" brushRef="#br0">250 1 992 0 0,'0'0'0'0'0,"3"6"1569"0"0,-2 9 5068 0 0,-15 7-7973 0 0,-15 12 2644 0 0,-14 20-1293 0 0,-6 18 78 0 0,1 20-97 0 0,10 17-44 0 0,29-70 51 0 0,-6 47 1 0 0,7 50-47 0 0,15 12 99 0 0,12 9-37 0 0,10 11-14 0 0,5 16-40 0 0,4 19-9 0 0,2 21 8 0 0,-1 22-33 0 0,2 18-10 0 0,0 13 2 0 0,0 14-22 0 0,0 9 90 0 0,-3 8-74 0 0,-3 4 138 0 0,-5 0-67 0 0,-6-4-4 0 0,-8-3 32 0 0,-7-2-12 0 0,-8-1 4 0 0,-8 0 9 0 0,-4-5-11 0 0,-6-8-6 0 0,-3-9 1 0 0,-5-11 8 0 0,-2-13-2 0 0,-2-15 1 0 0,0-20-9 0 0,0-22-7 0 0,3-23-55 0 0,1-25-22 0 0,1-25 21 0 0,4-23-179 0 0,1-25-33 0 0,2-22-84 0 0,14-48 91 0 0,0-2 0 0 0,0 1-1 0 0,-5 8 1 0 0,7-13 188 0 0,0-1 0 0 0,0 0 0 0 0,0 1 0 0 0,0-1 0 0 0,0 0 0 0 0,0 1 0 0 0,-1-1-1 0 0,1 0 1 0 0,-1 0 0 0 0,1 0 0 0 0,-3 1 0 0 0,3-1 34 0 0,0-1 1 0 0,0 0-1 0 0,0 0 1 0 0,1 1-1 0 0,-1-1 1 0 0,0 0-1 0 0,0 0 1 0 0,0 0 0 0 0,0 0-1 0 0,0 0 1 0 0,0 0-1 0 0,1-1 1 0 0,-1 1-1 0 0,0 0 1 0 0,0 0-1 0 0,0 0 1 0 0,0-1-1 0 0,1 1 1 0 0,-1-1-1 0 0,-1 1 1 0 0,1-2-157 0 0,-1 0 1 0 0,0 1-1 0 0,0-1 0 0 0,0 0 1 0 0,0 0-1 0 0,1 0 1 0 0,-1 0-1 0 0,-1-4 1 0 0,-16-35-62 0 0,0-23-521 0 0,3 2-1267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8.56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7289.73438"/>
      <inkml:brushProperty name="anchorY" value="-91046.48438"/>
      <inkml:brushProperty name="scaleFactor" value="0.5"/>
    </inkml:brush>
  </inkml:definitions>
  <inkml:trace contextRef="#ctx0" brushRef="#br0">321 21 952 0 0,'0'0'0'0'0,"-11"-2"1513"0"0,-22-4 4377 0 0,-15-2-7253 0 0,-10 3 2182 0 0,40 6-1044 0 0,-25 2-1 0 0,34 0 94 0 0,-1-1 0 0 0,0 1-1 0 0,-15 5 1 0 0,21-5 66 0 0,0-1 1 0 0,-1 1 0 0 0,0 0-1 0 0,1 0 1 0 0,-1 1 0 0 0,1-1-1 0 0,-4 5 1 0 0,7-6-65 0 0,-1 0 0 0 0,1 1-1 0 0,-1 0 1 0 0,0-1 0 0 0,1 1 0 0 0,-1 0-1 0 0,1 0 1 0 0,0 0 0 0 0,0 0 0 0 0,0 0-1 0 0,0 4 1 0 0,1-4 12 0 0,0 1 0 0 0,0-1-1 0 0,0 1 1 0 0,1-1 0 0 0,-1 1 0 0 0,1-1 0 0 0,0 1-1 0 0,-1-1 1 0 0,2 0 0 0 0,1 5 0 0 0,1-1-105 0 0,0 0 1 0 0,0-1 0 0 0,0 1 0 0 0,1-1-1 0 0,8 8 1 0 0,-6-4-895 0 0,23 19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9.27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6414.26563"/>
      <inkml:brushProperty name="anchorY" value="-90604.21094"/>
      <inkml:brushProperty name="scaleFactor" value="0.5"/>
    </inkml:brush>
  </inkml:definitions>
  <inkml:trace contextRef="#ctx0" brushRef="#br0">0 3856 696 0 0,'0'0'0'0'0,"7"10"984"0"0,5 11 3371 0 0,-5 8-5034 0 0,-5 7 2167 0 0,-5 5-1459 0 0,-1 6 218 0 0,4 1-216 0 0,2-37-18 0 0,0 0 1 0 0,3 14-1 0 0,-2-17-4 0 0,0-1 0 0 0,0 1 0 0 0,8 13 0 0 0,-6-14-1 0 0,1 0-1 0 0,-1 0 1 0 0,12 11 0 0 0,-8-12 9 0 0,-1 1 0 0 0,1-1 1 0 0,13 7-1 0 0,-7-5-2 0 0,28 10 1 0 0,25 3 0 0 0,9-2-24 0 0,9-1 4 0 0,7-2-23 0 0,7 1 34 0 0,5-1-30 0 0,4-2-18 0 0,5-1 5 0 0,4-4 5 0 0,3-1 7 0 0,1-3 36 0 0,-1-1-9 0 0,-1-2-5 0 0,-2-3-24 0 0,-1-2 34 0 0,-1-2-22 0 0,1-2 45 0 0,-2-2-3 0 0,1-3-16 0 0,0-4 7 0 0,-1-5 34 0 0,2-6-48 0 0,2-6 54 0 0,1-6-16 0 0,0-5-14 0 0,4-8 34 0 0,1-9-30 0 0,4-7 19 0 0,-1-8-24 0 0,2-7-3 0 0,-1-7 1 0 0,0-6-30 0 0,1-7 17 0 0,-1-6-25 0 0,-1-3 35 0 0,-4-3-30 0 0,-4 0 10 0 0,-3-1-41 0 0,-6-1 30 0 0,-5-4-29 0 0,-5 0 64 0 0,-9 0-29 0 0,-7 1-7 0 0,-9-2-43 0 0,-10 1 67 0 0,-9-2-61 0 0,-12 1 132 0 0,-11 3-66 0 0,-9 1-14 0 0,-10 2-39 0 0,-9 2 82 0 0,-8 1-83 0 0,-9 4 128 0 0,-6 4-74 0 0,-6 3-21 0 0,-6 4 17 0 0,-8 2-9 0 0,-7 4 10 0 0,-7 3-21 0 0,-6 2 35 0 0,-4 4-39 0 0,-6 4 12 0 0,-7 6 5 0 0,-5 5-21 0 0,-6 5 7 0 0,-4 8 6 0 0,-6 6 16 0 0,-8 8-69 0 0,-5 11 40 0 0,-7 9-42 0 0,-6 9 84 0 0,-3 7-24 0 0,-4 10 10 0 0,-4 10-84 0 0,-5 12 89 0 0,-4 12-77 0 0,-4 10 116 0 0,-2 12-52 0 0,0 8-28 0 0,0 10-17 0 0,2 8 38 0 0,0 10-33 0 0,0 10 76 0 0,4 8-31 0 0,4 7-15 0 0,5 9-60 0 0,4 8 90 0 0,6 5-77 0 0,6 6 126 0 0,7 3-45 0 0,7 2-38 0 0,8 2-24 0 0,7 4 50 0 0,6 3-46 0 0,5 4 79 0 0,8 2-32 0 0,5 1-15 0 0,6 5-4 0 0,5 4 18 0 0,7 5-25 0 0,5 6 64 0 0,9 5-1 0 0,6 2-15 0 0,7 2-20 0 0,7 4 42 0 0,7 2-42 0 0,6 2 59 0 0,8 1-26 0 0,8 1 10 0 0,9 2-40 0 0,10 0 30 0 0,11-1-29 0 0,10-2 82 0 0,9-7-51 0 0,7-8 18 0 0,9-6-13 0 0,9-5 11 0 0,9-4-12 0 0,10-2 12 0 0,8-4-3 0 0,9-6-46 0 0,9-5 23 0 0,10-9 0 0 0,12-8-20 0 0,11-9 44 0 0,8-10-50 0 0,4-10 24 0 0,6-8-82 0 0,6-9 60 0 0,2-7-49 0 0,2-8 97 0 0,-1-7-56 0 0,-2-8-8 0 0,2-7-43 0 0,2-6 10 0 0,0-6-16 0 0,4-8 30 0 0,-2-8-28 0 0,1-9 10 0 0,2-7-124 0 0,2-7 127 0 0,3-6-127 0 0,0-8 18 0 0,-1-10-44 0 0,-1-10-47 0 0,-2-13-261 0 0,-1-12 4 0 0,-4-12-20 0 0,-2-12-494 0 0,-8-13 138 0 0,-5-12-69 0 0,-6-14-346 0 0,-4-16 230 0 0,0-16 165 0 0,-36 21 124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9.83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5178.85938"/>
      <inkml:brushProperty name="anchorY" value="-95518.34375"/>
      <inkml:brushProperty name="scaleFactor" value="0.5"/>
    </inkml:brush>
  </inkml:definitions>
  <inkml:trace contextRef="#ctx0" brushRef="#br0">0 966 368 0 0,'0'0'0'0'0,"13"-6"616"0"0,17-7 813 0 0,9 2-1045 0 0,4 5 142 0 0,-34 7-485 0 0,0-1-1 0 0,-1 1 0 0 0,13 2 1 0 0,-11 0 9 0 0,0 0 0 0 0,0 0 1 0 0,11 7-1 0 0,-9-3 32 0 0,1 0 1 0 0,14 12-1 0 0,-11-6 5 0 0,21 23-1 0 0,15 27 253 0 0,0 14-66 0 0,-2 14-11 0 0,-2 14-96 0 0,-4 15 62 0 0,-3 15-81 0 0,-2 14-7 0 0,-2 15 0 0 0,-4 11-41 0 0,-1 12-8 0 0,-4 12 55 0 0,-6 11-64 0 0,-4 10 30 0 0,-7 11 0 0 0,-4 11-48 0 0,-2 11-14 0 0,-5 12 77 0 0,-3 10-72 0 0,-4 8 79 0 0,-3 5-50 0 0,-3 1-30 0 0,-5 1-29 0 0,-3-2 23 0 0,-4-4-29 0 0,0-7 73 0 0,-2-10-59 0 0,0-11 21 0 0,-1-6-34 0 0,0-10-11 0 0,1-8 20 0 0,0-11-7 0 0,1-17-17 0 0,3-16 24 0 0,3-19-101 0 0,3-18 95 0 0,3-19-98 0 0,2-18 141 0 0,2-20-70 0 0,1-19-14 0 0,3-19-20 0 0,0-19 48 0 0,1-15-26 0 0,5-22 18 0 0,0 0 0 0 0,0 0 0 0 0,0 1 0 0 0,0-1 0 0 0,0 0 0 0 0,0 0 0 0 0,0 0 0 0 0,0 1 0 0 0,0-1 0 0 0,0 0 0 0 0,-1 0 0 0 0,1 0 0 0 0,0 1 0 0 0,0-1 0 0 0,0 0 0 0 0,0 0 0 0 0,0 0 0 0 0,0 0 0 0 0,-1 1 0 0 0,1-1 0 0 0,0 0 0 0 0,0 0 0 0 0,0 0 0 0 0,0 0 0 0 0,-1 0 0 0 0,1 0 0 0 0,0 0 0 0 0,0 0 0 0 0,0 1 0 0 0,-1-1 0 0 0,1 0 0 0 0,0 0 0 0 0,0 0 0 0 0,0 0 0 0 0,-1 0 0 0 0,1 0 0 0 0,0 0 0 0 0,0 0 0 0 0,-6-12 12 0 0,0-16-23 0 0,-1-19-58 0 0,0-18 87 0 0,2-21-77 0 0,-1-18 164 0 0,2-15-94 0 0,2-16-13 0 0,4-16-40 0 0,6-14 63 0 0,4-16-42 0 0,4-13 79 0 0,6-10-40 0 0,4-8-23 0 0,5-9-1 0 0,5-5 7 0 0,5-7-4 0 0,3-7 19 0 0,6-6 5 0 0,5-5 0 0 0,7-7-55 0 0,5-6 25 0 0,7-4-29 0 0,10-6 44 0 0,8-2-13 0 0,8 1-5 0 0,7 0-6 0 0,5 1 20 0 0,7 3-25 0 0,5 4 54 0 0,3 8-34 0 0,3 10 21 0 0,3 9-24 0 0,2 8 25 0 0,3 8-26 0 0,1 9 64 0 0,2 13-10 0 0,5 13-13 0 0,3 13-77 0 0,1 12 105 0 0,2 13-92 0 0,2 13 140 0 0,2 12-87 0 0,3 16-8 0 0,4 13-5 0 0,1 14 16 0 0,1 12-6 0 0,1 13 48 0 0,-3 14-22 0 0,-3 13-18 0 0,0 11-4 0 0,-2 12 65 0 0,-3 12-76 0 0,0 15 109 0 0,-5 12-51 0 0,-3 15-1 0 0,-1 14-25 0 0,0 13 89 0 0,-2 14-84 0 0,2 16 196 0 0,-3 13-112 0 0,-3 12 21 0 0,1 16-21 0 0,-2 14 31 0 0,-1 15-11 0 0,-4 14 4 0 0,-3 11 0 0 0,-6 9-37 0 0,-2 11-9 0 0,-3 10 39 0 0,-7 9-33 0 0,-5 10 20 0 0,-9 6-15 0 0,-10 7-14 0 0,-6 10-62 0 0,-7 9 72 0 0,-7 7-81 0 0,-5 6 52 0 0,-7 1-44 0 0,-5 1-53 0 0,-6 0-60 0 0,-6-1 39 0 0,-4-3-74 0 0,-6-7 123 0 0,-3-7-56 0 0,-5-10-9 0 0,-3-7-152 0 0,-5-8 78 0 0,-5-8-90 0 0,-4-6 97 0 0,-4-11-105 0 0,-3-10-23 0 0,-4-12-387 0 0,-6-9-74 0 0,-7-8 33 0 0,-6-10-886 0 0,-5-9 136 0 0,-8-12 4 0 0,6-36-2347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3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225 1433 88 0 0,'-43'-37'9106'0'0,"44"56"-8299"0"0,2 0-1 0 0,8 36 1 0 0,1 3-112 0 0,26 314 1172 0 0,-36 197-390 0 0,-25-1-219 0 0,-4 120-194 0 0,18 49-611 0 0,23 7-214 0 0,37 161 413 0 0,-35-672-448 0 0,10 116-47 0 0,19-4 185 0 0,-24-198-260 0 0,-8-51 57 0 0,-13-96-145 0 0,0 1 1 0 0,0-1-1 0 0,0 1 1 0 0,0-1-1 0 0,1 1 1 0 0,-1-1-1 0 0,0 1 1 0 0,0-1-1 0 0,0 1 1 0 0,0-1-1 0 0,0 0 1 0 0,1 1-1 0 0,-1-1 1 0 0,0 1-1 0 0,0-1 1 0 0,1 0-1 0 0,-1 1 1 0 0,0-1-1 0 0,0 1 1 0 0,1-1-1 0 0,0 1 1 0 0,4-7-108 0 0,-3 2 91 0 0,-1 0-1 0 0,1 1 0 0 0,-1-1 1 0 0,-1 0-1 0 0,2-4 1 0 0,4-292-286 0 0,-7 196 272 0 0,1 65 13 0 0,-10-659-371 0 0,4 515 328 0 0,-17-296-257 0 0,-7 45 140 0 0,-25-310-167 0 0,-21 3 108 0 0,15 286 126 0 0,-13-109 40 0 0,19-1 242 0 0,46 162 183 0 0,12 345-286 0 0,16-91 1 0 0,-10 88-3 0 0,-5 32 38 0 0,1 1 0 0 0,1-1 0 0 0,1 2 0 0 0,2-1 0 0 0,1 1 0 0 0,19-37 0 0 0,-27 60-71 0 0,1 0-1 0 0,0 0 0 0 0,0 0 0 0 0,1 0 1 0 0,-1 0-1 0 0,1 1 0 0 0,0 0 0 0 0,0-1 1 0 0,0 2-1 0 0,0-1 0 0 0,0 0 0 0 0,1 1 1 0 0,-1-1-1 0 0,1 1 0 0 0,0 1 0 0 0,-1-1 1 0 0,1 1-1 0 0,0-1 0 0 0,0 1 0 0 0,0 1 1 0 0,0-1-1 0 0,0 1 0 0 0,0 0 0 0 0,0 0 1 0 0,0 0-1 0 0,0 1 0 0 0,0 0 0 0 0,0 0 1 0 0,7 2-1 0 0,22 11 118 0 0,-1 1 0 0 0,0 2 0 0 0,48 33 1 0 0,-53-32-96 0 0,233 156 331 0 0,-206-133-211 0 0,-2 3 0 0 0,76 79 0 0 0,-62-44 9 0 0,-3 3 0 0 0,62 107 0 0 0,90 192 26 0 0,-65-108-26 0 0,285 418 170 0 0,-234-382-291 0 0,-58-96-61 0 0,-112-172-4 0 0,1-1 0 0 0,74 68 0 0 0,-98-100 3 0 0,1 0-1 0 0,0-1 1 0 0,0 0 0 0 0,1-1-1 0 0,0 0 1 0 0,0 0 0 0 0,0-1-1 0 0,1-1 1 0 0,18 5 0 0 0,-23-8-7 0 0,0 0 1 0 0,1 0 0 0 0,-1 0 0 0 0,1-1 0 0 0,-1 0-1 0 0,0-1 1 0 0,1 0 0 0 0,-1 0 0 0 0,1 0 0 0 0,-1-1 0 0 0,0 0-1 0 0,0 0 1 0 0,0-1 0 0 0,0 0 0 0 0,0 0 0 0 0,-1-1-1 0 0,7-4 1 0 0,8-8-56 0 0,0 0 0 0 0,-1-1 0 0 0,17-21 0 0 0,51-66-198 0 0,-45 43 261 0 0,45-81-1 0 0,-73 115 4 0 0,89-162 17 0 0,-9-5-1 0 0,75-219 1 0 0,164-479 9 0 0,-317 847-19 0 0,38-93-3 0 0,127-224 0 0 0,-96 214-2 0 0,184-337 172 0 0,-183 326 64 0 0,142-198 0 0 0,-217 341-225 0 0,0 0 1 0 0,2 1-1 0 0,-1 1 0 0 0,28-23 0 0 0,-32 30 26 0 0,1 1-1 0 0,0-1 1 0 0,0 2 0 0 0,0-1-1 0 0,1 1 1 0 0,0 1-1 0 0,-1 0 1 0 0,2 1 0 0 0,17-4-1 0 0,-22 6 19 0 0,0 0 0 0 0,1 0-1 0 0,-1 1 1 0 0,1 0 0 0 0,-1 1-1 0 0,0-1 1 0 0,0 2 0 0 0,1-1-1 0 0,-1 1 1 0 0,0 0 0 0 0,0 0-1 0 0,0 1 1 0 0,-1-1 0 0 0,1 2-1 0 0,-1-1 1 0 0,1 1 0 0 0,10 8 0 0 0,-5-1 92 0 0,-1 0 1 0 0,0 1-1 0 0,-1 0 1 0 0,0 1-1 0 0,-1 0 1 0 0,0 0-1 0 0,-2 1 1 0 0,1 0-1 0 0,-1 1 1 0 0,-1 0-1 0 0,6 24 1 0 0,2 14 469 0 0,12 107 0 0 0,9 290 1050 0 0,-30-6-353 0 0,-5-300-1009 0 0,-23 754 689 0 0,2-271-429 0 0,39 1269-202 0 0,0-1622-1430 0 0,65 325 0 0 0,28-165-5001 0 0,-108-423 5913 0 0,39 120-4800 0 0,-33-107 2398 0 0,1-1 0 0 0,1 0 1 0 0,20 29-1 0 0,19 11-3063 0 0,-50-63 5615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6.39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404 860 0 0 0,'-8'-16'27'0'0,"0"-1"104"0"0,-1 1-1 0 0,0-1 0 0 0,-1 2 1 0 0,-16-20-1 0 0,19 26 70 0 0,-1-1 172 0 0,-1 1 0 0 0,0 0 0 0 0,-1 0 1 0 0,1 0-1 0 0,-16-9 0 0 0,23 17-277 0 0,-1-1 0 0 0,1 1 0 0 0,-1 0 0 0 0,1 0 0 0 0,-1 0 0 0 0,0 0 0 0 0,1 0 0 0 0,-1 1 0 0 0,0-1 0 0 0,0 1 0 0 0,1 0 1 0 0,-1 0-1 0 0,0 0 0 0 0,0 0 0 0 0,1 0 0 0 0,-1 0 0 0 0,0 1 0 0 0,0 0 0 0 0,1-1 0 0 0,-1 1 0 0 0,0 0 0 0 0,1 0 0 0 0,-1 0 0 0 0,1 1 0 0 0,-1-1 0 0 0,1 1 0 0 0,0-1 0 0 0,0 1 0 0 0,0 0 0 0 0,-1 0 0 0 0,-1 2 0 0 0,-3 4 141 0 0,1 0 0 0 0,0 0-1 0 0,0 0 1 0 0,1 1 0 0 0,0 0-1 0 0,1 0 1 0 0,0 0 0 0 0,-4 12-1 0 0,-19 82 1239 0 0,19-67-1144 0 0,-12 63 1090 0 0,-12 156-1 0 0,6 274 526 0 0,17-33-854 0 0,27-20-19 0 0,76 193 226 0 0,-79-581-1154 0 0,89 452 478 0 0,-62-370-397 0 0,71 186 1 0 0,-77-269-66 0 0,85 147 0 0 0,-88-182-77 0 0,2-2-1 0 0,2-1 0 0 0,2-2 1 0 0,2-1-1 0 0,2-3 0 0 0,2-1 1 0 0,67 47-1 0 0,-64-57-21 0 0,2-1 0 0 0,0-3 1 0 0,2-2-1 0 0,1-2 0 0 0,1-3 0 0 0,1-2 0 0 0,99 21 0 0 0,-99-31 69 0 0,0-2-1 0 0,0-2 0 0 0,0-3 0 0 0,0-2 0 0 0,73-10 1 0 0,5-10 256 0 0,134-38 1 0 0,-186 37-217 0 0,110-45-1 0 0,-148 47-44 0 0,0-1 0 0 0,-2-3 0 0 0,-1-1 0 0 0,43-34 0 0 0,-44 25-63 0 0,-1-1 0 0 0,-2-2 0 0 0,-2-2-1 0 0,-1-2 1 0 0,-2 0 0 0 0,40-70 0 0 0,-13 3-35 0 0,71-184 1 0 0,47-194 116 0 0,-14-5 15 0 0,-136 408-146 0 0,57-189 102 0 0,54-317 0 0 0,-86 258 30 0 0,-15-2-1 0 0,-11-510 1 0 0,-31 696-117 0 0,-6 1 0 0 0,-59-272 0 0 0,60 374-63 0 0,-1 2 0 0 0,-2-1 0 0 0,-25-51 0 0 0,30 77-31 0 0,0-1 1 0 0,-2 2 0 0 0,1-1 0 0 0,-15-14-1 0 0,16 21-40 0 0,0 0 0 0 0,0 1 0 0 0,-1 0-1 0 0,0 1 1 0 0,0 0 0 0 0,-22-12-1 0 0,24 16-45 0 0,1 0 0 0 0,-1 1 0 0 0,0 0-1 0 0,0 0 1 0 0,0 0 0 0 0,0 1 0 0 0,0 1 0 0 0,0-1-1 0 0,0 1 1 0 0,-9 1 0 0 0,12-1-187 0 0,1 1-1 0 0,-1 0 1 0 0,1 0 0 0 0,-1 0 0 0 0,1 0-1 0 0,0 1 1 0 0,-1-1 0 0 0,1 1 0 0 0,0 0-1 0 0,0 0 1 0 0,0 1 0 0 0,0-1 0 0 0,1 1-1 0 0,-1 0 1 0 0,1 0 0 0 0,0 0 0 0 0,-1 1-1 0 0,-3 5 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7.3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976 862 64 0 0,'0'-36'137'0'0,"1"10"382"0"0,-1 0 0 0 0,-5-34 0 0 0,3 54-232 0 0,8-42 4587 0 0,-6 48-4802 0 0,7 24 717 0 0,-1 0 0 0 0,0 1 0 0 0,2 35 0 0 0,-6-45-579 0 0,16 225 1989 0 0,-17 0-954 0 0,-1-128-860 0 0,-11 375 891 0 0,1-74-408 0 0,17 273 102 0 0,4-125-527 0 0,-8-386-318 0 0,9 710 180 0 0,-12-844-297 0 0,0 273-5 0 0,0-301-102 0 0,-1 0 0 0 0,0 0-1 0 0,-1 0 1 0 0,0 0 0 0 0,-4 14 0 0 0,5-26 51 0 0,1 0-1 0 0,-1 0 1 0 0,1 0 0 0 0,-1 0-1 0 0,1 0 1 0 0,-1 0-1 0 0,1 0 1 0 0,-1 0 0 0 0,0 0-1 0 0,0 0 1 0 0,-1 1-1 0 0,2-2 25 0 0,0 0 0 0 0,0 0 0 0 0,-1 0 0 0 0,1 0-1 0 0,0 0 1 0 0,0 1 0 0 0,-1-1 0 0 0,1 0 0 0 0,0 0-1 0 0,-1 0 1 0 0,1 0 0 0 0,0 0 0 0 0,-1 0 0 0 0,1 0-1 0 0,0 0 1 0 0,0 0 0 0 0,-1 0 0 0 0,1 0 0 0 0,0 0-1 0 0,-1 0 1 0 0,1-1 0 0 0,0 1 0 0 0,-1 0 0 0 0,1 0-1 0 0,0 0 1 0 0,0 0 0 0 0,-1-1 0 0 0,-1 0-97 0 0,1-1 1 0 0,-1 0 0 0 0,0 0 0 0 0,1 0 0 0 0,0 0-1 0 0,-1 0 1 0 0,1 0 0 0 0,-2-4 0 0 0,-10-26-506 0 0,1-1 1 0 0,-12-48-1 0 0,-8-77-201 0 0,-18-300-513 0 0,38 310 1060 0 0,-26-241-335 0 0,-28 3 202 0 0,-34 29 171 0 0,-25 10 123 0 0,-21-65 154 0 0,-44-239 159 0 0,90 330 247 0 0,61 202-134 0 0,28 82-93 0 0,1-1 0 0 0,1 1 0 0 0,-3-42 0 0 0,11 61-71 0 0,0 0-1 0 0,1 1 1 0 0,0-1 0 0 0,2 1-1 0 0,0-1 1 0 0,1 1 0 0 0,1-1 0 0 0,11-32-1 0 0,-2 22 111 0 0,0 1 0 0 0,1 1 0 0 0,2 0-1 0 0,1 1 1 0 0,21-25 0 0 0,-11 19 74 0 0,2 2-1 0 0,0 1 1 0 0,42-30 0 0 0,-5 12 176 0 0,3 4 1 0 0,1 2-1 0 0,102-42 0 0 0,-62 39-5 0 0,1 3 0 0 0,2 6-1 0 0,120-19 1 0 0,-76 27 96 0 0,275-10-1 0 0,-157 44-147 0 0,-214 0-255 0 0,0 1-1 0 0,86 26 1 0 0,-92-16 0 0 0,-1 2 1 0 0,-1 2-1 0 0,-1 2 1 0 0,71 47-1 0 0,-54-24 163 0 0,-2 2-1 0 0,89 88 1 0 0,-118-101-151 0 0,-2 3 1 0 0,-1 1-1 0 0,41 63 1 0 0,-59-76-96 0 0,-1 1 1 0 0,-1 0-1 0 0,-2 1 1 0 0,-1 0-1 0 0,-1 1 1 0 0,13 64-1 0 0,-15-28 74 0 0,-2 0-1 0 0,-5 131 0 0 0,-9-99-76 0 0,-26 131 0 0 0,3-97-164 0 0,-6-2 1 0 0,-5-1-1 0 0,-6-3 0 0 0,-80 156 1 0 0,91-215-172 0 0,-2-1 0 0 0,-4-1 0 0 0,-3-3 0 0 0,-67 74 0 0 0,78-100 12 0 0,-2-2 1 0 0,-2-1 0 0 0,-1-2-1 0 0,-1-2 1 0 0,-2-2 0 0 0,-1-1-1 0 0,-73 33 1 0 0,97-53 122 0 0,0 0-1 0 0,0-1 1 0 0,0 0 0 0 0,-1-2 0 0 0,0 0-1 0 0,-37 1 1 0 0,42-5 41 0 0,-1 0 0 0 0,1-2 0 0 0,-1 0 0 0 0,1 0 0 0 0,0-1 0 0 0,-1-1 0 0 0,2-1 0 0 0,-1 0 0 0 0,-17-9 0 0 0,14 5-4 0 0,1-1 0 0 0,0 0 0 0 0,1-1 0 0 0,0-1 0 0 0,-23-22 0 0 0,34 29 38 0 0,-1-1 0 0 0,1-1 0 0 0,1 1 0 0 0,-1-1 1 0 0,1 0-1 0 0,0 0 0 0 0,-3-9 0 0 0,5 11 16 0 0,0 0 0 0 0,1 0 0 0 0,0-1 0 0 0,0 1 0 0 0,0 0 0 0 0,1-1 0 0 0,0 1 0 0 0,0 0 0 0 0,0-1 0 0 0,0 1 0 0 0,3-10 0 0 0,-2 10 7 0 0,1 1-1 0 0,0-1 1 0 0,0 1 0 0 0,0-1-1 0 0,0 1 1 0 0,1 0-1 0 0,0 0 1 0 0,0 0-1 0 0,0 0 1 0 0,0 1 0 0 0,0-1-1 0 0,1 1 1 0 0,0-1-1 0 0,0 1 1 0 0,0 1-1 0 0,0-1 1 0 0,0 0 0 0 0,0 1-1 0 0,1 0 1 0 0,-1 0-1 0 0,6-1 1 0 0,0-1 14 0 0,0 1 1 0 0,0 1-1 0 0,0 0 1 0 0,1 0-1 0 0,-1 1 0 0 0,0 1 1 0 0,1-1-1 0 0,20 4 1 0 0,2 3 145 0 0,0 3 1 0 0,60 23-1 0 0,-82-28-131 0 0,311 142 954 0 0,-12 28 191 0 0,-164-82-428 0 0,-4 6 0 0 0,129 116-1 0 0,237 252 805 0 0,-364-328-1143 0 0,223 222 500 0 0,-27 21-217 0 0,-167-167-180 0 0,330 422 167 0 0,-433-543-1393 0 0,98 102 0 0 0,-139-166-103 0 0,2-1 1 0 0,0-1 0 0 0,2-2-1 0 0,1-1 1 0 0,1-1-1 0 0,72 33 1 0 0,-85-46-382 0 0,1-2 0 0 0,33 8 0 0 0,47-3-2408 0 0,-103-13 3604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4.29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8304 116 6553 0 0,'-19'-3'100'0'0,"0"-2"-1"0"0,1 0 1 0 0,-1-1-1 0 0,-26-13 1 0 0,-72-33 472 0 0,100 46-461 0 0,0 1 0 0 0,-1 0 0 0 0,1 2 0 0 0,-37-3 0 0 0,-88 6 805 0 0,-159 20 0 0 0,250-15-710 0 0,-179 31 737 0 0,4 16-48 0 0,155-35-628 0 0,-202 59 926 0 0,86-22-465 0 0,-72 23 430 0 0,182-53-832 0 0,-183 60 763 0 0,-235 69 914 0 0,24-34-167 0 0,-22 7 159 0 0,349-88-1413 0 0,-333 100 742 0 0,59 15-1302 0 0,6 15-24 0 0,409-166 2 0 0,-469 222 0 0 0,273-124 0 0 0,-191 96 0 0 0,11 5 0 0 0,7-5 0 0 0,325-172 0 0 0,-812 393 0 0 0,741-364 0 0 0,1-4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8.32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1656 657 88 0 0,'0'-23'419'0'0,"-1"0"0"0"0,-6-40 1 0 0,5 53-268 0 0,-1-7 497 0 0,-1-1 0 0 0,-1 1 0 0 0,-8-22 0 0 0,10 34-432 0 0,1 0 1 0 0,-1 0 0 0 0,0 0 0 0 0,0 0-1 0 0,-1 1 1 0 0,1-1 0 0 0,-1 1 0 0 0,0 0 0 0 0,0 0-1 0 0,0 0 1 0 0,-1 1 0 0 0,1 0 0 0 0,-1 0-1 0 0,-9-5 1 0 0,5 5 26 0 0,1 0 0 0 0,-1 0 0 0 0,0 1 0 0 0,0 0-1 0 0,0 1 1 0 0,0 0 0 0 0,0 0 0 0 0,0 1 0 0 0,0 0 0 0 0,0 1 0 0 0,0 0-1 0 0,0 0 1 0 0,0 1 0 0 0,1 0 0 0 0,-11 4 0 0 0,-13 6 425 0 0,0 1 0 0 0,-49 30 0 0 0,70-37-538 0 0,-44 26 539 0 0,1 4-1 0 0,-63 53 1 0 0,43-25-252 0 0,3 3 0 0 0,3 2 0 0 0,2 4-1 0 0,4 3 1 0 0,4 2 0 0 0,-60 103 0 0 0,65-84-154 0 0,3 3-1 0 0,5 1 0 0 0,4 2 0 0 0,5 2 0 0 0,-28 134 1 0 0,39-107 98 0 0,5 1 0 0 0,-2 191 0 0 0,23-72 89 0 0,34 260 0 0 0,26-120-17 0 0,37-21-173 0 0,-70-295-184 0 0,3-1 1 0 0,3-1 0 0 0,87 137-1 0 0,-66-135-1 0 0,2-1 0 0 0,4-4 0 0 0,77 73-1 0 0,144 107 30 0 0,-187-175-42 0 0,114 69 0 0 0,-162-117-29 0 0,2-1-1 0 0,0-3 1 0 0,2-2-1 0 0,1-2 1 0 0,0-2 0 0 0,1-3-1 0 0,1-2 1 0 0,0-2-1 0 0,0-3 1 0 0,63 2-1 0 0,-48-10 12 0 0,-1-2-1 0 0,0-4 1 0 0,0-3-1 0 0,-1-2 0 0 0,0-3 1 0 0,98-35-1 0 0,-2-13-82 0 0,-3-7-1 0 0,-2-6 1 0 0,183-120 0 0 0,-90 16-250 0 0,-198 133 219 0 0,-2-2 0 0 0,63-75 0 0 0,-62 56 43 0 0,-2-2 0 0 0,71-135 0 0 0,-72 103 41 0 0,60-177 0 0 0,-58 103 65 0 0,-7-2 0 0 0,31-270 0 0 0,-52 33 15 0 0,-25 302-35 0 0,-5-1 0 0 0,-33-174 1 0 0,-85-210 91 0 0,68 319 11 0 0,-140-300 0 0 0,144 374-83 0 0,-4 2 0 0 0,-5 3 0 0 0,-4 2 0 0 0,-79-87 0 0 0,98 132 5 0 0,-106-90 1 0 0,112 110-47 0 0,-2 2 0 0 0,-1 1-1 0 0,-62-29 1 0 0,49 33-34 0 0,-1 2 0 0 0,-1 3 0 0 0,-1 3 0 0 0,-1 2-1 0 0,0 3 1 0 0,-1 2 0 0 0,0 3 0 0 0,0 3 0 0 0,-63 4-1 0 0,37 6-46 0 0,0 3 0 0 0,1 4 0 0 0,1 4-1 0 0,0 4 1 0 0,-148 57 0 0 0,67-7-430 0 0,3 8 0 0 0,4 7 1 0 0,-217 154-1 0 0,248-144-817 0 0,3 5 1 0 0,6 6-1 0 0,-145 163 0 0 0,163-149-4171 0 0,-142 218-1 0 0,155-192 1997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03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501 1091 88 0 0,'-1'-6'111'0'0,"0"0"1"0"0,0 0-1 0 0,0 0 1 0 0,-1 1-1 0 0,0-1 1 0 0,-1 0-1 0 0,-3-6 0 0 0,5 10 118 0 0,-1-1 0 0 0,0 1 0 0 0,0 0-1 0 0,0 0 1 0 0,0 0 0 0 0,0 1 0 0 0,0-1-1 0 0,-1 0 1 0 0,1 1 0 0 0,0-1-1 0 0,-1 1 1 0 0,0 0 0 0 0,1 0 0 0 0,-1 0-1 0 0,0 0 1 0 0,1 0 0 0 0,-1 1-1 0 0,-5-1 1 0 0,6 1-75 0 0,0 0 0 0 0,-1 0-1 0 0,1 0 1 0 0,-1 0 0 0 0,1 1-1 0 0,0-1 1 0 0,-1 1 0 0 0,1 0-1 0 0,0 0 1 0 0,0 0 0 0 0,-1 0-1 0 0,1 0 1 0 0,0 0 0 0 0,0 1 0 0 0,0-1-1 0 0,-2 2 1 0 0,-2 3 237 0 0,0 0 0 0 0,0 0 0 0 0,-8 11 0 0 0,-9 15 325 0 0,1 1 0 0 0,2 1 0 0 0,-23 53 0 0 0,-32 116 974 0 0,-37 204 16 0 0,88-280-1077 0 0,-12 166 0 0 0,29 228 330 0 0,38-116-449 0 0,24 5-35 0 0,40 127-18 0 0,52-3-15 0 0,-102-416-295 0 0,87 165 0 0 0,-87-201-62 0 0,4-3-1 0 0,96 119 1 0 0,-100-146-50 0 0,79 70-1 0 0,-86-90 7 0 0,2-1 0 0 0,70 42 0 0 0,-83-58-1 0 0,1-1 1 0 0,1-2-1 0 0,0-1 0 0 0,0-1 1 0 0,1-1-1 0 0,0-2 0 0 0,0-1 1 0 0,1-2-1 0 0,0 0 0 0 0,0-3 1 0 0,0 0-1 0 0,0-2 1 0 0,0-1-1 0 0,0-2 0 0 0,30-7 1 0 0,-2-4 26 0 0,0-4 1 0 0,-1-1 0 0 0,84-44-1 0 0,155-106 97 0 0,135-130-327 0 0,-314 203 98 0 0,152-161 0 0 0,-199 178 53 0 0,-4-3 1 0 0,-3-2-1 0 0,77-140 1 0 0,-72 94 58 0 0,101-273 0 0 0,-97 182-10 0 0,60-308 1 0 0,-99 335 66 0 0,16-387 0 0 0,-49 325-12 0 0,-49-381 1 0 0,21 457-90 0 0,-8 1 0 0 0,-111-329 0 0 0,50 274-284 0 0,69 181 18 0 0,-2 2 1 0 0,-43-59-1 0 0,62 97 62 0 0,0 0 0 0 0,-1 1 0 0 0,-1 1 0 0 0,0 0 0 0 0,-1 0 0 0 0,-19-12 0 0 0,26 20-157 0 0,0 0 0 0 0,-1 1 0 0 0,1 0 0 0 0,-1 0 0 0 0,0 0 0 0 0,0 1 1 0 0,0 0-1 0 0,0 0 0 0 0,-1 1 0 0 0,1 0 0 0 0,0 0 0 0 0,-1 1 1 0 0,1-1-1 0 0,0 2 0 0 0,-1-1 0 0 0,1 1 0 0 0,-8 2 0 0 0,-19 9-3434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7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657 793 88 0 0,'-2'-1'45'0'0,"1"-1"0"0"0,-1 1 0 0 0,1-1 0 0 0,-1 1 0 0 0,0 0 0 0 0,0 0 0 0 0,1 0 0 0 0,-1 0 0 0 0,0 0 0 0 0,0 0 0 0 0,0 0 0 0 0,0 0 0 0 0,0 1 0 0 0,0-1 0 0 0,-1 1 0 0 0,1 0 0 0 0,0-1 0 0 0,0 1 0 0 0,0 0 0 0 0,0 0 0 0 0,0 1 0 0 0,0-1 0 0 0,-1 0 0 0 0,1 1 0 0 0,0-1 0 0 0,-3 2 0 0 0,3-1 21 0 0,-1 1-1 0 0,1-1 1 0 0,0 1-1 0 0,0-1 0 0 0,0 1 1 0 0,0 0-1 0 0,0 0 1 0 0,0 0-1 0 0,0 0 1 0 0,1 0-1 0 0,-1 0 1 0 0,1 0-1 0 0,-1 1 1 0 0,1-1-1 0 0,0 1 1 0 0,0-1-1 0 0,0 1 0 0 0,0-1 1 0 0,1 1-1 0 0,-1-1 1 0 0,0 5-1 0 0,-1 15 444 0 0,1 0-1 0 0,1 1 0 0 0,3 24 1 0 0,13 69 748 0 0,-7-60-626 0 0,69 779 4226 0 0,-55-79-3224 0 0,-11-300-1194 0 0,26 264-119 0 0,-32-656-324 0 0,12 120 156 0 0,-11-134-315 0 0,22 79 0 0 0,-28-128 139 0 0,-1 0-1 0 0,0 0 0 0 0,1 0 1 0 0,-1 0-1 0 0,0 0 0 0 0,1 0 1 0 0,-1 0-1 0 0,1 0 0 0 0,0-1 1 0 0,-1 1-1 0 0,2 2 0 0 0,-1-3 12 0 0,-1 0 1 0 0,0 0-1 0 0,1 0 0 0 0,-1 0 0 0 0,0 0 0 0 0,1 0 0 0 0,-1 0 0 0 0,0 0 0 0 0,1 0 0 0 0,-1 0 0 0 0,0 0 0 0 0,1 0 0 0 0,-1 0 0 0 0,0 0 1 0 0,1 0-1 0 0,-1 0 0 0 0,0-1 0 0 0,1 1 0 0 0,-1 0 0 0 0,0 0 0 0 0,1 0 0 0 0,-1-1 0 0 0,0 1 0 0 0,0 0 0 0 0,1 0 0 0 0,-1 0 1 0 0,0-1-1 0 0,0 1 0 0 0,0 0 0 0 0,1-1 0 0 0,-1 1 0 0 0,0 0 0 0 0,0 0 0 0 0,0-1 0 0 0,0 1 0 0 0,0 0 0 0 0,1-1 0 0 0,2-6-92 0 0,-1 0-1 0 0,1 0 1 0 0,-1 0-1 0 0,0 0 1 0 0,-1 0-1 0 0,0 0 0 0 0,1-9 1 0 0,0-5-31 0 0,24-245-531 0 0,-14-6 267 0 0,-6-200-142 0 0,-11 346 386 0 0,-36-218-1 0 0,5 184 88 0 0,-69-194-1 0 0,-85-148 93 0 0,-12-39 96 0 0,33-20 152 0 0,140 460-132 0 0,-15-34 243 0 0,-14-57 1488 0 0,57 188-1752 0 0,0 1 0 0 0,1 0 0 0 0,-1 0 0 0 0,1 0 1 0 0,0-1-1 0 0,0-5 0 0 0,0 9-88 0 0,0-1 0 0 0,1 0 0 0 0,-1 1 0 0 0,0-1 1 0 0,0 1-1 0 0,1-1 0 0 0,-1 1 0 0 0,0-1 0 0 0,1 0 0 0 0,-1 1 1 0 0,0-1-1 0 0,1 1 0 0 0,-1 0 0 0 0,1-1 0 0 0,-1 1 0 0 0,1-1 1 0 0,-1 1-1 0 0,1 0 0 0 0,-1-1 0 0 0,1 1 0 0 0,-1 0 0 0 0,1-1 0 0 0,0 1 1 0 0,-1 0-1 0 0,1 0 0 0 0,-1 0 0 0 0,1 0 0 0 0,0 0 0 0 0,-1-1 1 0 0,1 1-1 0 0,0 0 0 0 0,-1 0 0 0 0,1 0 0 0 0,-1 1 0 0 0,1-1 1 0 0,0 0-1 0 0,-1 0 0 0 0,2 1 0 0 0,6 0 150 0 0,-1 1 0 0 0,0 1-1 0 0,0 0 1 0 0,8 3 0 0 0,10 5 237 0 0,20 8 128 0 0,-20-8-147 0 0,32 9 0 0 0,16-2 222 0 0,0-4 0 0 0,2-2 0 0 0,94 1 0 0 0,719-23 2165 0 0,-284-46-1787 0 0,-19 1-233 0 0,255 24 139 0 0,-785 32-888 0 0,-1-4 1 0 0,0-2-1 0 0,66-14 0 0 0,-89 12-519 0 0,36-15 0 0 0,-53 17-104 0 0,-1-1 0 0 0,0-1 0 0 0,0 0 0 0 0,22-17 1 0 0,-34 24 521 0 0,0 0-1 0 0,-1-1 1 0 0,7-8-1020 0 0,-7 8 1020 0 0,0 0 0 0 0,0 1 0 0 0,1-1 0 0 0,-1 0 0 0 0,0 0 0 0 0,0 0 0 0 0,0 0 0 0 0,0 1 0 0 0,0-1-1 0 0,0 0 1 0 0,0 0 0 0 0,-1 0 0 0 0,1-1 0 0 0,-129-18-14579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9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0 536 0 0,'-22'25'778'0'0,"-2"-1"0"0"0,-1-2 0 0 0,-29 22-1 0 0,35-32-275 0 0,8-5-95 0 0,1-1 1 0 0,-1 2 0 0 0,1 0 0 0 0,-13 14-1 0 0,21-20-326 0 0,0 0 0 0 0,0 0 0 0 0,0 0 0 0 0,1 1-1 0 0,-1-1 1 0 0,1 0 0 0 0,0 1 0 0 0,0-1-1 0 0,0 1 1 0 0,0 0 0 0 0,0-1 0 0 0,1 1 0 0 0,-1 0-1 0 0,1-1 1 0 0,-1 1 0 0 0,1 0 0 0 0,0 0-1 0 0,0 0 1 0 0,0-1 0 0 0,1 1 0 0 0,-1 0 0 0 0,1-1-1 0 0,-1 1 1 0 0,1 0 0 0 0,0-1 0 0 0,2 5-1 0 0,-1-3 41 0 0,1 0 0 0 0,-1 0 0 0 0,1 0 0 0 0,0-1 0 0 0,0 1 0 0 0,1-1 0 0 0,-1 0 0 0 0,1 0-1 0 0,0 0 1 0 0,0 0 0 0 0,0 0 0 0 0,0-1 0 0 0,8 4 0 0 0,4 0 290 0 0,0 0-1 0 0,24 6 1 0 0,6-4 234 0 0,-1-1-1 0 0,1-3 1 0 0,61-1-1 0 0,-70-3-391 0 0,101-1 1004 0 0,138-20-1 0 0,133-38 250 0 0,-178 23-1190 0 0,296-45 5 0 0,-376 59-355 0 0,296-37-1200 0 0,-440 58 1194 0 0,56-7-758 0 0,1 4 0 0 0,90 4 0 0 0,-144 1 575 0 0,-1 0-1 0 0,1 1 1 0 0,-1 0 0 0 0,1 1 0 0 0,-1 0 0 0 0,0 0-1 0 0,10 6 1 0 0,-15-7 21 0 0,0 0 1 0 0,-1 0-1 0 0,0 1 0 0 0,1-1 1 0 0,-1 1-1 0 0,0-1 1 0 0,-1 1-1 0 0,1 0 0 0 0,0 0 1 0 0,-1 1-1 0 0,1-1 0 0 0,-1 0 1 0 0,0 1-1 0 0,0 0 0 0 0,-1-1 1 0 0,1 1-1 0 0,-1 0 0 0 0,2 7 1 0 0,-2-6-323 0 0,0 0 1 0 0,-1 0 0 0 0,0 0 0 0 0,0-1 0 0 0,-1 7-1 0 0,-6 23-2300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0.19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241 299 648 0 0,'-14'14'568'0'0,"0"-1"1"0"0,-1-1-1 0 0,-1-1 0 0 0,0 0 1 0 0,-1-1-1 0 0,-19 9 0 0 0,9-8 243 0 0,15-7-306 0 0,0 1 1 0 0,0 1-1 0 0,-16 9 1 0 0,27-14-416 0 0,-1 0 0 0 0,1 0 0 0 0,-1 0 0 0 0,1 0-1 0 0,-1 1 1 0 0,1-1 0 0 0,0 0 0 0 0,0 1 0 0 0,0-1 0 0 0,-1 1 0 0 0,1-1 0 0 0,1 1 0 0 0,-1 0 0 0 0,0-1 0 0 0,0 1-1 0 0,1 0 1 0 0,-1-1 0 0 0,1 1 0 0 0,-1 0 0 0 0,0 2 0 0 0,2-3-26 0 0,-1 1 0 0 0,0-1 0 0 0,1 0 0 0 0,-1 1 0 0 0,1-1 0 0 0,-1 0 0 0 0,1 0 0 0 0,0 0 0 0 0,-1 1 0 0 0,1-1 0 0 0,0 0 0 0 0,0 0 0 0 0,0 0 0 0 0,0 0 0 0 0,0 0 0 0 0,0 0 0 0 0,0 0 0 0 0,0-1 0 0 0,0 1 0 0 0,0 0 0 0 0,1-1 0 0 0,-1 1-1 0 0,0 0 1 0 0,0-1 0 0 0,1 1 0 0 0,-1-1 0 0 0,2 0 0 0 0,9 4 290 0 0,0-1 0 0 0,0 0 0 0 0,1-1 0 0 0,22 0 0 0 0,52-5 870 0 0,-67 1-916 0 0,15 0 63 0 0,317-31 2802 0 0,572-75 358 0 0,-702 83-3216 0 0,1051-131 230 0 0,-1117 135-754 0 0,716-88-4711 0 0,-564 85-4503 0 0,-158 4 6353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0.8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3161 597 88 0 0,'4'-22'455'0'0,"-1"0"0"0"0,0 0-1 0 0,-2-1 1 0 0,0 1 0 0 0,-2 0 0 0 0,0 0 0 0 0,-2-1 0 0 0,0 1-1 0 0,-2 1 1 0 0,0-1 0 0 0,-16-38 0 0 0,14 44-97 0 0,0 0 0 0 0,-2 1 1 0 0,0-1-1 0 0,0 2 0 0 0,-2-1 1 0 0,0 2-1 0 0,0-1 0 0 0,-1 1 0 0 0,-1 1 1 0 0,0 0-1 0 0,-1 1 0 0 0,0 1 1 0 0,-1 0-1 0 0,0 1 0 0 0,-27-13 0 0 0,8 9 2 0 0,-1 1-1 0 0,-1 1 0 0 0,-47-7 0 0 0,-114-3 801 0 0,-229 28 550 0 0,264 8-940 0 0,1 8 0 0 0,-305 83-1 0 0,361-73-459 0 0,-112 51-1 0 0,148-53-177 0 0,1 4-1 0 0,-97 67 1 0 0,141-85-88 0 0,1 1 0 0 0,1 1 0 0 0,-35 40 0 0 0,47-47-26 0 0,0 0-1 0 0,1 1 1 0 0,1 1 0 0 0,0-1 0 0 0,1 1 0 0 0,0 1-1 0 0,1-1 1 0 0,-7 28 0 0 0,10-26-10 0 0,0 0 0 0 0,1 0 0 0 0,1 0-1 0 0,0 0 1 0 0,1 0 0 0 0,1 0 0 0 0,0 0-1 0 0,2 0 1 0 0,0 0 0 0 0,0 0 0 0 0,1-1 0 0 0,12 27-1 0 0,2-8 43 0 0,2-2 0 0 0,1 0-1 0 0,1-1 1 0 0,33 35 0 0 0,2-6 89 0 0,2-3 1 0 0,3-2 0 0 0,87 59 0 0 0,218 123 355 0 0,-300-196-433 0 0,794 425 561 0 0,-803-439-593 0 0,325 153 227 0 0,-18 24 124 0 0,-311-169-255 0 0,-3 2 1 0 0,-1 2-1 0 0,-1 3 1 0 0,66 73 0 0 0,-92-88-31 0 0,-2 0 0 0 0,0 2 0 0 0,-2 0 0 0 0,-2 2 1 0 0,0 0-1 0 0,-2 0 0 0 0,-1 2 0 0 0,-2-1 1 0 0,14 63-1 0 0,-20-60 129 0 0,-1 1 0 0 0,-3-1 1 0 0,0 1-1 0 0,-3-1 0 0 0,-1 1 1 0 0,-1-1-1 0 0,-2 0 0 0 0,-2 0 1 0 0,-1 0-1 0 0,-1-1 0 0 0,-2 0 1 0 0,-2-1-1 0 0,-18 36 0 0 0,10-29 151 0 0,-1-1 0 0 0,-2-2 0 0 0,-2 0 0 0 0,-1-2 0 0 0,-2-1 0 0 0,-1-1 0 0 0,-2-1 0 0 0,-1-2-1 0 0,-1-1 1 0 0,-40 25 0 0 0,11-16-7 0 0,-1-2 0 0 0,-90 36-1 0 0,-146 32 408 0 0,154-65-776 0 0,-184 25 0 0 0,-157-19 0 0 0,302-39-98 0 0,-262-26 0 0 0,330 6-37 0 0,0-5-1 0 0,1-6 1 0 0,-149-51 0 0 0,225 62-362 0 0,0-1 0 0 0,2-2 1 0 0,0-2-1 0 0,1-2 1 0 0,-47-34-1 0 0,76 48 198 0 0,0 0 0 0 0,0 0-1 0 0,0 0 1 0 0,1-1 0 0 0,0 0 0 0 0,1-1-1 0 0,0 1 1 0 0,0-1 0 0 0,-5-12 0 0 0,9 15-6 0 0,-1 0 1 0 0,1 0 0 0 0,1-1 0 0 0,-1 1-1 0 0,1-1 1 0 0,0 1 0 0 0,1-1 0 0 0,-1 1-1 0 0,1-1 1 0 0,0 1 0 0 0,1-1 0 0 0,0 1 0 0 0,0-1-1 0 0,0 1 1 0 0,5-12 0 0 0,0 2-506 0 0,2 0 1 0 0,-1 0-1 0 0,2 1 1 0 0,0 1-1 0 0,1-1 1 0 0,14-16-1 0 0,9-4-2093 0 0,37-33 0 0 0,31-21-1133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7.6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499 504 0 0 0,'-56'5'33'0'0,"-29"1"675"0"0,-94 18 1 0 0,142-18 1049 0 0,0-2 1 0 0,-67-1 792 0 0,106-3-2366 0 0,0 0 0 0 0,1-1 0 0 0,-1 1 0 0 0,0-1 0 0 0,0 1 0 0 0,0-1 1 0 0,0 0-1 0 0,0 0 0 0 0,2-1 0 0 0,8-3 293 0 0,29-2 601 0 0,-13 3-456 0 0,87-14 1034 0 0,138-3-1 0 0,-76 9-776 0 0,1062-131 2250 0 0,-950 100-2678 0 0,1105-108 696 0 0,213 59-814 0 0,-638 92-597 0 0,-964 0 251 0 0,254 0-1381 0 0,-187-3-1094 0 0,109-19-1 0 0,-173 21 2093 0 0,1-1-384 0 0,0 1 0 0 0,-1-1 0 0 0,1-1-1 0 0,-1 1 1 0 0,0-1 0 0 0,12-7 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8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106 245 0 0 0,'-7'-10'326'0'0,"1"0"0"0"0,-1 0 0 0 0,2 0-1 0 0,-1-1 1 0 0,1 1 0 0 0,1-1 0 0 0,0 0 0 0 0,-5-24 0 0 0,-36-91 12097 0 0,44 127-12316 0 0,0 0 4 0 0,0 1 0 0 0,0-1 0 0 0,1 0-1 0 0,-1 1 1 0 0,0-1 0 0 0,1 1 0 0 0,0-1 0 0 0,-1 1-1 0 0,1-1 1 0 0,0 1 0 0 0,0 0 0 0 0,0-1 0 0 0,0 3-1 0 0,2 24 595 0 0,-2-26-631 0 0,6 33 761 0 0,12 42 0 0 0,0-4-135 0 0,28 219 1547 0 0,-18-106-1488 0 0,68 612 1161 0 0,-10 824 694 0 0,-50-1000-1824 0 0,37-6-210 0 0,-70-596-564 0 0,80 603-1384 0 0,-75-429-1862 0 0,-7-111-6403 0 0,-5-124 5265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03.68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4188.65625"/>
      <inkml:brushProperty name="anchorY" value="-104419.52344"/>
      <inkml:brushProperty name="scaleFactor" value="0.5"/>
    </inkml:brush>
  </inkml:definitions>
  <inkml:trace contextRef="#ctx0" brushRef="#br0">1 1009 88 0 0,'0'0'0'0'0,"3"1"88"0"0,2 3 607 0 0,-2 4-435 0 0,-1 1-63 0 0,2 8 447 0 0,8 4-777 0 0,14 8 266 0 0,16 6-106 0 0,20 4-22 0 0,21 2-21 0 0,20-2 23 0 0,19-3-19 0 0,17-4 52 0 0,15-5-33 0 0,11-7 2 0 0,13-6-56 0 0,12-5 62 0 0,17-6-59 0 0,18-7 92 0 0,17-6-36 0 0,15-6-5 0 0,16-9-6 0 0,15-4 10 0 0,12-7-14 0 0,10-4 42 0 0,10-4 6 0 0,9-2-9 0 0,11-3 15 0 0,13-2 51 0 0,14 0-60 0 0,14-1 142 0 0,13 2-51 0 0,11 3 21 0 0,14 2-40 0 0,12 4 40 0 0,14 1-42 0 0,14 3 30 0 0,15 0-18 0 0,15 2-22 0 0,23 0-32 0 0,21 2 54 0 0,20-1-56 0 0,17 1 18 0 0,11 0-15 0 0,14 3-26 0 0,17 2-68 0 0,20 2 74 0 0,19 1-74 0 0,18 1 97 0 0,16 3-38 0 0,14 1-34 0 0,19 2-6 0 0,19-1 18 0 0,15-1-18 0 0,17-1 42 0 0,11 0-30 0 0,8-1-8 0 0,15 1 3 0 0,11 1 6 0 0,12 1-2 0 0,11 0 1 0 0,4 2 9 0 0,-1 1-11 0 0,6 3-44 0 0,4 2 60 0 0,8 4-49 0 0,4 5 136 0 0,0 4-47 0 0,-2 6-9 0 0,6 4-2 0 0,6 4 45 0 0,6 5-43 0 0,5 3 71 0 0,-4 2-11 0 0,-4 1-22 0 0,1 5-10 0 0,2 1 49 0 0,6 2-54 0 0,3 2 92 0 0,-3 0-64 0 0,-3 1 12 0 0,4-1 16 0 0,6 1-16 0 0,7 0 33 0 0,1-2-55 0 0,-8 0-21 0 0,-10-2-24 0 0,-7 2-53 0 0,-3 2 87 0 0,-3 1-95 0 0,-4 3 113 0 0,-12 0-61 0 0,-12 0-17 0 0,-9-1 6 0 0,-7-2-5 0 0,-5 0-9 0 0,-6-2 2 0 0,-13-3-1 0 0,-17-1 19 0 0,-9-1-80 0 0,-11 0 61 0 0,-12-4-59 0 0,-14 0 63 0 0,-23-2-28 0 0,-19-3-9 0 0,-14-3-43 0 0,-13-3 48 0 0,-16-4-55 0 0,-17-3 72 0 0,-25-3-39 0 0,-23-2-34 0 0,-15-4-55 0 0,-16-6 40 0 0,-16-4-63 0 0,-20-5-68 0 0,-25-5-56 0 0,-27-3-95 0 0,-22-4-736 0 0,-21-4 173 0 0,-21-2-26 0 0,-20-5 246 0 0,-85 6-813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04.5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245062.40625"/>
      <inkml:brushProperty name="anchorY" value="-105092.11719"/>
      <inkml:brushProperty name="scaleFactor" value="0.5"/>
    </inkml:brush>
  </inkml:definitions>
  <inkml:trace contextRef="#ctx0" brushRef="#br0">0 17 48 0 0,'0'0'0'0'0,"47"3"88"0"0,70 2 121 0 0,36 3-183 0 0,37 5 134 0 0,30 4-99 0 0,25 6 102 0 0,24 3-76 0 0,22 2 98 0 0,20 0-18 0 0,21-2-21 0 0,18-3-55 0 0,16 0 80 0 0,12-3-85 0 0,13-2 45 0 0,9-1-32 0 0,12-2-11 0 0,17-2-44 0 0,20-2 66 0 0,22-1-68 0 0,21-3 86 0 0,15-3-44 0 0,14-3 24 0 0,15-2-33 0 0,22-5 46 0 0,21-2-42 0 0,21-5 87 0 0,15-1-52 0 0,12 0-10 0 0,15 0-34 0 0,19-1 26 0 0,21 3-20 0 0,20-1 52 0 0,13 2-24 0 0,13-1 0 0 0,20 2-26 0 0,23 2 34 0 0,23 0-40 0 0,23 3 40 0 0,14 2-31 0 0,15 1-18 0 0,18 1-32 0 0,20 1 34 0 0,19 0-32 0 0,18 0 1 0 0,8 2 8 0 0,8 1-22 0 0,15 3-2 0 0,15 1 27 0 0,14 4-46 0 0,13 3 61 0 0,5 1-19 0 0,4 3-2 0 0,13 1-26 0 0,12-1 63 0 0,14-1-57 0 0,9-3 74 0 0,0-4-21 0 0,1-3-29 0 0,6-4-37 0 0,5-4 74 0 0,6-3-72 0 0,2-4 144 0 0,-8 0-41 0 0,-8-2-11 0 0,-1-2-57 0 0,-2 0 70 0 0,-9 0-71 0 0,-11 0 76 0 0,-21 2-40 0 0,-24 1-44 0 0,-17 2-32 0 0,-14 2 51 0 0,-13 2-57 0 0,-9 3 92 0 0,-18 2-36 0 0,-22 1-33 0 0,-13 2 11 0 0,-12-1 41 0 0,-12-1-42 0 0,-9-4 25 0 0,-19 0-17 0 0,-21-1-42 0 0,-17-3-54 0 0,-20-1 31 0 0,-22-4-43 0 0,-26-3-26 0 0,-32-2-31 0 0,-34-2-51 0 0,-24-1-232 0 0,-28-2-153 0 0,-24-2 27 0 0,-30-4-1656 0 0,-36-4 2099 0 0,-34-6-868 0 0,-111 5-100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4.62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 6553 0 0,'10'2'58'0'0,"130"28"605"0"0,-126-26-580 0 0,0 1-1 0 0,-1 0 1 0 0,0 1 0 0 0,0 1-1 0 0,0 0 1 0 0,19 15-1 0 0,60 60 572 0 0,-35-29-471 0 0,10 3 331 0 0,2-3 0 0 0,128 76 1 0 0,-103-77-124 0 0,192 110 932 0 0,-92-24-394 0 0,-180-126-855 0 0,261 217 1419 0 0,87 64 246 0 0,-139-152-621 0 0,-184-121-896 0 0,1-2 0 0 0,0-2 0 0 0,1-1 0 0 0,45 9 0 0 0,-43-15 12 0 0,0-1 1 0 0,1-3-1 0 0,80 0 1 0 0,-34-10 45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6.87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93805.0625"/>
      <inkml:brushProperty name="anchorY" value="-141693.3125"/>
      <inkml:brushProperty name="scaleFactor" value="0.5"/>
    </inkml:brush>
  </inkml:definitions>
  <inkml:trace contextRef="#ctx0" brushRef="#br0">1 0 880 0 0,'0'0'0'0'0,"14"15"1328"0"0,13 20 4276 0 0,-23-25-5948 0 0,1 1 0 0 0,5 13 0 0 0,-8-13 677 0 0,0 0 0 0 0,0 0-1 0 0,1 15 1 0 0,-3-6-294 0 0,-4 36 1 0 0,-8 40 113 0 0,-5 21-132 0 0,5 20-11 0 0,9 14-6 0 0,15 12-4 0 0,13 7 28 0 0,11 6-8 0 0,10 4-24 0 0,7 7 8 0 0,3 11-4 0 0,2 11-10 0 0,1 12 4 0 0,-2 7-2 0 0,0 5-19 0 0,-1 6-32 0 0,-1 1 65 0 0,-1 2-60 0 0,0 0 104 0 0,-5-5-49 0 0,-3-6 8 0 0,-4-7 1 0 0,-6-9-12 0 0,-5-9 22 0 0,-7-8-25 0 0,-6-9 8 0 0,-6-9-3 0 0,-5-10-38 0 0,-5-10 58 0 0,-4-12-65 0 0,-5-12 94 0 0,-3-16-37 0 0,-5-16-14 0 0,-3-15-32 0 0,-2-18-30 0 0,-1-18 24 0 0,17-46-7 0 0,0 0-1 0 0,0 1 0 0 0,-6 6 1 0 0,8-11 25 0 0,0-1 0 0 0,0 1 0 0 0,-1-1 0 0 0,1 0 0 0 0,-1 0 0 0 0,1 1 0 0 0,-4 0 0 0 0,5-2 7 0 0,-1 0 1 0 0,1 0-1 0 0,-1-1 1 0 0,1 1-1 0 0,-1-1 1 0 0,1 1-1 0 0,-1-1 1 0 0,1 0-1 0 0,-1 1 1 0 0,1-1 0 0 0,-1 0-1 0 0,-2 0 1 0 0,2-1-39 0 0,0 1-1 0 0,0-1 1 0 0,0 0 0 0 0,0 1 0 0 0,0-1 0 0 0,0 0 0 0 0,1 0 0 0 0,-1 0 0 0 0,0 0 0 0 0,-2-3 0 0 0,0 0-79 0 0,0 0 0 0 0,0 0 0 0 0,1-1 0 0 0,-5-7 1 0 0,-18-34-521 0 0,-1-17-945 0 0,-1-18 189 0 0,-2-16 77 0 0,5 13-100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5.5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8195.59375"/>
      <inkml:brushProperty name="anchorY" value="-117060.46875"/>
      <inkml:brushProperty name="scaleFactor" value="0.5"/>
    </inkml:brush>
  </inkml:definitions>
  <inkml:trace contextRef="#ctx0" brushRef="#br0">187 198 88 0 0,'0'0'0'0'0,"-7"-6"88"0"0,-10-8 112 0 0,-6-5-331 0 0,-2-1 158 0 0,0-1-50 0 0,3 0 15 0 0,3 2-10 0 0,3 2 3 0 0,5 1-1 0 0,2 4-28 0 0,3 1 8 0 0,2 3-13 0 0,2 2 21 0 0,2 1-7 0 0,0 2 40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5.82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7374.25"/>
      <inkml:brushProperty name="anchorY" value="-116227.90625"/>
      <inkml:brushProperty name="scaleFactor" value="0.5"/>
    </inkml:brush>
  </inkml:definitions>
  <inkml:trace contextRef="#ctx0" brushRef="#br0">84 36 0 0 0,'0'0'0'0'0,"-1"-3"56"0"0,-2-1 168 0 0,-3-2-104 0 0,-1-1 255 0 0,-2 1-126 0 0,-1 2 113 0 0,2 1-37 0 0,1 1-16 0 0,1 2 8 0 0,1 1-33 0 0,1 3-76 0 0,0 2 57 0 0,0 4-50 0 0,1 5-34 0 0,0 4 0 0 0,1 7-3 0 0,0 5-77 0 0,3 10 59 0 0,1 9-49 0 0,1 9 88 0 0,1 10-45 0 0,1 10-11 0 0,2 10-70 0 0,1 10 83 0 0,0 12-85 0 0,2 12 118 0 0,1 10-71 0 0,1 10-42 0 0,1 12-15 0 0,1 11 27 0 0,2 11-40 0 0,2 11 40 0 0,5 9-30 0 0,3 8-20 0 0,3 10 25 0 0,3 7 18 0 0,1 8-33 0 0,2 8 31 0 0,1 4-10 0 0,0 8-15 0 0,0 13-24 0 0,-1 14 90 0 0,0 18-102 0 0,-1 15 126 0 0,0 13-66 0 0,0 10-34 0 0,4 9 3 0 0,2 8 50 0 0,3 5-54 0 0,0 1 93 0 0,1-3-55 0 0,-2-2-18 0 0,0 3-59 0 0,0 2 51 0 0,-2 4-48 0 0,2 2 59 0 0,0-4-26 0 0,1-7-18 0 0,-1-7-60 0 0,0-11 72 0 0,-2-11-73 0 0,-2-11 96 0 0,-1-14-46 0 0,-1-11-12 0 0,-2-12-5 0 0,0-10-19 0 0,-2-11 22 0 0,1-14-26 0 0,-2-15 17 0 0,1-17 13 0 0,1-16-78 0 0,-1-19 42 0 0,1-18-34 0 0,0-18-2 0 0,0-16-18 0 0,-2-18-25 0 0,0-16-12 0 0,-3-15-37 0 0,-2-15 18 0 0,-3-14-251 0 0,-3-12-4 0 0,-4-13-79 0 0,-15-17 429 0 0,-1 1-1 0 0,1-1 1 0 0,0 1 0 0 0,-1-1 0 0 0,1 0 0 0 0,-1 1-1 0 0,1-1 1 0 0,0 0 0 0 0,-1 1 0 0 0,1-1-1 0 0,0 0 1 0 0,0 0 0 0 0,-1 0 0 0 0,1 0 0 0 0,0 0-1 0 0,1 0 1 0 0,-2 0 7 0 0,1-1 1 0 0,0 1-1 0 0,-1 0 0 0 0,1-1 0 0 0,-1 1 0 0 0,1 0 1 0 0,-1-1-1 0 0,1 1 0 0 0,-1-1 0 0 0,1 1 0 0 0,-1-1 1 0 0,0 1-1 0 0,1-1 0 0 0,-1 1 0 0 0,0-1 0 0 0,1 1 0 0 0,-1-1 1 0 0,0 0-1 0 0,1 0 0 0 0,4-26-717 0 0,-2-16 184 0 0,-2 1-1664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6.56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79817.40625"/>
      <inkml:brushProperty name="anchorY" value="-130883.1875"/>
      <inkml:brushProperty name="scaleFactor" value="0.5"/>
    </inkml:brush>
  </inkml:definitions>
  <inkml:trace contextRef="#ctx0" brushRef="#br0">132 2570 568 0 0,'0'0'0'0'0,"-8"-14"816"0"0,-15-22 1774 0 0,-7-14-3055 0 0,-2-9 897 0 0,6-8-461 0 0,23 51 14 0 0,0 0 0 0 0,-3-24 0 0 0,7 26 14 0 0,-1 0 0 0 0,1 0 0 0 0,4-22 0 0 0,0 16-12 0 0,0 2-1 0 0,14-31 0 0 0,-5 20 27 0 0,22-36 1 0 0,32-36-6 0 0,12-5-11 0 0,11-2-22 0 0,5-1 33 0 0,6 0-31 0 0,1 1 0 0 0,0 5 19 0 0,1 4-16 0 0,1 5 6 0 0,1 5 44 0 0,-1 4-40 0 0,3 4 116 0 0,-1 3-13 0 0,3 5-29 0 0,1 3 22 0 0,6 4 68 0 0,6 4-68 0 0,8 3 174 0 0,7 2-58 0 0,8 5-5 0 0,12 3-142 0 0,13 4 159 0 0,13 4-186 0 0,13 4 186 0 0,11 3-85 0 0,9 5-38 0 0,7 4-51 0 0,2 5 19 0 0,1 5-22 0 0,0 6 4 0 0,-4 9-10 0 0,-4 7-16 0 0,-3 11-25 0 0,-2 9 53 0 0,-2 11-55 0 0,-3 11 73 0 0,-6 9-39 0 0,-8 12-16 0 0,-7 11 16 0 0,-7 15-17 0 0,-6 11 32 0 0,-10 15-46 0 0,-10 12 24 0 0,-15 15-18 0 0,-14 17-24 0 0,-16 19 54 0 0,-16 16-46 0 0,-16 17 90 0 0,-19 13-35 0 0,-18 10-15 0 0,-18 14-21 0 0,-18 11 23 0 0,-19 11-19 0 0,-19 8 61 0 0,-20 5-45 0 0,-19-1-2 0 0,-19 2 0 0 0,-19 1 17 0 0,-17 1-15 0 0,-14 3 43 0 0,-12-3-22 0 0,-5-6-10 0 0,-4-9-71 0 0,-2-12 84 0 0,-1-12-86 0 0,3-15 148 0 0,3-16-53 0 0,8-15-8 0 0,4-15-49 0 0,4-16 31 0 0,6-13-32 0 0,4-15 63 0 0,7-15-36 0 0,7-17-16 0 0,6-15-40 0 0,9-13 55 0 0,8-13-48 0 0,9-11 53 0 0,8-13-25 0 0,8-11-20 0 0,7-11-49 0 0,11-11 50 0 0,8-10-57 0 0,40-8 58 0 0,0-1-1 0 0,0 0 1 0 0,0 0 0 0 0,-9-2-1 0 0,11 2 12 0 0,1-1-1 0 0,-1 0 1 0 0,1 1-1 0 0,0-1 1 0 0,0 0-1 0 0,-1 0 1 0 0,1-1-1 0 0,0 1 1 0 0,-3-2-1 0 0,4 1-3 0 0,-1 1 0 0 0,0-1-1 0 0,0 0 1 0 0,1 0 0 0 0,-1 0-1 0 0,1 0 1 0 0,0 0 0 0 0,-1 0 0 0 0,0-3-1 0 0,0 1-16 0 0,0 0-1 0 0,1-1 0 0 0,0 1 0 0 0,-2-9 1 0 0,3 5 20 0 0,-1 1 0 0 0,1-1 1 0 0,1-8-1 0 0,7-30-130 0 0,9-6 175 0 0,7-4-50 0 0,7-3 11 0 0,8-4-54 0 0,6-2 62 0 0,7-1-59 0 0,7 4 83 0 0,3 2-15 0 0,6 4-12 0 0,5 4-31 0 0,5 5 55 0 0,7 5-47 0 0,6 8 71 0 0,5 7-10 0 0,4 9-14 0 0,5 9-3 0 0,4 10 10 0 0,4 11-14 0 0,7 10 70 0 0,5 10-49 0 0,6 10 28 0 0,6 7-17 0 0,6 9 14 0 0,7 6-14 0 0,8 7 42 0 0,8 3-41 0 0,6 5 5 0 0,9 3-2 0 0,7 4 9 0 0,3 6-3 0 0,4 5 19 0 0,-1 5-14 0 0,-4 5-13 0 0,-1 6 13 0 0,-4 6 13 0 0,-3 6-3 0 0,0 5 86 0 0,-1 4-43 0 0,-1 3 8 0 0,0 4-37 0 0,2 3 38 0 0,-2 4-42 0 0,0 3 58 0 0,-2 0-44 0 0,-3 1 4 0 0,2 1-56 0 0,2 0 33 0 0,1 0-42 0 0,3-1 30 0 0,-4-2-10 0 0,-4-5-16 0 0,-3-3-50 0 0,-5-5 13 0 0,-5-2-36 0 0,-5-6 36 0 0,-7-4-12 0 0,-8-6-24 0 0,-3-4-57 0 0,-6-6 42 0 0,-2-5-54 0 0,-5-7 23 0 0,-6-7-7 0 0,-6-8-37 0 0,-7-10-138 0 0,-6-8 47 0 0,-6-10-80 0 0,-8-10-151 0 0,-8-10-35 0 0,-10-11-87 0 0,-7-9-331 0 0,-49-12 599 0 0,0-1 0 0 0,16-1 0 0 0,-21-1 138 0 0,0 1 1 0 0,0-2-1 0 0,0 1 0 0 0,8-4 0 0 0,-10 3-93 0 0,1-1 0 0 0,-1 1-1 0 0,0-1 1 0 0,10-7-1 0 0,-9 5 188 0 0,-1 0 0 0 0,0 0-1 0 0,11-13 1 0 0,-9 9-110 0 0,-1-2-1 0 0,9-14 1 0 0,8-16-1586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7.07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95065.6875"/>
      <inkml:brushProperty name="anchorY" value="-148367.76563"/>
      <inkml:brushProperty name="scaleFactor" value="0.5"/>
    </inkml:brush>
  </inkml:definitions>
  <inkml:trace contextRef="#ctx0" brushRef="#br0">583 51 992 0 0,'0'0'0'0'0,"-16"0"1593"0"0,-29-6 4797 0 0,-23-5-7699 0 0,-21-5 2035 0 0,-8 4-810 0 0,5 6-204 0 0,13 10-261 0 0,66-3 381 0 0,0 1 0 0 0,-19 6 0 0 0,29-8 91 0 0,-1 1 0 0 0,1 0 0 0 0,-1 1 0 0 0,1-1 0 0 0,0 1 0 0 0,-1 0 0 0 0,-4 4 0 0 0,7-6 52 0 0,1 0 0 0 0,-1 0 0 0 0,1 1 0 0 0,-1-1 0 0 0,1 1 0 0 0,-1-1 0 0 0,1 0 0 0 0,0 1 0 0 0,-1-1 0 0 0,1 1 0 0 0,0 0 0 0 0,-1-1 0 0 0,1 1 0 0 0,0-1 0 0 0,0 1 0 0 0,0-1 0 0 0,-1 1 0 0 0,1 0 0 0 0,0-1 0 0 0,0 1 0 0 0,0 0 0 0 0,0-1 0 0 0,0 1 0 0 0,0-1 0 0 0,0 1 0 0 0,0 0 0 0 0,0-1 0 0 0,1 1 0 0 0,-1-1 0 0 0,0 2 0 0 0,1-1-24 0 0,0 0 0 0 0,0 1-1 0 0,0-1 1 0 0,1 0 0 0 0,-1 0 0 0 0,0 1 0 0 0,1-1 0 0 0,-1 0-1 0 0,1 0 1 0 0,-1 0 0 0 0,1 0 0 0 0,0-1 0 0 0,1 2 0 0 0,6 2-181 0 0,1 0 0 0 0,13 4 0 0 0,37 10-874 0 0,12 2 916 0 0,7 3-379 0 0,-13-3-2090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18.16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94189.375"/>
      <inkml:brushProperty name="anchorY" value="-147841.79688"/>
      <inkml:brushProperty name="scaleFactor" value="0.5"/>
    </inkml:brush>
  </inkml:definitions>
  <inkml:trace contextRef="#ctx0" brushRef="#br0">1 2805 296 0 0,'0'0'0'0'0,"30"17"488"0"0,42 28 598 0 0,26 19-853 0 0,21 19 85 0 0,16 15-238 0 0,13 9-47 0 0,13 7 12 0 0,11-2-25 0 0,9-8 62 0 0,5-8-9 0 0,3-14 15 0 0,4-12 17 0 0,3-11 53 0 0,3-10-42 0 0,-1-8 62 0 0,-3-6-35 0 0,-2-6-54 0 0,-5-5 26 0 0,-3-6 53 0 0,-3-4-45 0 0,-7-5 148 0 0,-3-7-14 0 0,-6-6-8 0 0,-1-8 29 0 0,-5-10 10 0 0,-3-10-21 0 0,-5-8-30 0 0,-6-10-10 0 0,-7-9-29 0 0,-4-7-78 0 0,-7-8 58 0 0,-9-7-70 0 0,-6-9 74 0 0,-9-6-68 0 0,-9-6 2 0 0,-7-4-57 0 0,-6-7 13 0 0,-7-8-18 0 0,-6-6-34 0 0,-7-5 10 0 0,-3-4-16 0 0,-4-5-80 0 0,-6-2 87 0 0,-4-4-96 0 0,-6 0 103 0 0,-6-1-49 0 0,-5 2-22 0 0,-7-2-57 0 0,-6 1 70 0 0,-5 0-64 0 0,-7 2 75 0 0,-8 5-21 0 0,-5 5-29 0 0,-9 6 10 0 0,-7 7 23 0 0,-9 10-26 0 0,-7 8 74 0 0,-8 10-31 0 0,-9 12-16 0 0,40 59 3 0 0,-29-25-1 0 0,29 31 8 0 0,-37-24 1 0 0,34 27-5 0 0,-41-18 0 0 0,37 21 29 0 0,-43-10 0 0 0,-33 0-16 0 0,-6 12 18 0 0,-6 13-60 0 0,-6 12 93 0 0,-4 14-58 0 0,-5 14 131 0 0,-2 15-45 0 0,-1 14-38 0 0,-3 13-3 0 0,-2 13 34 0 0,1 12-51 0 0,0 8 63 0 0,3 10-19 0 0,7 7-11 0 0,2 7-42 0 0,7 9 57 0 0,3 6-57 0 0,4 9 73 0 0,3 6-58 0 0,7 7 9 0 0,3 9-40 0 0,4 9 75 0 0,4 9-71 0 0,3 8 107 0 0,4 5-78 0 0,4 4-12 0 0,5 4-5 0 0,7 0 16 0 0,8 4-16 0 0,8 3 43 0 0,9-1-3 0 0,9-1-25 0 0,7 2-29 0 0,9-1 73 0 0,6-2-71 0 0,9 1 79 0 0,8-2-33 0 0,8-1-26 0 0,8 1 0 0 0,9 1 26 0 0,9 0-29 0 0,9-4 66 0 0,8-3-47 0 0,9-3-3 0 0,8-5-36 0 0,9-2 55 0 0,8-3-46 0 0,6-4 70 0 0,6-8-48 0 0,3-8-12 0 0,2-7 4 0 0,4-7 5 0 0,3-8 7 0 0,3-7-1 0 0,2-8 19 0 0,2-11-23 0 0,5-10 8 0 0,4-10-3 0 0,2-13-10 0 0,2-15 41 0 0,0-16-22 0 0,1-16 9 0 0,2-17-49 0 0,-1-15 60 0 0,0-13-38 0 0,-1-14 124 0 0,-2-16-54 0 0,-4-11-6 0 0,-2-16-5 0 0,-2-13 9 0 0,-1-15-23 0 0,-1-13 25 0 0,-1-14-26 0 0,-2-13-2 0 0,0-14-55 0 0,-1-13 60 0 0,0-12-58 0 0,0-11 83 0 0,2-8-52 0 0,0-9-11 0 0,0-7-24 0 0,1-11 32 0 0,-1-7-31 0 0,2-9 29 0 0,2-4-28 0 0,0-2-10 0 0,2-3-16 0 0,-1-4 22 0 0,-1 0 0 0 0,-1-2 29 0 0,-1 0-7 0 0,-2 6-15 0 0,0 3-31 0 0,0 5 35 0 0,-2 6-51 0 0,-1 6 72 0 0,-3 6-3 0 0,-4 5-26 0 0,-2 5 11 0 0,-3 2 15 0 0,-2 5-15 0 0,-2 4-4 0 0,-1 8 20 0 0,0 8-16 0 0,2 8-32 0 0,2 8 74 0 0,3 10-79 0 0,2 7 118 0 0,2 8-62 0 0,0 9-26 0 0,2 9 1 0 0,1 9 32 0 0,0 10-30 0 0,-1 8 104 0 0,-2 11-48 0 0,-2 10 0 0 0,1 8-62 0 0,2 10 80 0 0,4 10-74 0 0,2 9 107 0 0,2 12-40 0 0,-1 12-5 0 0,-2 11-51 0 0,-4 14 78 0 0,-4 13-63 0 0,-6 15 150 0 0,-6 13-62 0 0,-9 12-12 0 0,-6 11-68 0 0,-9 12 73 0 0,-6 9-74 0 0,-7 8 106 0 0,-7 10-40 0 0,-7 8-23 0 0,-9 8-28 0 0,-5 7 24 0 0,-6 6-20 0 0,-5 2 43 0 0,-3-1-41 0 0,-4-2-32 0 0,-2-1 8 0 0,-4-1-15 0 0,-3 0 21 0 0,-2-1-16 0 0,-3-3 5 0 0,-1-4-19 0 0,-1-3-52 0 0,-1-4 61 0 0,-2-5-68 0 0,-1-5 85 0 0,-1-9-44 0 0,0-10-23 0 0,0-11-1 0 0,1-11 35 0 0,0-11-41 0 0,0-12 42 0 0,-1-12-12 0 0,0-12-5 0 0,0-12-35 0 0,1-10 56 0 0,1-12-56 0 0,0-9 27 0 0,2-13 24 0 0,0 0 1 0 0,0 0 0 0 0,0 0 0 0 0,0 0 0 0 0,0 0 0 0 0,0 0 0 0 0,0 0 0 0 0,0 0 0 0 0,0 0 0 0 0,0 0 0 0 0,0 0-1 0 0,0 0 1 0 0,0 0 0 0 0,0 0 0 0 0,0 0 0 0 0,-1 0 0 0 0,1 0 0 0 0,0 0 0 0 0,0 0 0 0 0,0 0 0 0 0,0 0-1 0 0,0 0 1 0 0,0 0 0 0 0,0 0 0 0 0,0 0 0 0 0,0 0 0 0 0,0 0 0 0 0,0 0 0 0 0,0 0 0 0 0,0 0 0 0 0,0 0 0 0 0,0 0-1 0 0,0 0 1 0 0,0 0 0 0 0,0 0 0 0 0,0 0 0 0 0,0 0 0 0 0,0 0 0 0 0,-1 0 0 0 0,1 0 0 0 0,0 0 0 0 0,0 0 0 0 0,0 0-1 0 0,0 1 1 0 0,0-1 0 0 0,0 0 0 0 0,0 0 0 0 0,0 0 0 0 0,0 0 0 0 0,0 0 0 0 0,0 0 0 0 0,0 0 0 0 0,0 0-1 0 0,0 0 1 0 0,0 0 0 0 0,0 0 0 0 0,-1-11-40 0 0,-2-12-72 0 0,0-15 95 0 0,1-13-99 0 0,3-12 132 0 0,4-13-67 0 0,6-12 4 0 0,5-14-73 0 0,7-15 122 0 0,6-14-97 0 0,7-15 143 0 0,7-12-49 0 0,7-12-19 0 0,7-11-10 0 0,8-8 20 0 0,7-8-37 0 0,10-7 30 0 0,6-3-10 0 0,3-3 3 0 0,6-1-19 0 0,5-3 34 0 0,7-2-11 0 0,5 0 51 0 0,5 4-14 0 0,4 7-12 0 0,3 7-41 0 0,2 7 67 0 0,3 7-60 0 0,3 7 121 0 0,0 9-82 0 0,1 8 1 0 0,1 9-8 0 0,4 10-2 0 0,5 11-1 0 0,2 8 75 0 0,1 12-50 0 0,-2 12 0 0 0,-2 11-35 0 0,-1 10 16 0 0,-1 11-7 0 0,1 11 38 0 0,-2 13-1 0 0,-1 12-6 0 0,2 10-6 0 0,-1 10-8 0 0,1 11 1 0 0,-1 12 74 0 0,-2 13-59 0 0,-4 15 21 0 0,-2 15-33 0 0,-3 16 55 0 0,-2 17-46 0 0,-3 16 53 0 0,-4 18-16 0 0,-2 17-31 0 0,-6 21 38 0 0,-7 19 34 0 0,-7 20-38 0 0,-9 16 25 0 0,-5 15 20 0 0,-6 11-34 0 0,0 13 12 0 0,-1 12 24 0 0,1 10-17 0 0,0 7 100 0 0,1 1-47 0 0,0 2 0 0 0,1 3-100 0 0,3 2 111 0 0,4 5-114 0 0,4-2 90 0 0,3-4-27 0 0,4-9-67 0 0,8-8 12 0 0,8-10 11 0 0,10-10-34 0 0,11-14-9 0 0,7-19 2 0 0,8-19-13 0 0,10-20-118 0 0,12-22 99 0 0,14-21-102 0 0,17-24 38 0 0,15-24-3 0 0,16-27-67 0 0,21-27-259 0 0,22-31-5 0 0,22-34-56 0 0,23-37-793 0 0,17-41-293 0 0,14-43-87 0 0,-65 10-5658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3.8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424 292 88 0 0,'13'-44'261'0'0,"-11"34"-85"0"0,1-1 1 0 0,0 1-1 0 0,7-16 0 0 0,-9 23-47 0 0,1 1 0 0 0,0-1 0 0 0,-1 0 0 0 0,1 1 0 0 0,0 0-1 0 0,0-1 1 0 0,0 1 0 0 0,1 0 0 0 0,-1 0 0 0 0,1 0 0 0 0,-1 0 0 0 0,1 0 0 0 0,-1 1 0 0 0,1-1 0 0 0,0 1 0 0 0,4-2 0 0 0,-5 2-23 0 0,-1 1 1 0 0,1-1-1 0 0,-1 1 1 0 0,0 0-1 0 0,1 0 1 0 0,-1 0-1 0 0,1-1 1 0 0,-1 1-1 0 0,1 1 1 0 0,-1-1-1 0 0,1 0 0 0 0,-1 0 1 0 0,0 0-1 0 0,1 1 1 0 0,-1-1-1 0 0,1 1 1 0 0,-1-1-1 0 0,0 1 1 0 0,1-1-1 0 0,-1 1 0 0 0,0 0 1 0 0,0 0-1 0 0,0 0 1 0 0,1 0-1 0 0,-1 0 1 0 0,0 0-1 0 0,0 0 1 0 0,0 0-1 0 0,0 0 1 0 0,-1 0-1 0 0,2 3 0 0 0,2 2 236 0 0,-1 1 0 0 0,0 0 0 0 0,0 1 0 0 0,3 13 0 0 0,-5-15-249 0 0,6 18 452 0 0,-2 0 0 0 0,-1 1-1 0 0,1 42 1 0 0,-8 34 744 0 0,-34 196-1 0 0,-87 412 396 0 0,21-48-858 0 0,33 9-163 0 0,-34 492 33 0 0,87-986-609 0 0,-53 736 564 0 0,46-563-252 0 0,4-68 48 0 0,19-266-420 0 0,1-6 2 0 0,0 1 0 0 0,-1-1 0 0 0,-1 1 0 0 0,-2 9 0 0 0,8-32-42 0 0,-1 0 0 0 0,2-21 0 0 0,1-6-7 0 0,30-152-128 0 0,40-183-68 0 0,-48 266 182 0 0,87-377-205 0 0,17-210 64 0 0,-44-8 8 0 0,-57 40 94 0 0,-31 663 74 0 0,4-457 10 0 0,23 3-51 0 0,29-29 40 0 0,26 7 12 0 0,-61 388 60 0 0,49-128 0 0 0,-58 187-39 0 0,24-47 1 0 0,-31 68-22 0 0,1 0 0 0 0,0 1 1 0 0,0-1-1 0 0,0 1 1 0 0,1 0-1 0 0,1 1 1 0 0,-1 0-1 0 0,1 0 0 0 0,12-7 1 0 0,-6 5 23 0 0,2 2 0 0 0,-1 0 0 0 0,1 0 0 0 0,0 2 0 0 0,1 0 0 0 0,-1 0 1 0 0,1 2-1 0 0,0 0 0 0 0,0 1 0 0 0,0 1 0 0 0,0 0 0 0 0,0 1 0 0 0,0 1 0 0 0,20 4 0 0 0,15 5 185 0 0,-1 2 0 0 0,-1 3-1 0 0,63 26 1 0 0,-71-24-72 0 0,-1 3-1 0 0,-1 1 1 0 0,-1 2-1 0 0,57 44 1 0 0,-20-5 146 0 0,71 76 1 0 0,-75-59-66 0 0,117 168 1 0 0,-129-155-69 0 0,-3 4 0 0 0,-5 1 0 0 0,44 118 0 0 0,95 324 233 0 0,-93-247-156 0 0,95 239 140 0 0,-101-279-231 0 0,110 413 354 0 0,-1-3-174 0 0,-169-575-257 0 0,74 199-8 0 0,111 333-1601 0 0,-213-605 1393 0 0,1 1-286 0 0,-1 1-1 0 0,-1-1 0 0 0,0 0 1 0 0,1 19-1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4.07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466 351 488 0 0,'-84'9'2201'0'0,"-150"-1"-1"0"0,228-8-2167 0 0,-16 0 712 0 0,-1 1-1 0 0,-35 6 0 0 0,20-7 2718 0 0,38 0-3437 0 0,7-5 354 0 0,1 1 0 0 0,0 0-1 0 0,0 1 1 0 0,10-4 0 0 0,4-1 53 0 0,49-16 703 0 0,1 3 1 0 0,117-18-1 0 0,413-40 1471 0 0,-515 69-2306 0 0,607-67 1199 0 0,-38 13-868 0 0,-63 33-971 0 0,89 49-4819 0 0,-518-6 1787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5.42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64 410 6553 0 0,'-3'0'9'0'0,"1"0"0"0"0,-1 1 0 0 0,1 0 0 0 0,-1-1 0 0 0,1 1 0 0 0,0 0 0 0 0,-1 0 0 0 0,1 0-1 0 0,0 1 1 0 0,0-1 0 0 0,0 0 0 0 0,-1 1 0 0 0,2 0 0 0 0,-1-1 0 0 0,0 1 0 0 0,0 0 0 0 0,-2 3-1 0 0,1-2 18 0 0,1 1-1 0 0,0-1 1 0 0,-1 0-1 0 0,1 1 1 0 0,1 0-1 0 0,-1-1 1 0 0,0 1-1 0 0,1 0 1 0 0,0 0-1 0 0,-1 4 1 0 0,2-5-5 0 0,-1 1-1 0 0,1-1 1 0 0,0 1 0 0 0,0-1 0 0 0,1 1-1 0 0,-1-1 1 0 0,1 0 0 0 0,0 1 0 0 0,-1-1-1 0 0,2 0 1 0 0,-1 1 0 0 0,0-1 0 0 0,1 0-1 0 0,-1 0 1 0 0,3 3 0 0 0,-1-2 1 0 0,0-1-1 0 0,0 1 1 0 0,0-1 0 0 0,1 0 0 0 0,-1 0 0 0 0,1 0-1 0 0,0-1 1 0 0,0 1 0 0 0,0-1 0 0 0,4 2 0 0 0,9 2 60 0 0,0 0 0 0 0,1-2 0 0 0,-1 0 0 0 0,29 3 0 0 0,-42-6-64 0 0,29 2 150 0 0,-1-2 0 0 0,1 0 1 0 0,0-2-1 0 0,32-6 0 0 0,130-30 569 0 0,-155 29-574 0 0,504-133 2078 0 0,-320 79-1342 0 0,-107 28-440 0 0,41-11 159 0 0,27-2 228 0 0,-128 29-448 0 0,63-29-1 0 0,-51 18-51 0 0,37-18 180 0 0,-87 38-413 0 0,0-2 0 0 0,-1 0 0 0 0,22-18 0 0 0,-25 18 88 0 0,-3 5 39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4.6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 88 0 0,'9'-7'3809'0'0,"-8"14"-3549"0"0,-1-1 0 0 0,1 1 0 0 0,1-1 0 0 0,-1 0 0 0 0,1 1 0 0 0,4 8 0 0 0,3 11 234 0 0,6 31 773 0 0,9 63 1 0 0,-1 63 132 0 0,-17-130-985 0 0,45 542 2304 0 0,-40-433-2273 0 0,4 57 74 0 0,44 564 1077 0 0,-17 39-811 0 0,-55 321-841 0 0,13-1140 53 0 0,-26 315-1048 0 0,24-307 939 0 0,2-4-35 0 0,-1 1 0 0 0,-1 0 0 0 0,1-1 0 0 0,-1 0 0 0 0,-1 1 0 0 0,1-1 1 0 0,-1 0-1 0 0,-6 10 0 0 0,9-16 125 0 0,-1 0 1 0 0,1-1-1 0 0,0 1 1 0 0,-1-1 0 0 0,1 1-1 0 0,0-1 1 0 0,-1 1-1 0 0,1-1 1 0 0,-1 1 0 0 0,1-1-1 0 0,-1 1 1 0 0,1-1-1 0 0,-1 0 1 0 0,1 1-1 0 0,-1-1 1 0 0,1 0 0 0 0,-1 1-1 0 0,1-1 1 0 0,-1 0-1 0 0,0 0 1 0 0,1 1 0 0 0,-1-1-1 0 0,1 0 1 0 0,-1 0-1 0 0,0 0 1 0 0,1 0-1 0 0,-1 0 1 0 0,-1 0 0 0 0,1-1-15 0 0,0 0 1 0 0,0 1-1 0 0,0-1 1 0 0,-1 0-1 0 0,1 0 1 0 0,0 0-1 0 0,0 0 1 0 0,0 0-1 0 0,1 0 1 0 0,-1 0-1 0 0,0 0 1 0 0,0-1-1 0 0,0-1 1 0 0,-8-14-229 0 0,1-1-1 0 0,2 0 1 0 0,-1 0 0 0 0,-2-19 0 0 0,-9-42-1675 0 0,-7-89 1 0 0,3-88-1757 0 0,13 104 2493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5.08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2107 48 0 0,'-20'-63'134'0'0,"-95"-257"1436"0"0,26 110 730 0 0,71 159-1344 0 0,2-1 0 0 0,-12-69 0 0 0,10-24 500 0 0,16 118-1047 0 0,2-1-1 0 0,1 0 1 0 0,6-37-1 0 0,-2 37-71 0 0,1-1 0 0 0,1 1 0 0 0,1 1 0 0 0,2-1 0 0 0,1 1 0 0 0,1 1 0 0 0,1 0 0 0 0,32-47 0 0 0,-16 38 15 0 0,1 1 0 0 0,2 1 0 0 0,1 1 0 0 0,2 2 1 0 0,0 2-1 0 0,47-28 0 0 0,-5 10 159 0 0,2 3 0 0 0,101-38 0 0 0,-35 27 184 0 0,300-71-1 0 0,166 33 157 0 0,-481 81-566 0 0,0 6-1 0 0,223 21 0 0 0,-211 2 24 0 0,-2 8 0 0 0,149 45 0 0 0,-144-28 142 0 0,221 96 0 0 0,-168-42-114 0 0,-136-63-140 0 0,63 47 0 0 0,-71-41 11 0 0,-1 2 1 0 0,76 80-1 0 0,-105-95-103 0 0,-1 1-1 0 0,-1 1 1 0 0,-1 1-1 0 0,-2 1 1 0 0,-1 1 0 0 0,21 51-1 0 0,-25-43 2 0 0,-1 0 0 0 0,-3 0 0 0 0,-1 1 0 0 0,-2 0 0 0 0,-1 1 0 0 0,-3-1 0 0 0,-2 67 0 0 0,-5-62-64 0 0,-1 1-1 0 0,-2-1 1 0 0,-2 0 0 0 0,-3-1-1 0 0,-1 0 1 0 0,-29 66-1 0 0,23-74-87 0 0,-1-1 0 0 0,-1-1 0 0 0,-3 0-1 0 0,0-2 1 0 0,-2-1 0 0 0,-2-1 0 0 0,-53 48-1 0 0,21-30-72 0 0,-2-3-1 0 0,-1-2 0 0 0,-84 43 0 0 0,64-46 8 0 0,0-3 0 0 0,-100 30 0 0 0,-181 25-195 0 0,26-52 97 0 0,1-33-166 0 0,292-8 155 0 0,-80-10 0 0 0,112 7-42 0 0,21 0 78 0 0,22 1 110 0 0,6 2 148 0 0,1 2 0 0 0,-1 1 0 0 0,0 2 0 0 0,0 1 0 0 0,56 18 0 0 0,231 70 433 0 0,62 20 384 0 0,-165-37-410 0 0,85 31 200 0 0,-2 16-61 0 0,78 79 150 0 0,-11 26 41 0 0,36 15-302 0 0,-200-124-377 0 0,96 54 82 0 0,10-16-178 0 0,301 111-1260 0 0,-535-237 354 0 0,1-3 0 0 0,2-4 0 0 0,143 26 1 0 0,-148-41-2195 0 0,0-3 1 0 0,94-2 0 0 0,-116-8 1494 0 0,63-10 0 0 0,50-25-969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5.5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55 88 0 0,'3'-16'91'0'0,"-1"6"495"0"0,1-18 2373 0 0,-2 40-2166 0 0,62 286 3988 0 0,-53-238-4165 0 0,78 538 2729 0 0,-18-108-1685 0 0,53 152-141 0 0,-121-631-1496 0 0,114 619 689 0 0,-34 39-601 0 0,-78-627-167 0 0,2 17-401 0 0,-3 83-1 0 0,-7-110-310 0 0,4-32 749 0 0,-1 0 0 0 0,1 0 1 0 0,0 1-1 0 0,0-1 1 0 0,0 0-1 0 0,0 1 0 0 0,0-1 1 0 0,-1 0-1 0 0,1 0 1 0 0,0 1-1 0 0,0-1 1 0 0,-1 0-1 0 0,1 0 0 0 0,0 0 1 0 0,0 1-1 0 0,-1-1 1 0 0,1 0-1 0 0,0 0 0 0 0,0 0 1 0 0,-1 0-1 0 0,1 0 1 0 0,0 0-1 0 0,-1 1 0 0 0,1-1 1 0 0,0 0-1 0 0,-1 0 1 0 0,1 0-1 0 0,0 0 0 0 0,-1 0 1 0 0,1 0-1 0 0,0 0 1 0 0,-1 0-1 0 0,1-1 0 0 0,0 1 1 0 0,0 0-1 0 0,-1 0 1 0 0,1 0-1 0 0,0 0 0 0 0,-1 0 1 0 0,1 0-1 0 0,0 0 1 0 0,0-1-1 0 0,-1 1 0 0 0,1 0 1 0 0,0 0-1 0 0,0 0 1 0 0,-1-1-1 0 0,1 1 0 0 0,0-1 1 0 0,-15-15-453 0 0,-2-10-464 0 0,2-1 0 0 0,0-1 0 0 0,-10-30 0 0 0,-18-54-1018 0 0,-4-33-1353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6.1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762 1618 248 0 0,'-30'-15'276'0'0,"-12"-7"430"0"0,0 2 1 0 0,-2 2 0 0 0,-52-15-1 0 0,-62 2 769 0 0,-20-4 1034 0 0,159 29-1984 0 0,0-1 0 0 0,1-1 0 0 0,0 0 0 0 0,-22-14 0 0 0,35 19-377 0 0,1 0 0 0 0,0-1 0 0 0,0 1-1 0 0,0-1 1 0 0,0 1 0 0 0,0-1 0 0 0,1 0-1 0 0,0-1 1 0 0,0 1 0 0 0,0 0 0 0 0,0-1-1 0 0,1 0 1 0 0,-1 0 0 0 0,-1-6 0 0 0,3 7-85 0 0,0 1 0 0 0,0-1 1 0 0,0 0-1 0 0,1 1 0 0 0,0-1 1 0 0,0 0-1 0 0,0 1 0 0 0,0-1 1 0 0,0 0-1 0 0,1 0 0 0 0,-1 1 1 0 0,1-1-1 0 0,0 1 0 0 0,0-1 1 0 0,1 1-1 0 0,-1-1 0 0 0,1 1 1 0 0,0 0-1 0 0,-1-1 0 0 0,6-4 1 0 0,6-7 79 0 0,2 0 0 0 0,0 1 0 0 0,20-14-1 0 0,-29 23-112 0 0,201-135 897 0 0,16 19-243 0 0,298-116 625 0 0,-460 210-1160 0 0,703-262 1216 0 0,172 49-6 0 0,-691 194-851 0 0,340-18 0 0 0,-464 60-235 0 0,199 18-1 0 0,-260-6-130 0 0,0 2 0 0 0,-1 3 0 0 0,-1 2 1 0 0,0 3-1 0 0,59 26 0 0 0,-90-31-18 0 0,0 1 0 0 0,-1 1 1 0 0,0 1-1 0 0,-1 1 0 0 0,-1 1 0 0 0,-1 1 0 0 0,0 1 0 0 0,-2 2 0 0 0,0 0 1 0 0,24 34-1 0 0,-28-32 22 0 0,-2 1 0 0 0,0 0 0 0 0,-1 1 0 0 0,-2 0 0 0 0,10 32 0 0 0,-17-43-61 0 0,-1 0-1 0 0,0 0 1 0 0,-2 1 0 0 0,0-1 0 0 0,0 1 0 0 0,-1-1-1 0 0,-1 1 1 0 0,-1 0 0 0 0,0-1 0 0 0,-1 1 0 0 0,-5 17-1 0 0,2-19-18 0 0,0-1 0 0 0,0 0 0 0 0,-2 0 0 0 0,1-1 0 0 0,-2 0-1 0 0,1 0 1 0 0,-2 0 0 0 0,0-1 0 0 0,0-1 0 0 0,-18 16-1 0 0,-3 1-5 0 0,-2-2 1 0 0,-52 31-1 0 0,-144 81-364 0 0,-127 82 82 0 0,176-93-181 0 0,-196 180 1 0 0,275-209 126 0 0,84-79 183 0 0,0 0 1 0 0,1 2-1 0 0,-20 35 0 0 0,32-49 58 0 0,0-1 1 0 0,1 0-1 0 0,0 1 1 0 0,0 0-1 0 0,0 0 0 0 0,1-1 1 0 0,-1 1-1 0 0,1 10 1 0 0,1-13 25 0 0,0-1 0 0 0,0 1 0 0 0,0-1 0 0 0,0 1 0 0 0,1-1 1 0 0,-1 1-1 0 0,1-1 0 0 0,0 0 0 0 0,0 1 0 0 0,-1-1 0 0 0,2 0 0 0 0,-1 0 1 0 0,0 1-1 0 0,0-1 0 0 0,1 0 0 0 0,-1 0 0 0 0,1-1 0 0 0,0 1 1 0 0,-1 0-1 0 0,1 0 0 0 0,0-1 0 0 0,3 3 0 0 0,6 2-18 0 0,0 0-1 0 0,1-1 0 0 0,0 0 1 0 0,-1-1-1 0 0,15 4 1 0 0,65 9-47 0 0,-86-16 69 0 0,190 16 77 0 0,4-16-34 0 0,-122-1-32 0 0,621 28 78 0 0,-504-8-58 0 0,299 71 0 0 0,-138 18 38 0 0,-298-84-33 0 0,0 1-1 0 0,91 59 1 0 0,-107-57 64 0 0,65 58 1 0 0,26 44 111 0 0,-86-79-57 0 0,70 102 0 0 0,-90-112 20 0 0,-2 2 1 0 0,-1 0-1 0 0,-3 1 1 0 0,-1 1-1 0 0,-2 1 1 0 0,-2 1-1 0 0,-3 0 1 0 0,-1 1-1 0 0,-3 0 1 0 0,-1 0-1 0 0,-1 61 1 0 0,-5-60 189 0 0,-3 1 1 0 0,-2-2-1 0 0,-2 1 0 0 0,-2-1 1 0 0,-3 0-1 0 0,-1 0 1 0 0,-2-1-1 0 0,-3-1 0 0 0,-1-1 1 0 0,-3 0-1 0 0,-29 48 0 0 0,30-63-166 0 0,-1-1 0 0 0,-1-1-1 0 0,-1-2 1 0 0,-2 0 0 0 0,0-1 0 0 0,-2-1-1 0 0,-48 32 1 0 0,14-17-194 0 0,-1-3 0 0 0,-1-3 0 0 0,-112 41 0 0 0,-347 86 0 0 0,-11-37 0 0 0,307-73 0 0 0,-211 52 0 0 0,-149 33 0 0 0,-3-20 0 0 0,562-110-1 0 0,-212 27-91 0 0,204-29 16 0 0,-1-2 0 0 0,1-1 0 0 0,-1-2 0 0 0,-61-12 0 0 0,86 12-173 0 0,1-1 0 0 0,-1 0 1 0 0,1-1-1 0 0,0 0 0 0 0,0-1 1 0 0,1 0-1 0 0,-17-11 1 0 0,21 12-184 0 0,0 0 0 0 0,1 0 1 0 0,0 0-1 0 0,0-1 0 0 0,0 1 1 0 0,0-1-1 0 0,1 0 0 0 0,0 0 1 0 0,0 0-1 0 0,0 0 1 0 0,1-1-1 0 0,-1 1 0 0 0,1-1 1 0 0,1 0-1 0 0,-3-10 0 0 0,3 4-548 0 0,0 0 0 0 0,0 0-1 0 0,1 0 1 0 0,1 0 0 0 0,0 0-1 0 0,1 0 1 0 0,5-19 0 0 0,34-82-6666 0 0,-38 105 7202 0 0,46-105-3885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9 168 88 0 0,'-8'-120'2243'0'0,"7"117"-2023"0"0,1 0 1 0 0,0 0-1 0 0,1 0 0 0 0,-1 0 0 0 0,0 0 1 0 0,1 1-1 0 0,0-1 0 0 0,1-4 0 0 0,-2 6-125 0 0,0 0 0 0 0,1 0 0 0 0,-1 0-1 0 0,1 1 1 0 0,-1-1 0 0 0,1 0-1 0 0,-1 0 1 0 0,3-3 379 0 0,-2 3-380 0 0,0 1 1 0 0,0-1 0 0 0,0 1 0 0 0,-1-1-1 0 0,1 1 1 0 0,0-1 0 0 0,0 1-1 0 0,0-1 1 0 0,0 1 0 0 0,0 0 0 0 0,0-1-1 0 0,0 1 1 0 0,1 0 0 0 0,-1 0-35 0 0,0 0 0 0 0,-1 0 1 0 0,1 1-1 0 0,0-1 0 0 0,0 0 1 0 0,-1 1-1 0 0,1-1 0 0 0,-1 1 1 0 0,1-1-1 0 0,0 0 0 0 0,-1 1 1 0 0,1-1-1 0 0,-1 1 0 0 0,1 0 1 0 0,-1-1-1 0 0,1 1 0 0 0,-1-1 1 0 0,1 1-1 0 0,-1 0 0 0 0,9 16 418 0 0,-7-13-271 0 0,7 15 285 0 0,-2 0 1 0 0,0 1-1 0 0,-1 0 0 0 0,3 21 1 0 0,9 87 913 0 0,-9-65-997 0 0,17 243 1208 0 0,-22 4-888 0 0,-4-270-668 0 0,-17 848 670 0 0,12-327-566 0 0,5-475-158 0 0,10 521-27 0 0,-8-534-26 0 0,25 499-1673 0 0,-6-399-1241 0 0,-11-138 1054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0.98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468 1750 384 0 0,'-142'-119'1790'0'0,"43"38"-510"0"0,73 59-696 0 0,1-2 1 0 0,1 0-1 0 0,-38-50 0 0 0,51 57-253 0 0,0 0-1 0 0,1 0 0 0 0,1-1 1 0 0,0 0-1 0 0,2-1 0 0 0,0 0 1 0 0,-8-36-1 0 0,11 27-48 0 0,1 1-1 0 0,1-1 1 0 0,1 0 0 0 0,1 0 0 0 0,2 0 0 0 0,1 1-1 0 0,1-1 1 0 0,1 1 0 0 0,11-35 0 0 0,-2 24 39 0 0,0 0 0 0 0,3 2 0 0 0,1 0 0 0 0,1 0 1 0 0,45-59-1 0 0,-32 55-111 0 0,3 1 1 0 0,1 2 0 0 0,2 1-1 0 0,1 2 1 0 0,2 2-1 0 0,87-53 1 0 0,-45 39 191 0 0,3 4-1 0 0,176-60 1 0 0,-148 67-134 0 0,2 5 0 0 0,2 5-1 0 0,159-14 1 0 0,-155 30 21 0 0,1 5 1 0 0,-1 5-1 0 0,185 25 1 0 0,-128 1 146 0 0,342 97 0 0 0,-203-6-5 0 0,-231-77-186 0 0,125 78 0 0 0,-148-78-45 0 0,-3 4 0 0 0,102 95-1 0 0,-118-93-6 0 0,-1 1 0 0 0,-3 3 0 0 0,58 92 0 0 0,-60-76 1 0 0,-3 2 1 0 0,32 89-1 0 0,-47-100 68 0 0,-2 1 1 0 0,-3 1-1 0 0,11 82 1 0 0,-20-78 13 0 0,-3 0 0 0 0,-6 97 1 0 0,-2-115-140 0 0,-2 0-1 0 0,-2 0 1 0 0,-2-1-1 0 0,-19 55 1 0 0,18-71-101 0 0,-2 1-1 0 0,-1-2 1 0 0,-1 0 0 0 0,-1-1 0 0 0,-2-1-1 0 0,0 0 1 0 0,-2-1 0 0 0,-1-1 0 0 0,0-1 0 0 0,-26 20-1 0 0,-4-1-305 0 0,-3-3-1 0 0,-1-1 1 0 0,-1-4-1 0 0,-105 48 1 0 0,34-30-141 0 0,-169 45-1 0 0,161-60 123 0 0,0-6 0 0 0,-3-6 0 0 0,-264 12 0 0 0,-2-41-267 0 0,396 4 526 0 0,-22-3-45 0 0,28 3 64 0 0,0 0 0 0 0,1-1 0 0 0,-1 1 1 0 0,0-1-1 0 0,0 1 0 0 0,0-1 0 0 0,0 0 0 0 0,0 0 1 0 0,1 0-1 0 0,-1 0 0 0 0,-2-1 0 0 0,4 2 7 0 0,0-1 0 0 0,0 1-1 0 0,0 0 1 0 0,0 0 0 0 0,0 0 0 0 0,0 0 0 0 0,0-1-1 0 0,0 1 1 0 0,0 0 0 0 0,0 0 0 0 0,0 0-1 0 0,0-1 1 0 0,0 1 0 0 0,0 0 0 0 0,0 0 0 0 0,0 0-1 0 0,0 0 1 0 0,0-1 0 0 0,0 1 0 0 0,0 0-1 0 0,0 0 1 0 0,1 0 0 0 0,-1 0 0 0 0,0-1 0 0 0,0 1-1 0 0,0 0 1 0 0,0 0 0 0 0,0 0 0 0 0,0 0-1 0 0,1 0 1 0 0,-1 0 0 0 0,0 0 0 0 0,0-1 0 0 0,0 1-1 0 0,0 0 1 0 0,1 0 0 0 0,-1 0 0 0 0,0 0-1 0 0,0 0 1 0 0,0 0 0 0 0,0 0 0 0 0,1 0 0 0 0,-1 0-1 0 0,0 0 1 0 0,0 0 0 0 0,0 0 0 0 0,0 0-1 0 0,1 0 1 0 0,-1 0 0 0 0,0 0 0 0 0,13-2-93 0 0,1 2 86 0 0,1 0 0 0 0,0 1-1 0 0,0 1 1 0 0,-1 0 0 0 0,1 1 0 0 0,17 7-1 0 0,0-2 26 0 0,417 125 325 0 0,-322-93-161 0 0,469 182 1152 0 0,-407-136-428 0 0,188 117 0 0 0,-265-131-198 0 0,149 126 0 0 0,82 106 684 0 0,-184-159-764 0 0,637 532 762 0 0,-784-667-1390 0 0,268 207-27 0 0,14-13-503 0 0,17-31-1404 0 0,-234-138 523 0 0,1-4 0 0 0,101 25 0 0 0,-137-45-1602 0 0,1-2-1 0 0,1-2 0 0 0,68 3 1 0 0,23-15-3065 0 0,-134 5 6072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1.7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110 767 88 0 0,'8'-18'16'0'0,"3"-5"229"0"0,0-1 0 0 0,-2 0 0 0 0,8-35 0 0 0,-14 45-59 0 0,-1 5 73 0 0,0 1-1 0 0,0 0 0 0 0,0 0 0 0 0,1 0 1 0 0,4-9-1 0 0,-5 15-141 0 0,-1 0 0 0 0,1 0 0 0 0,-1-1 0 0 0,1 1 0 0 0,0 0 0 0 0,0 1 0 0 0,-1-1 0 0 0,1 0 0 0 0,1 1 0 0 0,-1-1-1 0 0,0 1 1 0 0,0-1 0 0 0,1 1 0 0 0,-1 0 0 0 0,0 0 0 0 0,1 0 0 0 0,-1 0 0 0 0,1 1 0 0 0,0-1 0 0 0,-1 1 0 0 0,4-1 0 0 0,-3 1-15 0 0,0 0-1 0 0,1 0 1 0 0,-1 0-1 0 0,0 1 1 0 0,0 0 0 0 0,0-1-1 0 0,0 1 1 0 0,0 0-1 0 0,0 0 1 0 0,0 1-1 0 0,-1-1 1 0 0,1 1 0 0 0,0-1-1 0 0,-1 1 1 0 0,1 0-1 0 0,-1 0 1 0 0,1 0-1 0 0,-1 0 1 0 0,0 0 0 0 0,4 5-1 0 0,3 5 300 0 0,-1 1 1 0 0,0 0-1 0 0,9 18 0 0 0,5 21 776 0 0,-2 1-1 0 0,23 99 0 0 0,18 156 699 0 0,-23 4-703 0 0,9 284 289 0 0,-18-26-353 0 0,-27-531-1041 0 0,3 80 119 0 0,17 315 292 0 0,-19-389-456 0 0,30 341 323 0 0,-17-267-313 0 0,35 135 1 0 0,-51-254-36 0 0,2 9-75 0 0,0 0 0 0 0,0 0 0 0 0,1 0 0 0 0,0-1 0 0 0,1 1 0 0 0,0-1 0 0 0,6 10 0 0 0,-10-17 65 0 0,0-1 0 0 0,0 0-1 0 0,0 0 1 0 0,0 0 0 0 0,0 1 0 0 0,1-1 0 0 0,-1 0-1 0 0,0 0 1 0 0,0 0 0 0 0,0 0 0 0 0,0 1 0 0 0,0-1-1 0 0,0 0 1 0 0,1 0 0 0 0,-1 0 0 0 0,0 0 0 0 0,0 0-1 0 0,0 1 1 0 0,1-1 0 0 0,-1 0 0 0 0,0 0 0 0 0,0 0-1 0 0,0 0 1 0 0,0 0 0 0 0,1 0 0 0 0,-1 0 0 0 0,0 0-1 0 0,0 0 1 0 0,1 0 0 0 0,-1 0 0 0 0,0 0 0 0 0,0 0-1 0 0,0 0 1 0 0,1 0 0 0 0,-1 0 0 0 0,0 0 0 0 0,0 0-1 0 0,0 0 1 0 0,1 0 0 0 0,-1 0 0 0 0,0 0 0 0 0,0 0-1 0 0,0 0 1 0 0,1-1 0 0 0,-1 1 0 0 0,0 0 0 0 0,0 0-1 0 0,0 0 1 0 0,0 0 0 0 0,1 0 0 0 0,-1-1 0 0 0,0 1-1 0 0,0 0 1 0 0,0 0 0 0 0,0 0 0 0 0,0 0 0 0 0,0-1 0 0 0,3-6-165 0 0,-1-1 1 0 0,0 1-1 0 0,0-1 1 0 0,-1 0-1 0 0,1-10 1 0 0,0-3 16 0 0,15-236-539 0 0,-17-8 134 0 0,-11-17-21 0 0,-12 0-1 0 0,-78-372 0 0 0,-147-386 121 0 0,209 889 440 0 0,-41-193 86 0 0,-33-124 172 0 0,112 463-221 0 0,-9-30 133 0 0,-22-52 1 0 0,27 77-76 0 0,1 1-1 0 0,-1-1 1 0 0,-1 1-1 0 0,0 1 1 0 0,0-1 0 0 0,-1 1-1 0 0,0 0 1 0 0,0 0-1 0 0,-1 1 1 0 0,-9-7-1 0 0,11 10 10 0 0,-23-14 368 0 0,28 17-400 0 0,0 0-1 0 0,0 0 1 0 0,-1 1 0 0 0,1-1 0 0 0,-1 1 0 0 0,1-1 0 0 0,-1 1 0 0 0,1 0 0 0 0,-1-1-1 0 0,1 1 1 0 0,0 0 0 0 0,-1 0 0 0 0,1 0 0 0 0,-1 0 0 0 0,1 0 0 0 0,-1 1-1 0 0,1-1 1 0 0,-3 1 0 0 0,4-1-33 0 0,0 0 0 0 0,0 0 0 0 0,0 0 0 0 0,-1 0-1 0 0,1 0 1 0 0,0 0 0 0 0,0 0 0 0 0,0 1 0 0 0,0-1 0 0 0,0 0 0 0 0,0 0 0 0 0,-1 0-1 0 0,1 0 1 0 0,0 0 0 0 0,0 0 0 0 0,0 0 0 0 0,0 1 0 0 0,0-1 0 0 0,0 0-1 0 0,0 0 1 0 0,0 0 0 0 0,0 0 0 0 0,0 1 0 0 0,0-1 0 0 0,0 0 0 0 0,0 0 0 0 0,0 0-1 0 0,0 0 1 0 0,0 0 0 0 0,0 1 0 0 0,0-1 0 0 0,0 0 0 0 0,0 0 0 0 0,0 0 0 0 0,0 0-1 0 0,0 1 1 0 0,0-1 0 0 0,0 0 0 0 0,6 7 257 0 0,7 2 5 0 0,4 0 18 0 0,0-1 1 0 0,1-1 0 0 0,0 0 0 0 0,0-2 0 0 0,31 7-1 0 0,99 5 899 0 0,-50-8-486 0 0,365 19 1625 0 0,5-40-915 0 0,108-23-523 0 0,-12 1-513 0 0,516 4 135 0 0,-438-5-168 0 0,-612 33-452 0 0,-10 1-189 0 0,-1-1 0 0 0,1-1 1 0 0,-1-1-1 0 0,20-6 0 0 0,-36 9 111 0 0,1-1 1 0 0,-1 1-1 0 0,0-1 0 0 0,0 0 1 0 0,0 0-1 0 0,5-4 0 0 0,-141 13-12505 0 0,123-5 11607 0 0,-33 6-2448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1.9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382 1 616 0 0,'-72'23'1305'0'0,"-71"28"2003"0"0,126-44-2870 0 0,0 1 0 0 0,1 1 1 0 0,0 1-1 0 0,0 0 0 0 0,-25 23 0 0 0,36-29-242 0 0,1 0 0 0 0,0 1 0 0 0,0 0 1 0 0,0 0-1 0 0,1 0 0 0 0,0 0 0 0 0,0 0 1 0 0,0 1-1 0 0,1 0 0 0 0,0-1 0 0 0,-3 10 1 0 0,5-13-104 0 0,-1 1 0 0 0,1 0-1 0 0,-1-1 1 0 0,1 1 0 0 0,0 0 0 0 0,0 0 0 0 0,0-1 0 0 0,1 1 0 0 0,-1 0 0 0 0,0 0 0 0 0,1-1 0 0 0,0 1 0 0 0,0 0-1 0 0,0-1 1 0 0,0 1 0 0 0,0-1 0 0 0,0 1 0 0 0,1-1 0 0 0,-1 0 0 0 0,1 0 0 0 0,0 1 0 0 0,-1-1 0 0 0,1 0 0 0 0,0 0 0 0 0,0-1-1 0 0,4 3 1 0 0,1 1 104 0 0,1-1 0 0 0,0 1 0 0 0,0-2-1 0 0,1 1 1 0 0,-1-1 0 0 0,1-1 0 0 0,-1 0-1 0 0,11 2 1 0 0,12 0 405 0 0,32-1-1 0 0,7-2 268 0 0,70-10 0 0 0,70-18 396 0 0,16-2-348 0 0,813-27 251 0 0,-1008 56-1187 0 0,274 8-537 0 0,-273-5 411 0 0,27 2-596 0 0,0 2 0 0 0,70 17 0 0 0,-121-21 517 0 0,0-1 0 0 0,-1 1 0 0 0,1 0 0 0 0,-1 1 0 0 0,12 7 0 0 0,-17-10 36 0 0,-1 0 1 0 0,1 0 0 0 0,0 0-1 0 0,-1 1 1 0 0,5 4-563 0 0,-5-4 563 0 0,0-1 0 0 0,0 1-1 0 0,0 0 1 0 0,0 0-1 0 0,0-1 1 0 0,0 1 0 0 0,-1 0-1 0 0,1 0 1 0 0,0 0-1 0 0,-1 0 1 0 0,0 0 0 0 0,1 0-1 0 0,-1 0 1 0 0,0 1 0 0 0,0-1-1 0 0,-1 3 1 0 0,-6 17-2443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2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354 0 480 0 0,'-82'52'1408'0'0,"-42"29"938"0"0,108-69-1984 0 0,0 1-1 0 0,1 1 0 0 0,0 1 0 0 0,1 0 0 0 0,-13 19 0 0 0,21-25-170 0 0,0 0 0 0 0,1 0-1 0 0,0 0 1 0 0,1 1 0 0 0,0 0-1 0 0,1 0 1 0 0,0 0 0 0 0,0 0-1 0 0,1 1 1 0 0,1-1 0 0 0,-1 1-1 0 0,2-1 1 0 0,-1 1 0 0 0,2-1-1 0 0,-1 1 1 0 0,1 0 0 0 0,1-1-1 0 0,0 0 1 0 0,1 1 0 0 0,0-1-1 0 0,0 0 1 0 0,1 0 0 0 0,0-1-1 0 0,1 1 1 0 0,0-1 0 0 0,0 0-1 0 0,1 0 1 0 0,0 0 0 0 0,1-1-1 0 0,0 0 1 0 0,8 7 0 0 0,2-1 214 0 0,0-2 0 0 0,0 0 0 0 0,1 0 0 0 0,0-2 0 0 0,1-1 0 0 0,39 15 0 0 0,-12-10 301 0 0,0-2 0 0 0,53 7 0 0 0,-13-8 565 0 0,111 0 1 0 0,92-19 840 0 0,925-98 2868 0 0,-1095 94-4622 0 0,229-24 456 0 0,673-51 671 0 0,133 49-887 0 0,53 92-730 0 0,-624-18-405 0 0,36 2-1246 0 0,-319-11-379 0 0,90 25-5563 0 0,-320-42 5257 0 0,107 14-748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16381 28017 6553 0 0,'-129'-369'111'0'0,"81"211"16"0"0,43 154-127 0 0,-19-92-1 0 0,19 91 1 0 0,5 0 0 0 0,0 5 0 0 0,0-4 0 0 0,0-1 0 0 0,0 0 0 0 0,0 0 0 0 0,0 1 0 0 0,0-1 0 0 0,0 0 0 0 0,0 0 0 0 0,0 0 0 0 0,0 5 0 0 0,0-4 0 0 0,5-1 0 0 0,-5 0 0 0 0,0 0 0 0 0,5-4 0 0 0,0 9 0 0 0,-5 0 0 0 0,0 0 0 0 0,0 0-1 0 0,0 0 1 0 0,4 0 0 0 0,-4-5 0 0 0,0 5-1 0 0,0 0 1 0 0,5 0 0 0 0,-5 0-1 0 0,0 0 1 0 0,5 0 0 0 0,-5 5 0 0 0,0-5-1 0 0,0 0 1 0 0,5 0 0 0 0,-5 0-1 0 0,0 0 1 0 0,0 0 0 0 0,0 0 0 0 0,5 0-1 0 0,-5 0 1 0 0,0 0 0 0 0,0 4-1 0 0,4-4 1 0 0,-4 0 0 0 0,0 0 0 0 0,0 0-1 0 0,0 0 1 0 0,0 5 0 0 0,5-5-1 0 0,-5 0 1 0 0,0 0 0 0 0,0 5 0 0 0,29 38 49 0 0,28 120 260 0 0,-28-68-183 0 0,24 102 78 0 0,-10-6 0 0 0,-5 5 0 0 0,10 259 0 0 0,-34 602 640 0 0,-43-445-29 0 0,-148 862-1 0 0,53-761 106 0 0,-287 899-1 0 0,291-1239-476 0 0,-19-5 1 0 0,-14-9-1 0 0,-373 646 1 0 0,378-776-190 0 0,-6-4 0 0 0,-13-9 1 0 0,-5-6-1 0 0,-15-9 0 0 0,-4-5 0 0 0,-10-14 1 0 0,-230 167-1 0 0,350-287-162 0 0,0-9 0 0 0,-5 4 1 0 0,-5-9-1 0 0,0-5 0 0 0,0 0 1 0 0,-110 29-1 0 0,163-62-40 0 0,-1-1 0 0 0,-4 1 0 0 0,5-5 0 0 0,-5-1 1 0 0,0-4-1 0 0,5 0 0 0 0,-82-4 0 0 0,91-6-17 0 0,1 5-1 0 0,-1 1 1 0 0,5-6-1 0 0,-5 0 1 0 0,5-4 0 0 0,-4 4-1 0 0,4-4 1 0 0,0 0-1 0 0,0-1 1 0 0,0-4-1 0 0,0 0 1 0 0,-29-29 0 0 0,15 5-34 0 0,0-5 0 0 0,4 1 0 0 0,1-6 1 0 0,-1 5-1 0 0,6-5 0 0 0,4 1 1 0 0,0-6-1 0 0,0 6 0 0 0,5-6 0 0 0,-19-99 1 0 0,-1-59-225 0 0,-18-334 1 0 0,57 540 219 0 0,-19-382-251 0 0,14 0 1 0 0,24 0 0 0 0,15-1-1 0 0,13 6 1 0 0,159-604-1 0 0,38 149-490 0 0,488-1124 1 0 0,-440 1263 398 0 0,287-646-428 0 0,105 62 29 0 0,-631 1201 670 0 0,9 0 0 0 0,0 9 0 0 0,0-4 0 0 0,10 9 0 0 0,115-110 0 0 0,-144 149 66 0 0,0 4 0 0 0,0-4-1 0 0,5 4 1 0 0,-5 5 0 0 0,4 0 0 0 0,1 0-1 0 0,5 5 1 0 0,-5 0 0 0 0,4 4 0 0 0,1 1-1 0 0,0 5 1 0 0,71-11 0 0 0,-57 20 62 0 0,0-4 0 0 0,0 8 0 0 0,0 1 0 0 0,0 5 1 0 0,-5-1-1 0 0,5 6 0 0 0,-5-1 0 0 0,0 5 0 0 0,5 5 1 0 0,-9 0-1 0 0,4 0 0 0 0,-5 9 0 0 0,101 58 0 0 0,-67-19 27 0 0,0 0-1 0 0,-5 4 0 0 0,-4 1 1 0 0,-1 9-1 0 0,-9 0 1 0 0,-1 5-1 0 0,73 115 1 0 0,-63-63 45 0 0,1 1 1 0 0,-11 9 0 0 0,-8 0-1 0 0,66 220 1 0 0,-62-105 185 0 0,71 526 0 0 0,-71 259 306 0 0,-71-685-307 0 0,-16 0-1 0 0,-104 608 1 0 0,4-421 205 0 0,-190 551 1 0 0,190-757-215 0 0,-9-10 1 0 0,-20 1-1 0 0,-300 502 0 0 0,339-665-161 0 0,-15-5 0 0 0,1-4-1 0 0,-15-10 1 0 0,0 0-1 0 0,-9-10 1 0 0,-10-5-1 0 0,-296 211 1 0 0,329-277-43 0 0,-4 0 1 0 0,-5-11 0 0 0,0-3 0 0 0,-4-6-1 0 0,-1-9 1 0 0,-5 0 0 0 0,1-10-1 0 0,-1-9 1 0 0,-4-1 0 0 0,4-8 0 0 0,-4-11-1 0 0,0-4 1 0 0,0-5 0 0 0,-1-5-1 0 0,1-9 1 0 0,0-5 0 0 0,-278-77 0 0 0,201 19-35 0 0,5-13 1 0 0,5-6 0 0 0,-321-201 0 0 0,-555-468-950 0 0,637 392 211 0 0,-589-622 0 0 0,-268-551-740 0 0,976 1092 883 0 0,19-20-1 0 0,-291-574 1 0 0,410 647 162 0 0,20-11-1 0 0,19-9 1 0 0,-133-526 0 0 0,161 382-280 0 0,20 1-1 0 0,-62-1101 1 0 0,167 1282 324 0 0,15 5 0 0 0,14 0 1 0 0,19 0-1 0 0,19 5 0 0 0,153-536 0 0 0,-157 727 169 0 0,9 5-1 0 0,5 0 0 0 0,133-220 0 0 0,-138 283 27 0 0,10-1 1 0 0,4 0-1 0 0,5 10 0 0 0,5-1 0 0 0,148-133 0 0 0,-105 124-21 0 0,5 5-1 0 0,5 5 1 0 0,4 9-1 0 0,0 6 0 0 0,201-88 1 0 0,-277 145 173 0 0,5 4 0 0 0,-1 5 0 0 0,1 0 1 0 0,4 5-1 0 0,1 5 0 0 0,-6 4 0 0 0,5 1 1 0 0,1 4-1 0 0,-1 5 0 0 0,0 5 0 0 0,1 0 0 0 0,-1 4 1 0 0,134 34-1 0 0,-143-19 41 0 0,0 0 1 0 0,-5 5-1 0 0,0 4 1 0 0,0 1-1 0 0,72 52 1 0 0,291 244 337 0 0,-372-282-347 0 0,119 100 159 0 0,-10 5-1 0 0,-4 10 1 0 0,-10 9 0 0 0,-10 5-1 0 0,-4 5 1 0 0,225 387 0 0 0,-274-387-40 0 0,-3 0 0 0 0,-11 9 1 0 0,-4 1-1 0 0,-10 4 1 0 0,-9 0-1 0 0,-10 5 0 0 0,-10 0 1 0 0,15 220-1 0 0,-38-177 29 0 0,-15 0 0 0 0,-5 0-1 0 0,-14 0 1 0 0,-9-5 0 0 0,-10 0 0 0 0,-10 0 0 0 0,-14-4-1 0 0,-115 281 1 0 0,115-348-54 0 0,-9-6 0 0 0,-10-4-1 0 0,-5 0 1 0 0,-10-9 0 0 0,1-1-1 0 0,-10-9 1 0 0,-10-1 0 0 0,1-8-1 0 0,-10-1 1 0 0,-5-10 0 0 0,-278 192 0 0 0,321-253-64 0 0,5-6 1 0 0,-10-4 0 0 0,6-5-1 0 0,-6 0 1 0 0,-5-9 0 0 0,6-1-1 0 0,-6-9 1 0 0,-4 0 0 0 0,5-5-1 0 0,-187 5 1 0 0,148-19 50 0 0,5-15-1 0 0,0 1 1 0 0,0-10-1 0 0,5-1 1 0 0,-5-13-1 0 0,5 0 1 0 0,-130-54 0 0 0,87 16-85 0 0,0-11 1 0 0,4-4-1 0 0,6-9 1 0 0,-202-154-1 0 0,96 33-233 0 0,-382-386 0 0 0,-159-293-595 0 0,-794-1153-711 0 0,1355 1709 1246 0 0,-642-943-580 0 0,679 937 366 0 0,-305-698 0 0 0,439 838 323 0 0,10-6 0 0 0,5-4 0 0 0,14-1 0 0 0,5 1 1 0 0,14-5-1 0 0,5 0 0 0 0,10-287 0 0 0,28 225-57 0 0,10-1 0 0 0,10 1 0 0 0,14 5 0 0 0,14-1 0 0 0,120-339 1 0 0,181-311-359 0 0,-253 693 271 0 0,254-401 1 0 0,-139 306-2 0 0,14 14 0 0 0,14 15-1 0 0,336-316 1 0 0,-364 411 54 0 0,4 10-1 0 0,11 14 1 0 0,8 5-1 0 0,465-239 1 0 0,-459 292 67 0 0,4 9 0 0 0,5 9 0 0 0,326-80 0 0 0,-465 157 223 0 0,0 5-1 0 0,6 10 1 0 0,209-5 0 0 0,-248 24 44 0 0,-5-1 1 0 0,5 6-1 0 0,-5 4 1 0 0,0 5-1 0 0,1 1 1 0 0,90 37-1 0 0,-53-4 25 0 0,-9 4-1 0 0,4 5 0 0 0,-9 0 1 0 0,0 10-1 0 0,192 163 0 0 0,-178-121 38 0 0,-4 1 1 0 0,-5 10-1 0 0,-5 4 0 0 0,100 163 0 0 0,340 588 621 0 0,-425-655-510 0 0,-10 4 1 0 0,81 254 0 0 0,-172-411-192 0 0,0 0 0 0 0,-5 0 0 0 0,-5 0 0 0 0,-4 4 0 0 0,-1-4 0 0 0,1 86-1 0 0,-15-130-53 0 0,5 6 0 0 0,0-1 0 0 0,-5 1 0 0 0,-4-5 0 0 0,4 4 0 0 0,-5 1-1 0 0,1-6 1 0 0,-1 1 0 0 0,-4 4 0 0 0,-1-4 0 0 0,1 0 0 0 0,0 0 0 0 0,-5-1-1 0 0,-1-4 1 0 0,-37 48 0 0 0,23-43 7 0 0,1 4 0 0 0,-5-4 0 0 0,-1 0 0 0 0,1-5 0 0 0,0-1 0 0 0,0 1 0 0 0,-5-5 1 0 0,0 1-1 0 0,-1-1 0 0 0,1-5 0 0 0,0-4 0 0 0,0 4 0 0 0,-5-4 0 0 0,5-6 0 0 0,-4 1 0 0 0,-1 0 0 0 0,5-5 0 0 0,-63-5 0 0 0,20-4 42 0 0,5-6 0 0 0,-5-4-1 0 0,5 0 1 0 0,-6-5 0 0 0,11-5 0 0 0,-5-4-1 0 0,4-1 1 0 0,0-4 0 0 0,-76-53 0 0 0,-33-28-83 0 0,-1-11 0 0 0,10-8 0 0 0,10-6 0 0 0,-1-9 0 0 0,10-10 0 0 0,10 1 0 0 0,5-10 0 0 0,-140-216 0 0 0,121 120-244 0 0,-211-488 0 0 0,-53-320-237 0 0,-359-1288-485 0 0,723 2101 794 0 0,9 0 0 0 0,-23-373-1 0 0,66 435 41 0 0,10 5-1 0 0,10-5 0 0 0,62-373 0 0 0,-5 268-47 0 0,9 4 1 0 0,15 6-1 0 0,14 4 0 0 0,273-526 1 0 0,-258 602 60 0 0,9 6 1 0 0,10 4 0 0 0,9 10-1 0 0,10 5 1 0 0,4 4 0 0 0,317-272-1 0 0,-249 282-77 0 0,4 5 1 0 0,10 14-1 0 0,5 9 0 0 0,531-229 0 0 0,-455 254 162 0 0,5 14-1 0 0,5 14 1 0 0,631-90-1 0 0,326 61 906 0 0,-1072 116-636 0 0,5 14 0 0 0,0 9-1 0 0,387 72 1 0 0,-435-43-48 0 0,0 5 1 0 0,206 86 0 0 0,-297-101-99 0 0,-5 10 0 0 0,1 1 0 0 0,-1 3 0 0 0,-5 6 0 0 0,1 0-1 0 0,95 90 1 0 0,-76-47 15 0 0,-5 4-1 0 0,-5 6 1 0 0,-5-1-1 0 0,-4 5 1 0 0,-1 5-1 0 0,-9 4 1 0 0,58 144-1 0 0,-53-95 59 0 0,-15 4 0 0 0,-4 5 0 0 0,-6 0 0 0 0,39 325 0 0 0,-62-195 86 0 0,-14-1 1 0 0,-15 5-1 0 0,-14-5 1 0 0,-10 0-1 0 0,-14 0 1 0 0,-95 326-1 0 0,42-288 198 0 0,-191 460 0 0 0,225-661-285 0 0,-5 1-1 0 0,-10-5 0 0 0,-138 196 1 0 0,153-254-54 0 0,-5 0 0 0 0,0-4 0 0 0,-5-1 0 0 0,-5-4 0 0 0,1-5 0 0 0,-120 77 0 0 0,167-125-71 0 0,0-5-1 0 0,1 0 0 0 0,-1 1 0 0 0,-5-6 1 0 0,6 1-1 0 0,-6 0 0 0 0,1-1 0 0 0,4-4 0 0 0,-43 0 1 0 0,58-1-36 0 0,0-4 0 0 0,-1 0 1 0 0,1-4-1 0 0,4 4 1 0 0,-4 0-1 0 0,0-5 0 0 0,-1 0 1 0 0,6 5-1 0 0,-6-5 0 0 0,1 1 1 0 0,4-6-1 0 0,-4 5 0 0 0,4 0 1 0 0,-18-14-1 0 0,9 5 27 0 0,-1-5 0 0 0,1 4 1 0 0,0-4-1 0 0,5 0 0 0 0,-5 0 0 0 0,4-5 0 0 0,-13-19 0 0 0,-11-29 22 0 0,6 1 0 0 0,-1-1 0 0 0,-42-144 0 0 0,33 35-215 0 0,0-1 1 0 0,14 0-1 0 0,-14-354 1 0 0,67-564-433 0 0,-15 889 479 0 0,20-401-573 0 0,225-1201 0 0 0,-154 1382 333 0 0,25 1-1 0 0,229-556 0 0 0,-115 460-196 0 0,402-651 0 0 0,-431 857 203 0 0,10 4 0 0 0,503-541 1 0 0,-522 661 166 0 0,9 10 0 0 0,6 13 0 0 0,8 6 0 0 0,6 9 0 0 0,9 15 0 0 0,5 4 0 0 0,5 15 0 0 0,5 9 1 0 0,473-139-1 0 0,-488 187 132 0 0,5 15 0 0 0,253-25-1 0 0,503 15 725 0 0,-837 57-562 0 0,0 10 0 0 0,-1 4-1 0 0,-4 10 1 0 0,5 10-1 0 0,-5 0 1 0 0,0 9 0 0 0,0 10-1 0 0,157 72 1 0 0,-214-77-33 0 0,4 9-1 0 0,-9 6 1 0 0,-1-1 0 0 0,1 10 0 0 0,-5 0 0 0 0,-5 5 0 0 0,0 4 0 0 0,-5 6 0 0 0,-4-1-1 0 0,-5 5 1 0 0,0 5 0 0 0,85 143 0 0 0,-75-80 70 0 0,-6 8 0 0 0,-4 1-1 0 0,-10 4 1 0 0,-9 1 0 0 0,-5 4 0 0 0,43 282 0 0 0,-48-95 150 0 0,-15 0 0 0 0,-28 469 0 0 0,-33-230 233 0 0,-34-5 0 0 0,-187 804 0 0 0,-502 1105 1100 0 0,364-1516-473 0 0,-703 1281 1 0 0,1056-2200-1101 0 0,20-24-26 0 0,0-4 0 0 0,0-1 0 0 0,-5 0 0 0 0,-5 0 0 0 0,5 1 0 0 0,-4-6 0 0 0,-6 1 0 0 0,5-1 0 0 0,-61 48 1 0 0,85-81-32 0 0,5 5 1 0 0,-5-5 0 0 0,0 0 0 0 0,5 5-1 0 0,-5-5 1 0 0,1 5 0 0 0,4-5 0 0 0,-5 0-1 0 0,0 0 1 0 0,5 5 0 0 0,-5-5 0 0 0,1 0-1 0 0,-1 0 1 0 0,5 0 0 0 0,-5 0 0 0 0,0 0-1 0 0,0 0 1 0 0,1 0 0 0 0,4 0 0 0 0,-5 0-1 0 0,0 0 1 0 0,0 0 0 0 0,5 0 0 0 0,-5-5-1 0 0,1 5 1 0 0,-1 0 0 0 0,5-5 0 0 0,-5 5-1 0 0,0 0 1 0 0,5-5 0 0 0,-4 5 0 0 0,4-5-1 0 0,-5 5 1 0 0,0-4 0 0 0,5 4 0 0 0,-5-5-1 0 0,5 5 1 0 0,-5-5 0 0 0,5 0 0 0 0,0 5-1 0 0,-4-4 1 0 0,4-1 0 0 0,0 5 0 0 0,-5-15-1 0 0,-5-9 25 0 0,1 1-1 0 0,-1-6 1 0 0,5 5-1 0 0,-9-48 1 0 0,14 63-19 0 0,-48-446-282 0 0,19-784-1 0 0,29 847 90 0 0,5-68-313 0 0,24 6 0 0 0,138-756-1 0 0,-100 903 196 0 0,15 1 0 0 0,13 5-1 0 0,11 4 1 0 0,267-502-1 0 0,-134 383-110 0 0,15 9-1 0 0,23 15 1 0 0,10 14-1 0 0,19 10 0 0 0,560-517 1 0 0,-655 698 345 0 0,4 15-1 0 0,10 4 1 0 0,4 11 0 0 0,11 13 0 0 0,4 10-1 0 0,4 10 1 0 0,6 9 0 0 0,9 10 0 0 0,0 14-1 0 0,5 14 1 0 0,0 10 0 0 0,5 10 0 0 0,4 14-1 0 0,355-15 1 0 0,-455 58 179 0 0,-5 0-1 0 0,0 15 1 0 0,0 4-1 0 0,1 5 1 0 0,209 62-1 0 0,-296-57-57 0 0,-4-1-1 0 0,-1 6 0 0 0,0-1 0 0 0,1 10 1 0 0,-6 0-1 0 0,1 0 0 0 0,-5 10 1 0 0,-1 0-1 0 0,1 4 0 0 0,-5 0 1 0 0,-5 6-1 0 0,63 75 0 0 0,-68-61 6 0 0,-4 0 1 0 0,-1 4-1 0 0,-9 0 0 0 0,1 1 0 0 0,-6 4 0 0 0,0 0 0 0 0,-9 5 0 0 0,-1 0 1 0 0,-4-1-1 0 0,-4 1 0 0 0,8 125 0 0 0,-9-1 71 0 0,-9 5 1 0 0,-10 0-1 0 0,-10 0 0 0 0,-9-5 0 0 0,-57 278 1 0 0,-326 899 547 0 0,-105-43 74 0 0,-177 144 78 0 0,497-1153-577 0 0,-9-10-1 0 0,-254 320 1 0 0,450-650-249 0 0,-57 77 92 0 0,-1-5-1 0 0,-133 124 0 0 0,172-182-73 0 0,4 1 0 0 0,-4-1-1 0 0,0 0 1 0 0,0 1-1 0 0,0-6 1 0 0,-5 1-1 0 0,5-1 1 0 0,0 1 0 0 0,-5 0-1 0 0,0-6 1 0 0,5 6-1 0 0,-5-5 1 0 0,0-5 0 0 0,5 4-1 0 0,-5 1 1 0 0,0-5-1 0 0,-29-5 1 0 0,34 1-4 0 0,0-1 0 0 0,0 0 1 0 0,5 0-1 0 0,-6-4 0 0 0,6-1 0 0 0,-5 1 1 0 0,5-1-1 0 0,-1 0 0 0 0,1 1 0 0 0,0-5 1 0 0,-1 4-1 0 0,1-4 0 0 0,-1-1 0 0 0,-13-23 1 0 0,-20-24 43 0 0,5 0 1 0 0,-43-82-1 0 0,9 5-138 0 0,5-4-1 0 0,-71-216 0 0 0,114 268 7 0 0,5-5 0 0 0,0 1 0 0 0,10-1 0 0 0,0 0 0 0 0,-1-128 0 0 0,15 152 27 0 0,0-48-48 0 0,5 1 0 0 0,0 4 0 0 0,28-124 0 0 0,20 42-77 0 0,4 11 0 0 0,10-6 1 0 0,10 11-1 0 0,4-1 0 0 0,10 5 0 0 0,10 0 0 0 0,229-302 1 0 0,-101 192-155 0 0,15 10 0 0 0,15 14 0 0 0,401-330 0 0 0,1675-1101-1525 0 0,-1465 1144 1191 0 0,-406 258 332 0 0,29-19-176 0 0,14 24 1 0 0,10 24-1 0 0,612-225 0 0 0,53 105-291 0 0,18 110 643 0 0,-927 240 396 0 0,-5 9-1 0 0,536 29 1 0 0,-728 4-188 0 0,-4 1 0 0 0,5 0 1 0 0,-6 4-1 0 0,1 5 0 0 0,0 5 0 0 0,0 0 1 0 0,129 67-1 0 0,-154-63-21 0 0,1 1 0 0 0,0 0 0 0 0,-5 9 0 0 0,0-4 0 0 0,0 4 1 0 0,-4 0-1 0 0,-1 5 0 0 0,0 0 0 0 0,-4 0 0 0 0,-6 5 0 0 0,39 53 0 0 0,-19-1 59 0 0,0 5 0 0 0,-5-4 0 0 0,-5 9 0 0 0,34 163-1 0 0,-29-44 143 0 0,19 274 0 0 0,-52-307-67 0 0,-10 0 0 0 0,-10 0 0 0 0,-4-5 0 0 0,-77 355 0 0 0,5-207 249 0 0,-239 609-1 0 0,191-647-72 0 0,-311 512 0 0 0,-263 216 472 0 0,478-742-467 0 0,-9-14 1 0 0,-498 440-1 0 0,584-584-216 0 0,0-10 0 0 0,-5-4 0 0 0,-9-10-1 0 0,-1-4 1 0 0,-305 128 0 0 0,367-190-53 0 0,-4-6 0 0 0,5 1 0 0 0,-5-10 0 0 0,-182 19-1 0 0,216-39-25 0 0,-6 1 0 0 0,1-5-1 0 0,0-5 1 0 0,-1-4-1 0 0,1-5 1 0 0,0-1 0 0 0,-77-28-1 0 0,110 29-9 0 0,5-1 0 0 0,0-4-1 0 0,0-5 1 0 0,0 5 0 0 0,4-5-1 0 0,-4-4 1 0 0,5 4 0 0 0,-67-67-1 0 0,86 67-48 0 0,-5 0 0 0 0,5 0 0 0 0,-1 0-1 0 0,1-5 1 0 0,0 1 0 0 0,5-1 0 0 0,-1 0-1 0 0,1 1 1 0 0,5-1 0 0 0,-1-5 0 0 0,0 6-1 0 0,1-6 1 0 0,-5-57 0 0 0,9 34-31 0 0,5 0 0 0 0,5-1 0 0 0,-1 5-1 0 0,1-4 1 0 0,5 0 0 0 0,4 4 0 0 0,0-4 0 0 0,5 4 0 0 0,1 0 0 0 0,-1 1 0 0 0,5-1 0 0 0,4 5-1 0 0,39-62 1 0 0,39-43-161 0 0,8 5-1 0 0,226-230 0 0 0,-96 139-109 0 0,10 14 0 0 0,4 5 0 0 0,407-249-1 0 0,-278 235-85 0 0,6 18 0 0 0,477-181-1 0 0,-300 163 383 0 0,13 28 0 0 0,11 29-1 0 0,664-115 1 0 0,373 106 626 0 0,-1205 176-317 0 0,808 77 1 0 0,-109 129 109 0 0,-924-143-305 0 0,0 4 1 0 0,-5 15-1 0 0,277 134 1 0 0,-406-168-69 0 0,0 0 1 0 0,-5 5-1 0 0,1 0 0 0 0,-1 5 1 0 0,-5 0-1 0 0,1 5 1 0 0,-6 4-1 0 0,1 0 0 0 0,-5 1 1 0 0,67 104-1 0 0,-72-80 4 0 0,0 4-1 0 0,0 0 1 0 0,-10 0-1 0 0,1 5 1 0 0,-6 0-1 0 0,-8 0 1 0 0,3 5-1 0 0,6 109 1 0 0,-14-52 19 0 0,-6 0 1 0 0,-9 1 0 0 0,-5-1 0 0 0,-4 0 0 0 0,-10 0 0 0 0,-5 0 0 0 0,-10 0 0 0 0,-81 244 0 0 0,1-105 72 0 0,-16 0 1 0 0,-8-10 0 0 0,-15 0-1 0 0,-10-14 1 0 0,-14-5-1 0 0,-10-4 1 0 0,-325 339-1 0 0,-727 598 501 0 0,986-957-514 0 0,18-29 50 0 0,-4-13-1 0 0,-268 171 0 0 0,435-320-137 0 0,0-10 0 0 0,1 0 0 0 0,-6 1 0 0 0,1-11 1 0 0,-1 1-1 0 0,-119 28 0 0 0,167-52-13 0 0,-4 0 1 0 0,-1 0-1 0 0,6 0 0 0 0,-6-5 1 0 0,1 0-1 0 0,4 0 0 0 0,-5-5 1 0 0,1 0-1 0 0,4 0 1 0 0,-4 0-1 0 0,4-4 0 0 0,-4-1 1 0 0,4 1-1 0 0,0-6 0 0 0,0 1 1 0 0,1 0-1 0 0,-1-1 0 0 0,-43-33 1 0 0,44 20-1 0 0,-1 4 0 0 0,5-5 0 0 0,-5 0 0 0 0,5 1 0 0 0,5-1 0 0 0,-5-4 0 0 0,5 4 0 0 0,0-5 0 0 0,5 1 0 0 0,-6-1 0 0 0,6-4 0 0 0,5 5 0 0 0,-6-6 0 0 0,6 1 0 0 0,4 5 0 0 0,-5-6 0 0 0,5-66 0 0 0,5 91-24 0 0,0-1 0 0 0,0 1 0 0 0,0-5 0 0 0,5 4 0 0 0,0 1-1 0 0,-5 0 1 0 0,5-1 0 0 0,0-4 0 0 0,4 5 0 0 0,-4 0 0 0 0,0 4 0 0 0,4-4-1 0 0,1-1 1 0 0,-5 1 0 0 0,28-20 0 0 0,-18 20-13 0 0,4-5 0 0 0,-5 9 0 0 0,5-4 0 0 0,0 0 0 0 0,0 4 0 0 0,1-4 0 0 0,3 4 0 0 0,-3 5 0 0 0,42-19 0 0 0,14 10-23 0 0,-4 0-1 0 0,5 4 0 0 0,-1 5 0 0 0,-4 1 1 0 0,119 8-1 0 0,15 16 71 0 0,339 70 1 0 0,192 97 12 0 0,-622-153-32 0 0,3947 1205 270 0 0,-2795-775-194 0 0,-884-302-43 0 0,440 255 0 0 0,-684-336-30 0 0,0 10 0 0 0,-10 0-1 0 0,0 9 1 0 0,-9 5 0 0 0,152 163 0 0 0,-210-196-6 0 0,-4 0-1 0 0,-1 4 1 0 0,-9 1 0 0 0,0 4 0 0 0,0 1-1 0 0,-10-1 1 0 0,0 5 0 0 0,-4 0 0 0 0,-6 0-1 0 0,35 163 1 0 0,-44-91 6 0 0,-5 5-1 0 0,-4-1 0 0 0,-10 1 1 0 0,-5 0-1 0 0,-9-1 0 0 0,-10-4 1 0 0,-58 239-1 0 0,1-105 13 0 0,-15 0 1 0 0,-14-5-1 0 0,-153 282 0 0 0,48-177 18 0 0,-15-4 0 0 0,-420 531-1 0 0,339-551 5 0 0,-10-14-1 0 0,-540 464 1 0 0,-833 507 88 0 0,642-617-62 0 0,870-602-72 0 0,-4-11 1 0 0,-1-9 0 0 0,-4-4 0 0 0,-216 56-1 0 0,311-114-1 0 0,-4-5 0 0 0,-182 20 0 0 0,243-39 0 0 0,-4 4 0 0 0,5-8 0 0 0,-5 4 0 0 0,5-5 0 0 0,-5 0 0 0 0,4-4 0 0 0,1-1 0 0 0,0 0 0 0 0,-63-28 0 0 0,82 24-1 0 0,-5-1 0 0 0,5 1 0 0 0,5 0 0 0 0,-5-1-1 0 0,-1 1 1 0 0,6-5 0 0 0,-5 5 0 0 0,5-6 0 0 0,-1 1-1 0 0,6 0 1 0 0,-6 0 0 0 0,1-5 0 0 0,4 5 0 0 0,1-5-1 0 0,-1 5 1 0 0,5-5 0 0 0,-4 5 0 0 0,4-5 0 0 0,0 0 0 0 0,1 0-1 0 0,4 0 1 0 0,-5-33 0 0 0,5 14-44 0 0,0 0 0 0 0,0-5 0 0 0,5 5 0 0 0,-1 0-1 0 0,6 0 1 0 0,-1 0 0 0 0,1 0 0 0 0,4-1 0 0 0,1 1 0 0 0,42-71 0 0 0,-9 37-35 0 0,5 5-1 0 0,-1 5 1 0 0,6 0 0 0 0,-1 0 0 0 0,96-71 0 0 0,364-245-499 0 0,-283 235 264 0 0,10 9 1 0 0,459-186-1 0 0,-348 191 293 0 0,573-125 0 0 0,-718 216 55 0 0,1 10 0 0 0,4 14 0 0 0,259-1 1 0 0,640 97 100 0 0,-937-53-107 0 0,0 5 0 0 0,-5 4 0 0 0,1 15 0 0 0,-1 0-1 0 0,-5 14 1 0 0,1 5 0 0 0,-5 5 0 0 0,214 133 0 0 0,-310-157-16 0 0,-4-5 0 0 0,-1 5 1 0 0,-5 5-1 0 0,1-1 0 0 0,-6 6 1 0 0,82 109-1 0 0,-105-124-3 0 0,0 0 0 0 0,-5 0 0 0 0,-1 5 0 0 0,1 0 1 0 0,-4 0-1 0 0,-1 0 0 0 0,-5 4 0 0 0,0-4 0 0 0,-4 5 0 0 0,9 95 1 0 0,-19-124-9 0 0,10 81 13 0 0,-6-4 0 0 0,-4 4 0 0 0,-4-4 0 0 0,-6 4 0 0 0,-43 191 0 0 0,-57 25 57 0 0,-14-1 1 0 0,-230 417-1 0 0,124-325 3 0 0,-18-10-1 0 0,-20-15 1 0 0,-15-9 0 0 0,-13-10-1 0 0,-484 450 1 0 0,402-473 8 0 0,-14-25-1 0 0,-15-9 1 0 0,-535 302 0 0 0,688-465-37 0 0,-4-14 0 0 0,-5-5 0 0 0,-10-19 0 0 0,0-9 0 0 0,-387 90 0 0 0,497-157-13 0 0,-4-6 0 0 0,-1-4 0 0 0,-339-5 0 0 0,440-23-21 0 0,-4-1 0 0 0,4-5 1 0 0,-5 1-1 0 0,5-6 0 0 0,0 1 0 0 0,0-10 0 0 0,0 5 1 0 0,0-10-1 0 0,5 0 0 0 0,0 1 0 0 0,-1-6 0 0 0,-61-52 1 0 0,95 67-25 0 0,1-5 1 0 0,-1-5 0 0 0,5 5 0 0 0,0-4-1 0 0,0-1 1 0 0,0 0 0 0 0,5 1 0 0 0,0-6-1 0 0,0 1 1 0 0,4-1 0 0 0,-4 1 0 0 0,10-1-1 0 0,-6 1 1 0 0,6-6 0 0 0,-1 6 0 0 0,1-5 0 0 0,4 4-1 0 0,0-4 1 0 0,5 4 0 0 0,0-4 0 0 0,0 0-1 0 0,0 0 1 0 0,5 4 0 0 0,0-4 0 0 0,-1 4-1 0 0,6-4 1 0 0,0 5 0 0 0,4-6 0 0 0,0 6-1 0 0,1-1 1 0 0,18-33 0 0 0,5 10-52 0 0,1 4 1 0 0,4-4-1 0 0,0 9 1 0 0,5-5-1 0 0,-1 6 0 0 0,6 4 1 0 0,67-53-1 0 0,435-239-456 0 0,-512 311 468 0 0,105-48 18 0 0,0 5 0 0 0,5 5 0 0 0,5 9-1 0 0,0 6 1 0 0,0 8 0 0 0,220-23 0 0 0,43 19 118 0 0,517 10 1 0 0,1286 229 133 0 0,-1956-163-193 0 0,770 149 74 0 0,-952-163-86 0 0,-4 0 0 0 0,4 10 1 0 0,-5 0-1 0 0,1-1 0 0 0,-6 11 1 0 0,125 71-1 0 0,-177-96-9 0 0,5 5 1 0 0,-5 0-1 0 0,0 5 1 0 0,-1-5-1 0 0,1 5 1 0 0,-4 0-1 0 0,-1 0 1 0 0,0 0-1 0 0,0 5 0 0 0,0-5 1 0 0,-5 4-1 0 0,1 1 1 0 0,-1 0-1 0 0,-4 0 1 0 0,-1-1-1 0 0,1 6 1 0 0,-1-6-1 0 0,-4 6 1 0 0,0-5-1 0 0,0 4 1 0 0,0 39-1 0 0,-10-19 3 0 0,0-1-1 0 0,-5 1 1 0 0,1-1-1 0 0,-1 1 1 0 0,-9 0-1 0 0,5-6 1 0 0,-5 6-1 0 0,-29 48 1 0 0,-10 9 15 0 0,-4 0 0 0 0,-110 134 0 0 0,48-91 6 0 0,-10-5 0 0 0,0-4 1 0 0,-259 200-1 0 0,-530 292 83 0 0,421-349-45 0 0,-10-19 0 0 0,-14-19 0 0 0,-10-29 0 0 0,-10-19 0 0 0,-4-29 0 0 0,-10-19 0 0 0,-717 96 0 0 0,842-196-10 0 0,4-15-1 0 0,-511-24 1 0 0,583-38 1 0 0,0-9 0 0 0,-703-168 0 0 0,670 91-324 0 0,-1-19 0 0 0,11-15 0 0 0,-599-320 0 0 0,670 287-101 0 0,10-14 0 0 0,9-10 1 0 0,9-14-1 0 0,-386-383 0 0 0,568 492 232 0 0,1-4-1 0 0,9 0 0 0 0,0-9 0 0 0,10-1 0 0 0,4-4 0 0 0,5-5 0 0 0,5-5 0 0 0,-67-182 0 0 0,101 215 49 0 0,4-4-1 0 0,5 0 1 0 0,0 0-1 0 0,10-5 1 0 0,4 4-1 0 0,6 1 1 0 0,-1-5-1 0 0,10 0 0 0 0,-1 5 1 0 0,11 0-1 0 0,4-6 1 0 0,29-109-1 0 0,4 58-65 0 0,6 4 0 0 0,9 5 0 0 0,5 0 0 0 0,4 4 0 0 0,10 6 0 0 0,5 4 0 0 0,5 0 0 0 0,9 5 0 0 0,0 5 0 0 0,10 10 0 0 0,5-1 0 0 0,4 5 0 0 0,5 10 0 0 0,173-110 0 0 0,-77 62-76 0 0,-1 14 1 0 0,16 5-1 0 0,-1 14 1 0 0,282-100-1 0 0,-315 153 331 0 0,0 10 0 0 0,4 9 0 0 0,1 10 0 0 0,4 9 0 0 0,0 5-1 0 0,316 15 1 0 0,-483 9-73 0 0,5 4-1 0 0,-5 6 1 0 0,4-1-1 0 0,-4 1 0 0 0,0 4 1 0 0,0 1-1 0 0,0 4 1 0 0,-1 0-1 0 0,1 0 0 0 0,-5 5 1 0 0,0 5-1 0 0,58 38 1 0 0,-72-43-6 0 0,-1 4 1 0 0,1-4-1 0 0,0 10 0 0 0,-5-5 1 0 0,0-1-1 0 0,-1 6 1 0 0,-3-1-1 0 0,-1 1 1 0 0,0-1-1 0 0,0 5 1 0 0,-5-4-1 0 0,1 4 1 0 0,-6 0-1 0 0,1 1 1 0 0,-1-1-1 0 0,6 62 0 0 0,-6 25 38 0 0,-4 4 0 0 0,-10-5-1 0 0,-4 1 1 0 0,-6-1 0 0 0,-4 1-1 0 0,-5-1 1 0 0,-47 134 0 0 0,-30 29 186 0 0,-248 493 0 0 0,282-646-166 0 0,-10-5 1 0 0,-4-4-1 0 0,-5-6 1 0 0,-5 1-1 0 0,-115 114 1 0 0,178-205-55 0 0,4-5 0 0 0,-5 5 0 0 0,0-5 0 0 0,1-5 0 0 0,-1 5 0 0 0,-5-5-1 0 0,6 0 1 0 0,-6 0 0 0 0,1-5 0 0 0,-6 1 0 0 0,6-1 0 0 0,-63 15 0 0 0,15-24 17 0 0,0-1 0 0 0,-6-4 0 0 0,6-4 0 0 0,0-1 0 0 0,-5-5 1 0 0,-106-28-1 0 0,-487-173 291 0 0,-24-90-15 0 0,86 33 25 0 0,-1077-416 390 0 0,1455 584-597 0 0,33 13 4 0 0,-210-113-1 0 0,349 152-119 0 0,53 19 82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8.2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3-186 0 0,-3 4 107 0 0,-2 2-256 0 0,-1 4 80 0 0,1 2-64 0 0,-2 5-8 0 0,2 2-28 0 0,-1 2-12 0 0,2 4-37 0 0,1 2-20 0 0,2-1 31 0 0,3 0-86 0 0,3-2-32 0 0,3-3 6 0 0,3-5-642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20027 13411 6553 0 0,'-52'-58'68'0'0,"-1"1"-1"0"0,-4 4 1 0 0,-1 6-1 0 0,-4-1 1 0 0,0 0-1 0 0,0 10 1 0 0,-5-1-1 0 0,0 1 1 0 0,-5 5-1 0 0,5 4 1 0 0,-5 0-1 0 0,-95-19 0 0 0,33 15 94 0 0,0 4 0 0 0,-5 5 0 0 0,5 5-1 0 0,-253 5 1 0 0,344 19-120 0 0,4-1 0 0 0,-4 6 0 0 0,5-1 0 0 0,0 1 0 0 0,-1 4 0 0 0,1 1 0 0 0,0-1 0 0 0,0 5 0 0 0,4 0 0 0 0,-4 0 0 0 0,4 1 0 0 0,1 4 0 0 0,4 4 0 0 0,-38 30 0 0 0,-5 13 92 0 0,5 11-1 0 0,0-1 1 0 0,5 5-1 0 0,-67 120 1 0 0,-378 559 661 0 0,354-545-585 0 0,-144 197 273 0 0,-14-20 0 0 0,-24-5 0 0 0,-9-24 0 0 0,-20-9 0 0 0,-521 392 0 0 0,637-569-181 0 0,-6-10 0 0 0,-9-14 0 0 0,-10-5 0 0 0,0-19 0 0 0,-305 105 0 0 0,348-157-65 0 0,-9-15-1 0 0,0-10 1 0 0,-1-9-1 0 0,-4-15 1 0 0,0-4-1 0 0,-478-14 1 0 0,535-30-39 0 0,6-4 1 0 0,-6-10 0 0 0,0-4 0 0 0,6-10 0 0 0,4-10 0 0 0,-292-124 0 0 0,292 96-228 0 0,5-10 0 0 0,4-5 0 0 0,1-9 0 0 0,9-5 1 0 0,5-10-1 0 0,-235-229 0 0 0,307 263-47 0 0,-1 0 0 0 0,11-5 0 0 0,4-5 1 0 0,0 1-1 0 0,5-6 0 0 0,4-4 0 0 0,6 0 0 0 0,4-1 0 0 0,5-4 1 0 0,4 0-1 0 0,6-4 0 0 0,-25-174 0 0 0,35 121-27 0 0,8 4-1 0 0,6-4 0 0 0,9 0 1 0 0,4-1-1 0 0,35-167 0 0 0,-11 86-82 0 0,-4 202 56 0 0,-24 42 130 0 0,0 5 1 0 0,5 0 0 0 0,-5 0 0 0 0,0 0-1 0 0,0-5 1 0 0,0 5 0 0 0,5 0 0 0 0,-5 0 0 0 0,0 0-1 0 0,0 0 1 0 0,5 0 0 0 0,-5 0 0 0 0,0 0-1 0 0,0-5 1 0 0,4 5 0 0 0,-4 0 0 0 0,0 0-1 0 0,5 0 1 0 0,-5 0 0 0 0,0 0 0 0 0,0 0 0 0 0,5 0-1 0 0,-5 0 1 0 0,0 0 0 0 0,5 5 0 0 0,-5-5-1 0 0,0 0 1 0 0,0 0 0 0 0,5 0 0 0 0,-5 0-1 0 0,0 0 1 0 0,0 0 0 0 0,0 0 0 0 0,4 5 0 0 0,-4-5-1 0 0,0 0 1 0 0,0 0 0 0 0,5 0 0 0 0,-5 5-1 0 0,0-5 1 0 0,0 0 0 0 0,0 0 0 0 0,0 4-1 0 0,0-4 1 0 0,5 0 0 0 0,-5 5 0 0 0,10 14 12 0 0,-1 0 0 0 0,1 1 0 0 0,-1-1 0 0 0,1 0 0 0 0,-5 5 0 0 0,4-5 1 0 0,-4 0-1 0 0,-5 5 0 0 0,5-5 0 0 0,-1 34 0 0 0,-4 267 106 0 0,-4-167-48 0 0,-6 130 127 0 0,-86 525 0 0 0,-138 283 255 0 0,-292 756 252 0 0,315-1264-319 0 0,-315 613 0 0 0,488-1119-350 0 0,-642 1229 543 0 0,470-943-304 0 0,-379 499 0 0 0,566-834-252 0 0,-1 1 0 0 0,0 0 0 0 0,-5-1 0 0 0,5-4 0 0 0,-5 0 0 0 0,-52 38 0 0 0,62-52-14 0 0,0 0 1 0 0,0-6 0 0 0,-5 6-1 0 0,5-5 1 0 0,-1 4-1 0 0,-3-4 1 0 0,3 0 0 0 0,-4-5-1 0 0,5 5 1 0 0,-5-5 0 0 0,5 0-1 0 0,-38-5 1 0 0,23 0 6 0 0,-4-5-1 0 0,0 1 1 0 0,4-1-1 0 0,-4-4 1 0 0,5 0-1 0 0,-1-1 1 0 0,1-4 0 0 0,-1 0-1 0 0,1 0 1 0 0,4 0-1 0 0,0-5 1 0 0,1 0-1 0 0,-1-5 1 0 0,-24-23 0 0 0,-23-30 16 0 0,4-4 1 0 0,5-5-1 0 0,-86-138 1 0 0,0-58-377 0 0,-153-388 0 0 0,195 417 178 0 0,-156-374-495 0 0,32-9 1 0 0,-238-995-1 0 0,190-273-546 0 0,245 1402 642 0 0,62-900-1 0 0,24 982 192 0 0,19 8 0 0 0,19 1-1 0 0,210-608 1 0 0,-176 685 108 0 0,9 9 0 0 0,20 4 0 0 0,8 6 0 0 0,217-302 0 0 0,-226 402 88 0 0,10 9-1 0 0,9 10 0 0 0,5 5 1 0 0,15 10-1 0 0,4 4 0 0 0,240-172 1 0 0,-307 268 44 0 0,6 4 0 0 0,-1 6 0 0 0,5 4-1 0 0,196-72 1 0 0,-230 111 166 0 0,-4 4-1 0 0,4 1 0 0 0,1 8 1 0 0,4 1-1 0 0,-4 5 0 0 0,4 4 0 0 0,144 10 1 0 0,-216 0-4 0 0,-4 5 1 0 0,4 0-1 0 0,-4 0 1 0 0,0 4 0 0 0,4 1-1 0 0,-4-1 1 0 0,0 1 0 0 0,-1 4-1 0 0,1-4 1 0 0,-5 9-1 0 0,5-5 1 0 0,-5 6 0 0 0,4-6-1 0 0,-4 5 1 0 0,0 5-1 0 0,0-5 1 0 0,-5 5 0 0 0,0 0-1 0 0,5 0 1 0 0,-9 0-1 0 0,4 0 1 0 0,-5 4 0 0 0,5 1-1 0 0,-5 0 1 0 0,-4-5 0 0 0,4 9-1 0 0,-4-4 1 0 0,0 0-1 0 0,-6-1 1 0 0,1 6 0 0 0,5 42-1 0 0,-1 44 56 0 0,-4 0 0 0 0,-5-1 1 0 0,-5 1-1 0 0,-9-1 0 0 0,0 1 0 0 0,-10 0 0 0 0,-39 114 0 0 0,-80 292 522 0 0,-245 584-1 0 0,-214 239 358 0 0,429-1019-497 0 0,-420 603 0 0 0,19-229 160 0 0,502-628-539 0 0,-4-4 0 0 0,-1 0 0 0 0,-9-5 0 0 0,5-5 0 0 0,-10-5-1 0 0,-144 72 1 0 0,207-114-54 0 0,-1-1 0 0 0,0-4 1 0 0,1-1-1 0 0,-6 1 0 0 0,5-1 0 0 0,-4-4 0 0 0,-34 0 0 0 0,53-5-14 0 0,-1 0-1 0 0,-4 0 0 0 0,5 0 1 0 0,-1-5-1 0 0,1 5 1 0 0,0-5-1 0 0,-1 1 0 0 0,1-1 1 0 0,0 0-1 0 0,-1 0 1 0 0,1-4-1 0 0,4 4 0 0 0,-4-5 1 0 0,0 1-1 0 0,4-1 1 0 0,-4 1-1 0 0,-10-15 0 0 0,-5-5 10 0 0,5 0-1 0 0,0-4 0 0 0,5-1 0 0 0,-5 1 0 0 0,5-1 0 0 0,-24-61 1 0 0,-72-250-58 0 0,63 130-104 0 0,4 0 0 0 0,14-5-1 0 0,-14-259 1 0 0,63-674-389 0 0,4 880 361 0 0,19 1 0 0 0,10 4 0 0 0,9 0 0 0 0,15 0 0 0 0,10 10 0 0 0,8-1-1 0 0,16 6 1 0 0,8 4 0 0 0,274-430 0 0 0,-82 243-173 0 0,15 11 0 0 0,23 13 0 0 0,15 20 1 0 0,607-517-1 0 0,-114 215-572 0 0,1095-674 1 0 0,-1028 794 84 0 0,1229-555-1 0 0,-1431 837 813 0 0,-616 258 61 0 0,4 6-1 0 0,0 4 0 0 0,1 5 1 0 0,-1 4-1 0 0,129 1 0 0 0,-191 14-13 0 0,0 0 0 0 0,-4 5-1 0 0,4 0 1 0 0,0 4-1 0 0,-5 1 1 0 0,5 4 0 0 0,-5-4-1 0 0,5 4 1 0 0,-4 5-1 0 0,-1 0 1 0 0,-5 0 0 0 0,6 5-1 0 0,-6-5 1 0 0,1 10-1 0 0,-1-5 1 0 0,1 5-1 0 0,-6-1 1 0 0,6 1 0 0 0,38 67-1 0 0,23 28 115 0 0,-9 10 1 0 0,-4 0-1 0 0,-6 5 0 0 0,-4 0 0 0 0,91 277 1 0 0,148 780 700 0 0,-192-565 51 0 0,68 1273 1 0 0,-192-1440-390 0 0,-115 771 1 0 0,111-1168-428 0 0,-1-5 0 0 0,-4 0 0 0 0,-5 0 1 0 0,-29 68-1 0 0,48-130-77 0 0,0 4 0 0 0,0 1 1 0 0,0-5-1 0 0,-5 5 1 0 0,5-5-1 0 0,0 5 0 0 0,0-5 1 0 0,-5 4-1 0 0,5-4 1 0 0,0 5-1 0 0,-4-5 0 0 0,4 5 1 0 0,-5-5-1 0 0,5 0 0 0 0,0 5 1 0 0,-5-5-1 0 0,5 5 1 0 0,-10-5-1 0 0,10 0-4 0 0,0 0-1 0 0,-4 0 1 0 0,4 0-1 0 0,0 0 1 0 0,-5 0-1 0 0,5 0 1 0 0,0-5-1 0 0,0 5 1 0 0,-5 0-1 0 0,5 0 1 0 0,0 0-1 0 0,0-5 1 0 0,-5 5-1 0 0,5 0 1 0 0,0 0-1 0 0,0 0 1 0 0,0-5-1 0 0,0 5 1 0 0,-4 0-1 0 0,4-5 1 0 0,0 5-1 0 0,0 0 1 0 0,0 0-1 0 0,0-4 1 0 0,0 4-1 0 0,-39-149 94 0 0,30 97-94 0 0,-58-278-94 0 0,-24-398 1 0 0,24 169-236 0 0,-101-503-101 0 0,-42-321-199 0 0,176 1010 413 0 0,15-5-1 0 0,29-383 1 0 0,4 584 121 0 0,10 0 1 0 0,5 0 0 0 0,9 0 0 0 0,10 0 0 0 0,124-301 0 0 0,-76 267-70 0 0,9 1 1 0 0,5 9 0 0 0,282-373 0 0 0,-253 406 30 0 0,5 6-1 0 0,9 9 1 0 0,5 4 0 0 0,344-243 0 0 0,-292 248-59 0 0,11 15 1 0 0,3 5 0 0 0,441-163 0 0 0,-440 205 271 0 0,10 16 0 0 0,-6 3 1 0 0,11 15-1 0 0,405-28 1 0 0,-439 57 86 0 0,0 14 0 0 0,0 10 0 0 0,320 43 1 0 0,-359-20-37 0 0,-4 11-1 0 0,0 8 1 0 0,-1 6 0 0 0,-4 4 0 0 0,0 10 0 0 0,210 125-1 0 0,-33 23 360 0 0,617 512 0 0 0,-813-607-354 0 0,-10 14 0 0 0,-4 0 0 0 0,-6 5 0 0 0,-4 9 0 0 0,-10 0 0 0 0,139 264 0 0 0,-172-264-2 0 0,-10 0 1 0 0,0 5 0 0 0,58 254-1 0 0,-106-335-85 0 0,1-1 0 0 0,-6 1 0 0 0,1 0 0 0 0,-10 5 1 0 0,5-6-1 0 0,-10 6 0 0 0,0-5 0 0 0,-5-1 0 0 0,-4 6 0 0 0,-24 86 0 0 0,-5-49 45 0 0,0 1 1 0 0,-10-5-1 0 0,-4 0 1 0 0,-1-4-1 0 0,-9-1 0 0 0,0-5 1 0 0,-143 154-1 0 0,138-178-24 0 0,-4-9 0 0 0,-6 0-1 0 0,1-5 1 0 0,-5 1 0 0 0,0-11-1 0 0,-5 1 1 0 0,0-5 0 0 0,-163 57-1 0 0,173-76-2 0 0,0-5-1 0 0,-6 0 0 0 0,6-5 0 0 0,-5-5 0 0 0,0-4 0 0 0,0-6 0 0 0,0 1 1 0 0,0-5-1 0 0,-1-5 0 0 0,-152-28 0 0 0,191 19-33 0 0,1 4-1 0 0,-1-4 1 0 0,0-5 0 0 0,5-1 0 0 0,-5 1-1 0 0,5-5 1 0 0,0 0 0 0 0,5-4 0 0 0,-5-1-1 0 0,4 0 1 0 0,1-4 0 0 0,5-1-1 0 0,-1 1 1 0 0,1-1 0 0 0,-1-4 0 0 0,5-5-1 0 0,1 5 1 0 0,-1-5 0 0 0,5 0 0 0 0,5 0-1 0 0,-29-58 1 0 0,19 10-102 0 0,5 0-1 0 0,1-4 1 0 0,8 4 0 0 0,1-5-1 0 0,4 0 1 0 0,5 1 0 0 0,5-1-1 0 0,5 0 1 0 0,24-167 0 0 0,-5 153-12 0 0,0 5-1 0 0,9 0 1 0 0,6 4 0 0 0,-1-4 0 0 0,5 4 0 0 0,9 6 0 0 0,1-1 0 0 0,95-124 0 0 0,-42 77-45 0 0,4 4 0 0 0,9 10 0 0 0,6-1 1 0 0,9 11-1 0 0,0 4 0 0 0,4 5 1 0 0,197-110-1 0 0,-206 143 111 0 0,10 6 0 0 0,-5 8 1 0 0,10 6-1 0 0,-1 4 0 0 0,1 10 1 0 0,4 5-1 0 0,0 5 0 0 0,278-20 0 0 0,-258 43 78 0 0,-1 10 0 0 0,0 5-1 0 0,1 9 1 0 0,-1 6 0 0 0,-4 8 0 0 0,4 6-1 0 0,-4 9 1 0 0,-5 5 0 0 0,0 9-1 0 0,0 5 1 0 0,-5 5 0 0 0,-5 10-1 0 0,235 157 1 0 0,-149-52 68 0 0,-4 9 0 0 0,-5 10 0 0 0,-15 10 0 0 0,-9 9 0 0 0,191 273 0 0 0,-325-407-85 0 0,-4 0 1 0 0,-6 10-1 0 0,0-5 0 0 0,-9 9 1 0 0,0-4-1 0 0,-10 4 0 0 0,1 5 1 0 0,-6-4-1 0 0,25 138 0 0 0,-35-52 29 0 0,-3 4-1 0 0,-11 0 0 0 0,-9 1 0 0 0,-33 257 1 0 0,14-291-9 0 0,-10-5 0 0 0,-9 0 1 0 0,-5-4-1 0 0,-5 4 0 0 0,-125 249 0 0 0,6-82 170 0 0,-20-4-1 0 0,-420 540 1 0 0,454-683-109 0 0,-5-11 0 0 0,-10-4 0 0 0,-320 234 1 0 0,383-315-46 0 0,-220 114 0 0 0,277-162-60 0 0,-5-10 0 0 0,1 5 0 0 0,-1-10 0 0 0,1 6 0 0 0,-1-6 0 0 0,0-4 0 0 0,-57 4 0 0 0,48-9 0 0 0,5-1 1 0 0,-6-4-1 0 0,6 0 1 0 0,0-4 0 0 0,-6-6-1 0 0,6 1 1 0 0,0-6-1 0 0,-1 1 1 0 0,-57-24-1 0 0,-9-20 42 0 0,0-9 0 0 0,-1-5-1 0 0,10 1 1 0 0,1-11-1 0 0,-188-171 1 0 0,87 42-267 0 0,-307-387-1 0 0,432 483 28 0 0,3-4-1 0 0,-80-154 0 0 0,134 211 101 0 0,4 0 0 0 0,5-5 0 0 0,0 5 0 0 0,0-5 0 0 0,10 0 0 0 0,-25-134 0 0 0,35 124 20 0 0,-1 1-1 0 0,10-1 1 0 0,-1 0-1 0 0,1 1 1 0 0,5-1-1 0 0,4 1 0 0 0,5 4 1 0 0,34-100-1 0 0,67-86-196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5564 9315 6553 0 0,'-440'105'563'0'0,"-484"53"-1"0"0,312-67 132 0 0,91 4-464 0 0,-575 82 678 0 0,962-162-754 0 0,-5-6-1 0 0,-248-9 1 0 0,315-9-75 0 0,0-1 1 0 0,-4-4 0 0 0,4-5-1 0 0,0 0 1 0 0,0-5-1 0 0,-114-58 1 0 0,138 54-47 0 0,0 4 0 0 0,5-10-1 0 0,-5 1 1 0 0,10-1 0 0 0,-5 1-1 0 0,5-6 1 0 0,-1 1 0 0 0,1-5 0 0 0,5 0-1 0 0,-1 0 1 0 0,6-5 0 0 0,-1 5-1 0 0,0-5 1 0 0,5-4 0 0 0,5 4 0 0 0,-5-5-1 0 0,10 5 1 0 0,-5-4 0 0 0,9-6-1 0 0,-14-61 1 0 0,15-15-60 0 0,-1 0 0 0 0,10 0 0 0 0,5-5-1 0 0,9 5 1 0 0,0 0 0 0 0,39-134 0 0 0,28-43-107 0 0,168-411 1 0 0,-77 291 17 0 0,15 15-1 0 0,19 5 1 0 0,14 9 0 0 0,19 14 0 0 0,412-511-1 0 0,-374 569 3 0 0,15 19 0 0 0,9 9 0 0 0,15 15 0 0 0,14 15 0 0 0,10 13 0 0 0,14 15 0 0 0,10 15 0 0 0,745-345 0 0 0,-640 387 12 0 0,10 20 0 0 0,9 18 0 0 0,641-104-1 0 0,-574 162 613 0 0,9 24 0 0 0,-4 24 0 0 0,703 38 0 0 0,-990 19-100 0 0,530 106 1 0 0,-659-87-266 0 0,-5 6 1 0 0,-1 4-1 0 0,1 9 1 0 0,-5 6 0 0 0,201 114-1 0 0,-254-119-64 0 0,1 9 0 0 0,-1 0-1 0 0,-9 5 1 0 0,4 0 0 0 0,-9 5-1 0 0,0 4 1 0 0,-5 6 0 0 0,101 157-1 0 0,-82-91 98 0 0,-4 5-1 0 0,-5 0 0 0 0,-10 5 1 0 0,62 254-1 0 0,-28 152 242 0 0,-5-23-1 0 0,-86-527-396 0 0,-1 5 0 0 0,1 0 0 0 0,0-4 0 0 0,0 4 0 0 0,4-5 0 0 0,1 5 0 0 0,-1-4 0 0 0,1 4 0 0 0,0-5 0 0 0,-1 1 0 0 0,6-1 0 0 0,8 10 0 0 0,-13-15-9 0 0,0 1-1 0 0,4-5 1 0 0,-5 0 0 0 0,1 4 0 0 0,4-4-1 0 0,-4 0 1 0 0,4-1 0 0 0,-4 1 0 0 0,4-5 0 0 0,-4 5-1 0 0,4-5 1 0 0,1 5 0 0 0,-6-5 0 0 0,5 0 0 0 0,1 0-1 0 0,-1 0 1 0 0,15-5 0 0 0,-5 0 17 0 0,-5 0-1 0 0,5 1 1 0 0,-5-1-1 0 0,0 0 1 0 0,0-4 0 0 0,5-1-1 0 0,-5 0 1 0 0,34-18 0 0 0,134-125 100 0 0,-130 105-45 0 0,986-1005-278 0 0,186-152-578 0 0,-1090 1085 690 0 0,9 10 0 0 0,6 5 0 0 0,3 9-1 0 0,1 5 1 0 0,5 5 0 0 0,4 10 0 0 0,226-68 0 0 0,-178 82 210 0 0,5 14-1 0 0,0 10 1 0 0,0 9 0 0 0,436-4 0 0 0,-331 37 76 0 0,0 11-1 0 0,-4 13 1 0 0,-1 15 0 0 0,532 144 0 0 0,-575-101 45 0 0,1 15 1 0 0,497 253-1 0 0,-608-259-66 0 0,273 197-1 0 0,-358-230-141 0 0,-6 10-1 0 0,1-5 0 0 0,-5 10 0 0 0,-5-1 0 0 0,62 92 1 0 0,-72-87 30 0 0,-4 0 0 0 0,-5 5 0 0 0,-5 0 0 0 0,-5 5 0 0 0,0 0 0 0 0,29 129 0 0 0,-48-138-17 0 0,-4-6 1 0 0,-6 1-1 0 0,-4 4 0 0 0,0 0 0 0 0,-5-4 0 0 0,-5 4 0 0 0,-5-4 1 0 0,-18 109-1 0 0,-15-42 61 0 0,-5-5 1 0 0,-5-5 0 0 0,-133 253-1 0 0,42-138 42 0 0,-4-5 0 0 0,-15-10 0 0 0,-9-4 1 0 0,-5-10-1 0 0,-14-9 0 0 0,-10-6 0 0 0,-292 231 0 0 0,450-403-113 0 0,5-4 0 0 0,-6 0 0 0 0,1-1 0 0 0,0 1 0 0 0,-4-5 0 0 0,3-5 0 0 0,-3 0 0 0 0,-87 24 0 0 0,124-38-41 0 0,1-5 1 0 0,-1 0-1 0 0,-4 0 0 0 0,4 5 1 0 0,0-5-1 0 0,1 0 1 0 0,-1-5-1 0 0,1 5 0 0 0,-1 0 1 0 0,1-5-1 0 0,-1 5 1 0 0,1-5-1 0 0,-1 5 1 0 0,0-4-1 0 0,1-1 0 0 0,-1 0 1 0 0,1 0-1 0 0,-1 0 1 0 0,1 1-1 0 0,4-6 0 0 0,-5 5 1 0 0,1 1-1 0 0,4-6 1 0 0,-14-14-1 0 0,0 0 15 0 0,-1-5 0 0 0,6 6 0 0 0,0-6 0 0 0,-1-5 0 0 0,1 6 0 0 0,-10-44 0 0 0,0 0-49 0 0,10 0-1 0 0,-5 1 1 0 0,9-6-1 0 0,1 5 1 0 0,4-4-1 0 0,5-1 1 0 0,0 5-1 0 0,5-4 1 0 0,28-135-1 0 0,-14 111-55 0 0,10-1 0 0 0,4 1 0 0 0,6 4 1 0 0,-1 1-1 0 0,5-1 0 0 0,91-134 0 0 0,-24 68-100 0 0,5 4 1 0 0,9 5 0 0 0,5 4 0 0 0,278-243-1 0 0,-287 296 114 0 0,-1 5-1 0 0,6 5 1 0 0,4 10-1 0 0,0-1 1 0 0,10 10-1 0 0,258-100 1 0 0,-268 133 121 0 0,5 1 1 0 0,-5 9 0 0 0,5 5-1 0 0,201-5 1 0 0,-101 29 92 0 0,403 52 1 0 0,-97 44 123 0 0,718 238 0 0 0,-693-176-120 0 0,789 253 284 0 0,-53 106-13 0 0,-1196-475-370 0 0,1 11 0 0 0,-1 4-1 0 0,-5 0 1 0 0,-4 5-1 0 0,100 96 1 0 0,-153-120-27 0 0,0 0 0 0 0,0 5 0 0 0,-4 4 0 0 0,-1-4 0 0 0,-5 5 1 0 0,-4 0-1 0 0,5 4 0 0 0,-11 0 0 0 0,6 1 0 0 0,-10-1 0 0 0,24 82 0 0 0,-19-29 22 0 0,-5 0-1 0 0,1 0 0 0 0,-11 0 1 0 0,-4 5-1 0 0,-5-5 0 0 0,-24 196 1 0 0,-5-139 41 0 0,-9 6 1 0 0,-5-6 0 0 0,-101 259-1 0 0,15-110 94 0 0,-277 511-1 0 0,-652 719 330 0 0,63-250 17 0 0,598-774-323 0 0,258-331-115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7493 2033 6553 0 0,'-321'-1014'0'0'0,"163"564"0"0"0,144 417 1 0 0,5-1-1 0 0,-6 6 0 0 0,1-6 0 0 0,0 5 1 0 0,-6 1-1 0 0,1-1 0 0 0,0 0 0 0 0,-5 5 1 0 0,5 0-1 0 0,-5-4 0 0 0,0 4 1 0 0,-4 5-1 0 0,4-5 0 0 0,-5 5 0 0 0,0 0 1 0 0,0-1-1 0 0,1 6 0 0 0,-1 0 0 0 0,-4-1 1 0 0,4 1-1 0 0,-43-5 0 0 0,10 4 45 0 0,-5 1-1 0 0,5 5 1 0 0,-5 4 0 0 0,0 0 0 0 0,5 5-1 0 0,-5 5 1 0 0,0 0 0 0 0,4 4-1 0 0,-4 1 1 0 0,-76 23 0 0 0,-168 72 315 0 0,10 10 0 0 0,-1 10 0 0 0,-435 262 0 0 0,383-162 112 0 0,10 14-1 0 0,-402 359 1 0 0,468-344-121 0 0,15 9 1 0 0,9 14-1 0 0,10 10 0 0 0,15 10 1 0 0,14 9-1 0 0,14 10 1 0 0,14 9-1 0 0,10 5 0 0 0,-163 455 1 0 0,297-675-240 0 0,10 5 0 0 0,-1 0 1 0 0,10 4-1 0 0,0-4 0 0 0,10 5 1 0 0,5-1-1 0 0,-1 1 0 0 0,20 172 1 0 0,-1-216-40 0 0,5 1 0 0 0,1-1 1 0 0,4-4-1 0 0,0 5 1 0 0,10-6-1 0 0,0 1 1 0 0,-1 0-1 0 0,11 0 1 0 0,-1-5-1 0 0,86 115 1 0 0,-66-106 18 0 0,4-4 1 0 0,0-5-1 0 0,5 0 1 0 0,5-5-1 0 0,-1 0 1 0 0,6-4-1 0 0,0-6 1 0 0,133 68-1 0 0,-114-77 34 0 0,-1-5 0 0 0,1-4-1 0 0,5-1 1 0 0,-1-9 0 0 0,5-5-1 0 0,192 19 1 0 0,-125-33 59 0 0,0-5 1 0 0,1-5-1 0 0,228-42 1 0 0,-214 4 69 0 0,-5-5 0 0 0,0-10 0 0 0,315-147 0 0 0,-382 152-166 0 0,0-4-1 0 0,-5-6 0 0 0,-5-4 0 0 0,177-143 0 0 0,-224 162-123 0 0,-6-5-1 0 0,-4 1 1 0 0,0-1 0 0 0,0-4-1 0 0,-5-1 1 0 0,-5-4 0 0 0,1 0-1 0 0,-1 0 1 0 0,43-125 0 0 0,-76 168 17 0 0,4-5 1 0 0,-4 5 0 0 0,0-5 0 0 0,0 0 0 0 0,0 0-1 0 0,-5 5 1 0 0,0-5 0 0 0,0 0 0 0 0,0 0 0 0 0,0 0-1 0 0,-5 0 1 0 0,0 5 0 0 0,0-5 0 0 0,0 0 0 0 0,1 5-1 0 0,-6-5 1 0 0,1 5 0 0 0,-1-5 0 0 0,0 5-1 0 0,1 0 1 0 0,-6 0 0 0 0,1 0 0 0 0,0 0 0 0 0,-1 0-1 0 0,1 4 1 0 0,0-4 0 0 0,-25-10 0 0 0,-37-23 18 0 0,-1-1 0 0 0,-4 5 0 0 0,0 5 1 0 0,-1 5-1 0 0,-104-34 0 0 0,14 20 95 0 0,-1 8-1 0 0,-358-37 1 0 0,340 57-33 0 0,0 15 1 0 0,-1 4 0 0 0,-191 19-1 0 0,269 1-22 0 0,-1-1 1 0 0,5 10-1 0 0,0 0 0 0 0,0 9 1 0 0,0 1-1 0 0,-144 76 0 0 0,149-58 7 0 0,0 6-1 0 0,-1 9 0 0 0,6 0 0 0 0,4 5 1 0 0,-148 143-1 0 0,196-163-22 0 0,5-4 0 0 0,0 5 0 0 0,5 0 0 0 0,0 4 1 0 0,4 0-1 0 0,1 6 0 0 0,-1-6 0 0 0,10 5 0 0 0,0 0 0 0 0,1 5 0 0 0,-25 115 0 0 0,33-81 12 0 0,1-1-1 0 0,4 5 1 0 0,10-4-1 0 0,0 4 0 0 0,5-4 1 0 0,5-1-1 0 0,4 0 1 0 0,5 1-1 0 0,5-1 1 0 0,0 1-1 0 0,72 157 0 0 0,9-23 47 0 0,10-1 1 0 0,9-4-1 0 0,10-10 0 0 0,14-5 0 0 0,6-4 0 0 0,8-11 0 0 0,10-3 0 0 0,5-11 1 0 0,15-4-1 0 0,-1-15 0 0 0,15-4 0 0 0,325 201 0 0 0,-344-264-5 0 0,4-4 0 0 0,0-15 0 0 0,5-4-1 0 0,254 57 1 0 0,-96-53 104 0 0,579 62 0 0 0,-689-123-84 0 0,0-11 1 0 0,0-9-1 0 0,0-14 1 0 0,450-77-1 0 0,-513 48-45 0 0,-3-5 0 0 0,-1-5-1 0 0,0-9 1 0 0,-5-10 0 0 0,-5-4 0 0 0,-4-10 0 0 0,157-106 0 0 0,-176 92-193 0 0,-10-10 0 0 0,0-5 0 0 0,-10-4 0 0 0,1-6 1 0 0,152-215-1 0 0,-157 178-71 0 0,-5-10 1 0 0,-15-5-1 0 0,0-5 1 0 0,101-273-1 0 0,-162 350 130 0 0,-6-5 0 0 0,-4 0 0 0 0,0-5-1 0 0,-10 5 1 0 0,-5-5 0 0 0,-4 0 0 0 0,-6 1 0 0 0,-4-1 0 0 0,0 5-1 0 0,-28-149 1 0 0,18 226 45 0 0,5-1-1 0 0,-4 1 0 0 0,-1 4 1 0 0,-4-4-1 0 0,4 4 1 0 0,-4-4-1 0 0,-5 4 1 0 0,4 0-1 0 0,-4 0 0 0 0,0 1 1 0 0,-38-39-1 0 0,28 38-36 0 0,-4 5 0 0 0,-54-38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2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1986 3861 6553 0 0,'-698'-804'0'0'0,"530"646"0"0"0,-300-225 0 0 0,382 321 109 0 0,4-5-1 0 0,-138-148 1 0 0,187 177-66 0 0,4-1 0 0 0,-5 1 0 0 0,11-5 0 0 0,-6 0 0 0 0,5 0 0 0 0,0 0 0 0 0,-29-91 0 0 0,49 115-32 0 0,4 4 0 0 0,-5-4 1 0 0,5 0-1 0 0,-5 5 0 0 0,5-5 1 0 0,0 0-1 0 0,5 4 0 0 0,-5-4 0 0 0,5 5 1 0 0,-5-5-1 0 0,4-1 0 0 0,1 6 1 0 0,5-5-1 0 0,-6 5 0 0 0,1-1 1 0 0,5-4-1 0 0,-1 5 0 0 0,1-1 1 0 0,0 1-1 0 0,13-19 0 0 0,16-10 86 0 0,4-5 0 0 0,0 5 0 0 0,5 4 0 0 0,76-61 0 0 0,-9 23 52 0 0,5 6-1 0 0,4-1 1 0 0,168-62-1 0 0,416-110 509 0 0,-187 100-140 0 0,10 25 1 0 0,5 23 0 0 0,0 20-1 0 0,5 28 1 0 0,-1 19 0 0 0,714 62-1 0 0,-848 11-47 0 0,1 13 0 0 0,559 168-1 0 0,-789-177-304 0 0,-5 9-1 0 0,1 10 0 0 0,-6 5 1 0 0,1 9-1 0 0,-6 5 1 0 0,183 134-1 0 0,-254-153-64 0 0,-5 5-1 0 0,-5 0 1 0 0,0 4-1 0 0,-4 6 1 0 0,-1-1 0 0 0,-9 10-1 0 0,0-5 1 0 0,-4 10-1 0 0,-6-1 1 0 0,-4 1 0 0 0,66 172-1 0 0,-76-134 74 0 0,-4 5-1 0 0,-11-1 0 0 0,-4 1 1 0 0,14 249-1 0 0,-33-197 51 0 0,-5-4 0 0 0,-14-1 0 0 0,-39 221 0 0 0,20-235-63 0 0,-5 0 1 0 0,-6-9-1 0 0,-8 4 0 0 0,-10-4 1 0 0,-5-5-1 0 0,-10 0 0 0 0,-133 215 0 0 0,186-340-122 0 0,-58 92 249 0 0,-190 210 0 0 0,243-307-251 0 0,0 6 0 0 0,-4-5 0 0 0,4-5-1 0 0,-4 4 1 0 0,-6-4 0 0 0,6-5 0 0 0,-5 5 0 0 0,4-5 0 0 0,-4-4 0 0 0,-5 4 0 0 0,-63 14 0 0 0,40-18 84 0 0,-1-6 0 0 0,0 1 1 0 0,-5-1-1 0 0,5-9 1 0 0,-91 0-1 0 0,134-4-98 0 0,0 4-1 0 0,0-5 1 0 0,5 0 0 0 0,-5 0-1 0 0,0-4 1 0 0,5-1 0 0 0,0 5-1 0 0,-5-4 1 0 0,5-6-1 0 0,0 6 1 0 0,0-5 0 0 0,-1 4-1 0 0,1-4 1 0 0,0-1-1 0 0,5-4 1 0 0,-5 5 0 0 0,4-1-1 0 0,1-4 1 0 0,-19-29-1 0 0,13 20 26 0 0,6-1-1 0 0,0 0 0 0 0,-1-4 1 0 0,1 4-1 0 0,4-4 0 0 0,1 4 1 0 0,-1-5-1 0 0,5 1 0 0 0,-4-1 0 0 0,9 1 1 0 0,-5-34-1 0 0,5 48-57 0 0,0-5 0 0 0,5 5 0 0 0,-5-5-1 0 0,5 5 1 0 0,-1-5 0 0 0,6 5 0 0 0,-5 0 0 0 0,4-1 0 0 0,1 1-1 0 0,0 0 1 0 0,-1 0 0 0 0,1 0 0 0 0,4 0 0 0 0,-4 4-1 0 0,4-4 1 0 0,0 5 0 0 0,29-29 0 0 0,-4 14 0 0 0,4-4 0 0 0,-5 4 0 0 0,10 5 0 0 0,-5 0 0 0 0,0 0-1 0 0,81-24 1 0 0,297-66-67 0 0,-301 85 127 0 0,28 0-27 0 0,1 5-1 0 0,-1 5 1 0 0,5 9 0 0 0,225 10 0 0 0,-144 20 13 0 0,-4 8-1 0 0,287 73 1 0 0,-87-6 33 0 0,-105-23 3 0 0,417 148 1 0 0,-441-110-8 0 0,455 240 0 0 0,-641-279-42 0 0,5 1 1 0 0,-10 5-1 0 0,0 9 0 0 0,-5 0 0 0 0,-4 5 0 0 0,138 158 0 0 0,-177-168-8 0 0,0-5 1 0 0,0 11 0 0 0,-9-1 0 0 0,0 0 0 0 0,-6 5-1 0 0,-4 4 1 0 0,-4-4 0 0 0,-6 5 0 0 0,-4 4-1 0 0,0-4 1 0 0,-5 5 0 0 0,-10-1 0 0 0,0 0-1 0 0,1 144 1 0 0,-15-67 16 0 0,-5 5-1 0 0,-10-5 0 0 0,-42 220 0 0 0,14-215 7 0 0,-5-5 0 0 0,-9-5-1 0 0,-125 264 1 0 0,134-341-25 0 0,-57 116 42 0 0,-230 349 0 0 0,120-264 17 0 0,-15-9 1 0 0,-363 340-1 0 0,421-464-23 0 0,-5-10 1 0 0,-311 196 0 0 0,358-268-41 0 0,20-4 18 0 0,-9-5 0 0 0,-125 52 0 0 0,43-47 14 0 0,-258 71 1 0 0,353-139-33 0 0,82-13-8 0 0,24 8 0 0 0,0-4 0 0 0,0 0 1 0 0,0 0-1 0 0,-4 0 0 0 0,4 0 0 0 0,0 0 0 0 0,0 0 0 0 0,0 0 0 0 0,0 0 0 0 0,-5 0 1 0 0,5 0-1 0 0,0 0 0 0 0,0 0 0 0 0,0 0 0 0 0,0 0 0 0 0,-5 0 0 0 0,5 0 1 0 0,0 0-1 0 0,0 0 0 0 0,0 0 0 0 0,0 0 0 0 0,0 0 0 0 0,-5 0 0 0 0,5 0 0 0 0,0 0 1 0 0,0 0-1 0 0,0 0 0 0 0,0 0 0 0 0,0 0 0 0 0,-4-4 0 0 0,4 4 0 0 0,0 0 1 0 0,0 0-1 0 0,0 0 0 0 0,0 0 0 0 0,0 0 0 0 0,0 0 0 0 0,0-5 0 0 0,-5 5 1 0 0,5 0-1 0 0,0 0 0 0 0,0 0 0 0 0,0 0 0 0 0,0 0 0 0 0,0-5 0 0 0,0 5 0 0 0,0 0 1 0 0,0 0-1 0 0,0 0 0 0 0,0 0 0 0 0,0-5 0 0 0,0 5 0 0 0,0 0 0 0 0,0 0 1 0 0,0 0-1 0 0,0 0 0 0 0,0-4 0 0 0,0 4 0 0 0,0 0 0 0 0,0 0 0 0 0,0 0 0 0 0,0 0 1 0 0,5 0-1 0 0,-5-5 0 0 0,23-19 20 0 0,11 0-15 0 0,4 5 1 0 0,-4 0-1 0 0,4 4 1 0 0,0 1-1 0 0,1 0 0 0 0,-1-1 1 0 0,5 6-1 0 0,-5-1 1 0 0,0 5-1 0 0,5 1 0 0 0,-4-1 1 0 0,80 10-1 0 0,-95-5-2 0 0,-5 0 0 0 0,5 4 0 0 0,-5 1 0 0 0,5 0 0 0 0,-5 0 1 0 0,5 4-1 0 0,-4-4 0 0 0,-1 5 0 0 0,0-1 0 0 0,0 1 0 0 0,0 4 0 0 0,0-4 0 0 0,0 4 0 0 0,0 0 0 0 0,-4 1 0 0 0,4-1 0 0 0,-5 0 0 0 0,1 1 0 0 0,-1 4 0 0 0,0 0 0 0 0,-4 0 0 0 0,4-4 0 0 0,-4 4 0 0 0,-1 5 0 0 0,11 19 1 0 0,-6 4 5 0 0,0 6 1 0 0,1-5 0 0 0,-6 5-1 0 0,-4-1 1 0 0,0 1 0 0 0,0-1-1 0 0,-5 1 1 0 0,-5 0 0 0 0,0-5-1 0 0,0 4 1 0 0,-4 1 0 0 0,-1-1-1 0 0,-33 82 1 0 0,-10 10 14 0 0,-14-5-1 0 0,0-1 1 0 0,-124 183 0 0 0,-10-24 42 0 0,-311 344 0 0 0,225-326-34 0 0,-9-13 0 0 0,-15-10 0 0 0,-522 373 0 0 0,570-484-32 0 0,-10-8 0 0 0,-9-16 0 0 0,-388 164 0 0 0,441-230 0 0 0,-6-10 0 0 0,-4-14 0 0 0,0-5 0 0 0,-464 53 0 0 0,439-91 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2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9483 1192 6553 0 0,'-14'-95'60'0'0,"-53"-159"-1"0"0,57 221-46 0 0,-4-1 0 0 0,-1 5 0 0 0,1-4 1 0 0,0 4-1 0 0,-5-4 0 0 0,0 4 0 0 0,-5 0 0 0 0,-29-33 0 0 0,-9 0 22 0 0,0 4 0 0 0,-139-99 0 0 0,162 133-17 0 0,1 5 0 0 0,0-1 0 0 0,-5 1 0 0 0,5 0 0 0 0,-6 5 0 0 0,1-1 0 0 0,0 6 0 0 0,-43-6 0 0 0,-512-42 454 0 0,297 38-282 0 0,-1177-5 1332 0 0,1061 53-1109 0 0,-559 100 0 0 0,799-91-260 0 0,5 5-1 0 0,5 5 0 0 0,-1 14 1 0 0,1 0-1 0 0,9 15 0 0 0,-5 0 1 0 0,10 9-1 0 0,0 9 1 0 0,10 6-1 0 0,-1 4 0 0 0,-129 129 1 0 0,149-119-10 0 0,4 10 1 0 0,6 4 0 0 0,3 5 0 0 0,6 5 0 0 0,10-1 0 0 0,4 11 0 0 0,5 4 0 0 0,9 0 0 0 0,5 5 0 0 0,10 0-1 0 0,-62 229 1 0 0,76-181 63 0 0,10 4 0 0 0,9-4 0 0 0,5 4 0 0 0,14 1 0 0 0,6-1 0 0 0,13 1-1 0 0,34 229 1 0 0,-14-272-7 0 0,4 4 0 0 0,10-5-1 0 0,130 321 1 0 0,-78-287 54 0 0,11 0 0 0 0,205 301 1 0 0,-182-315 23 0 0,14-5 1 0 0,278 277 0 0 0,-296-344-104 0 0,9-5-1 0 0,0-5 1 0 0,4-4-1 0 0,202 100 1 0 0,-158-106 18 0 0,4-9 1 0 0,6-9 0 0 0,4-10 0 0 0,0-5-1 0 0,5-14 1 0 0,0-5 0 0 0,320 29-1 0 0,-339-63-11 0 0,0-9 0 0 0,0-5 0 0 0,0-9 0 0 0,-1-5 0 0 0,1-14 0 0 0,-5-6-1 0 0,0-4 1 0 0,306-124 0 0 0,-258 61-297 0 0,-10-4 0 0 0,-4-9-1 0 0,-5-15 1 0 0,-10-5 0 0 0,0-4-1 0 0,-9-15 1 0 0,301-325 0 0 0,-292 258-131 0 0,-10-5 0 0 0,-14-14 1 0 0,-4 0-1 0 0,-15-14 0 0 0,-9-1 1 0 0,109-286-1 0 0,-167 315 28 0 0,-9-4-1 0 0,-10-5 1 0 0,-15 0-1 0 0,-4-5 1 0 0,-14 0-1 0 0,9-474 1 0 0,-48 598 122 0 0,0 1 0 0 0,-4-1 1 0 0,-11 1-1 0 0,1 4 0 0 0,-9-5 1 0 0,-44-114-1 0 0,43 157 25 0 0,-4-4 1 0 0,-6 4-1 0 0,-4 6 0 0 0,0-6 0 0 0,-5 5 0 0 0,1 5 1 0 0,-6 0-1 0 0,-4 5 0 0 0,-82-77 0 0 0,48 58 0 0 0,-10 4 0 0 0,1 6 0 0 0,0 4-1 0 0,-10 5 1 0 0,4-1 0 0 0,-166-56 0 0 0,123 71 93 0 0,1 0-1 0 0,-5 10 1 0 0,0 4 0 0 0,-240-18 0 0 0,130 42 123 0 0,5 10 0 0 0,-5 14 0 0 0,5 10 0 0 0,-1 10 0 0 0,-497 133 0 0 0,756-167-145 0 0,-937 278 386 0 0,673-187-188 0 0,-381 191 0 0 0,358-124-32 0 0,4 9-1 0 0,11 20 0 0 0,4 4 1 0 0,14 15-1 0 0,5 14 0 0 0,10 5 1 0 0,-411 516-1 0 0,386-382 49 0 0,16 10-1 0 0,18 9 1 0 0,15 9 0 0 0,19 15 0 0 0,-206 593-1 0 0,234-512 205 0 0,-191 972 0 0 0,316-1202-290 0 0,15 10 0 0 0,9-4 0 0 0,9-1 0 0 0,15 5 0 0 0,62 436-1 0 0,-43-556-42 0 0,9 1-1 0 0,5-6 0 0 0,10 6 0 0 0,110 234 0 0 0,-105-278-22 0 0,4 5-1 0 0,5-9 1 0 0,10 0-1 0 0,-5-5 0 0 0,10 0 1 0 0,138 129-1 0 0,-81-115 17 0 0,5 0 0 0 0,4-9 0 0 0,1-5 0 0 0,9-5 0 0 0,0-10 0 0 0,5-4 0 0 0,186 57 0 0 0,546 139 267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9362 13090 0 0 0,'0'0'0'0'0,"-4"-4"0"0"0,-15-16 224 0 0,-5 1-83 0 0,-10-9 103 0 0,-14-6 381 0 0,-9-9-97 0 0,-5-10-20 0 0,-10-14-33 0 0,-5-9 135 0 0,-13-20-240 0 0,-6-14 93 0 0,-5-24-118 0 0,-4-19-76 0 0,-14-33-131 0 0,-6-25 74 0 0,-9-33-147 0 0,-19-38 39 0 0,-14-39-44 0 0,-15-28-20 0 0,-38-34-43 0 0,-24-28 66 0 0,-19-15-79 0 0,-24-24 80 0 0,-10-4-24 0 0,-9-10-38 0 0,-10-24-53 0 0,-9-10 59 0 0,-10-9-88 0 0,-24-14 137 0 0,-5 9-69 0 0,-4 9 6 0 0,-15 6-47 0 0,5 28 49 0 0,5 38-45 0 0,14 34 106 0 0,20 48-49 0 0,23 43-9 0 0,15 33-51 0 0,28 34 68 0 0,24 24-61 0 0,34 9 65 0 0,24 20-28 0 0,28 8-38 0 0,24 21-6 0 0,34 4 27 0 0,19 14-39 0 0,24 0 49 0 0,23 10-14 0 0,15 4-23 0 0,10 11 55 0 0,19 13-27 0 0,9 15 28 0 0,24 19-26 0 0,10 19 18 0 0,19 20 4 0 0,10 18-20 0 0,9 24 63 0 0,10 29-56 0 0,14 29 83 0 0,4 38-23 0 0,20 24-38 0 0,15 38 14 0 0,28 29 2 0 0,28 29-11 0 0,25 33 31 0 0,24 19-28 0 0,23 25 10 0 0,24 13-31 0 0,25 34 36 0 0,18 29-40 0 0,15 33 31 0 0,14 24-29 0 0,5 29 0 0 0,14 33-113 0 0,15 34 96 0 0,19 38-90 0 0,24 34 81 0 0,23 19-99 0 0,25 18-54 0 0,23 20-500 0 0,15 10-118 0 0,9 28 73 0 0,1 20-75 0 0,-106-130-1095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7262 32782 56 0 0,'0'0'0'0'0,"24"-19"136"0"0,19-34 261 0 0,10-28-270 0 0,-1-34 299 0 0,-8-38-181 0 0,-11-24 280 0 0,-19-24-357 0 0,-28-34 458 0 0,-19-13-307 0 0,-30-25-81 0 0,-18-19-178 0 0,-19-29 71 0 0,-15-23-152 0 0,-10-34 93 0 0,-13-24-70 0 0,-6-14-18 0 0,1-34-22 0 0,-1-23-8 0 0,-4-25 9 0 0,-10-47-14 0 0,-5-48-5 0 0,-4-44 2 0 0,-20-61-40 0 0,-14-49 68 0 0,-9-47-60 0 0,-25-67 132 0 0,-9-33-57 0 0,-14-25 12 0 0,-24-9 1 0 0,-10 33 16 0 0,-5 58-14 0 0,-14 48 118 0 0,0 76-53 0 0,10 67 3 0 0,4 48 12 0 0,20 53 41 0 0,23 37-58 0 0,20 11 169 0 0,33 18-49 0 0,24 11-16 0 0,24 8 1 0 0,28 15 100 0 0,15 15-152 0 0,20 9 161 0 0,8 0-40 0 0,15-5-23 0 0,0-9-17 0 0,0-10 97 0 0,5-14-97 0 0,0-10 116 0 0,0-5-70 0 0,0-9-15 0 0,-1 0-78 0 0,6 4 36 0 0,14 10-44 0 0,14 20-65 0 0,10 23-29 0 0,19 34-44 0 0,19 14-12 0 0,19 24-1 0 0,10 9-3 0 0,5 10 28 0 0,0 15-36 0 0,4 9-16 0 0,5 19-43 0 0,5 5 10 0 0,0 14-7 0 0,0 20-66 0 0,5 13 10 0 0,-5 11-53 0 0,5 14-213 0 0,4 4 2 0 0,-4 1-62 0 0,-5 4-799 0 0,0 5 56 0 0,0 14-49 0 0,-15 39-859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298 30064 0 0 0,'0'0'0'0'0,"-20"5"0"0"0,-23 19 233 0 0,-9-5-103 0 0,-6 0 108 0 0,6-19 192 0 0,13-24-109 0 0,11-38-93 0 0,23-38-5 0 0,19-44 93 0 0,15-38-156 0 0,14-28 330 0 0,19-34-136 0 0,10-19 5 0 0,19-19-48 0 0,9-15 84 0 0,15-9-170 0 0,5-20 219 0 0,9-13-96 0 0,-5-11-24 0 0,1-37-53 0 0,-6-20 160 0 0,-9-28-258 0 0,-9-24 220 0 0,-25-10-115 0 0,-9-5-70 0 0,-19-4-52 0 0,-14 9 203 0 0,-15 10-301 0 0,-14 9 450 0 0,-10 19-209 0 0,0 15-77 0 0,-4 0-44 0 0,9-5 113 0 0,9-14-239 0 0,15-39 305 0 0,19-28-159 0 0,19-29-52 0 0,29-53-16 0 0,14-33 135 0 0,25-19-231 0 0,13-20 306 0 0,5 15-215 0 0,10 29-44 0 0,-5 28-13 0 0,5 24-36 0 0,5 24 14 0 0,-5 10 39 0 0,9 14-58 0 0,-9 24 19 0 0,-5 5-43 0 0,-4 24 1 0 0,-6 14 16 0 0,-4 14 40 0 0,-15 10-29 0 0,1 10 30 0 0,-11-5-82 0 0,1 0 33 0 0,5-5-23 0 0,-5-5 23 0 0,-1 0 21 0 0,1 10-33 0 0,-5 4-72 0 0,0 15 188 0 0,0 14-209 0 0,0 15 206 0 0,0 19-89 0 0,5 24-28 0 0,5 14 12 0 0,9 19-64 0 0,5 19 72 0 0,9 10-33 0 0,11 9-18 0 0,3 15 35 0 0,16 14-40 0 0,4 5 3 0 0,9 10 8 0 0,1 4-61 0 0,4 15 46 0 0,-9 14-53 0 0,-15 9-88 0 0,-4 10 61 0 0,-19 5-82 0 0,-10 10 41 0 0,-20 9-23 0 0,-18 0-4 0 0,-5 9-270 0 0,-14 6 12 0 0,-10-1-86 0 0,-10 5-1018 0 0,-14 5 4 0 0,-10 5-113 0 0,-9 19-2695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21270 0 0 0,'0'0'0'0'0,"14"10"168"0"0,10-10 616 0 0,5-19-484 0 0,24-48 634 0 0,18-58 245 0 0,30-52-587 0 0,42-86 511 0 0,30-77-283 0 0,28-66-212 0 0,28-87 47 0 0,29-52 281 0 0,10-49-551 0 0,24-47 672 0 0,10-33-394 0 0,18-20-157 0 0,25-28-123 0 0,23-1 141 0 0,24 10-380 0 0,29-23 156 0 0,19 8-133 0 0,10 11-56 0 0,19-25-71 0 0,9 10 2 0 0,1 10-46 0 0,4 9 10 0 0,-14 39-6 0 0,-19 47 0 0 0,-15 29-112 0 0,-19 43 60 0 0,-14 38-52 0 0,-5 24 40 0 0,-9 49-50 0 0,-6 27-3 0 0,11 30 93 0 0,-11 14-170 0 0,-9 19 241 0 0,10 4-344 0 0,-5 20 169 0 0,0 19-20 0 0,-5 19-39 0 0,-19 34 7 0 0,-14 24 35 0 0,-20 23-22 0 0,-28 25-1 0 0,-19 13 10 0 0,-15 20-22 0 0,-14 10 16 0 0,-14 9-14 0 0,-15 5 22 0 0,-14 14 2 0 0,-19 10 1 0 0,-5 9-83 0 0,-14 10-23 0 0,-10 4-8 0 0,-24 20-302 0 0,-14 10-56 0 0,-20 13-78 0 0,-13 25-550 0 0,-15 24-67 0 0,-24 23 244 0 0,-34 34 81 0 0,-9-5-939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10550 224 0 0,'0'0'0'0'0,"29"0"400"0"0,14-14 1148 0 0,14-15-1392 0 0,20-9 814 0 0,18-15 94 0 0,30-4-497 0 0,33-20 448 0 0,33-19-179 0 0,39-28-165 0 0,38-20-47 0 0,23-28 195 0 0,30-14-398 0 0,28-15 440 0 0,20-10-223 0 0,23-4-88 0 0,24-19-126 0 0,15-1 200 0 0,14-14-381 0 0,28-14 355 0 0,10-5-131 0 0,10-4-119 0 0,19-6-88 0 0,5 10 174 0 0,-10 0-345 0 0,5 15 374 0 0,-19 9-258 0 0,-25 9-23 0 0,-18 6-76 0 0,-24 4 76 0 0,-39 0-125 0 0,-18-5 148 0 0,-30 5-101 0 0,-23 5-23 0 0,-5 0 7 0 0,-14 10-18 0 0,-5 4-6 0 0,-5-4-26 0 0,0 4-32 0 0,0-5-2 0 0,0 6 44 0 0,-10 9-70 0 0,-4 4 31 0 0,-15 10-104 0 0,-23 20 103 0 0,-15 9-16 0 0,-24 4-50 0 0,-19 15 55 0 0,-19-4-112 0 0,-24 8-33 0 0,-19-3-4 0 0,-20-1-44 0 0,-18 0-37 0 0,-20 4-86 0 0,-4-4 48 0 0,-20 5-469 0 0,-9 0-279 0 0,-19-5-58 0 0,-19 5-2604 0 0,-20-15-176 0 0,-23-9 1606 0 0,-1 29-218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8.8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10 592 0 0 0,'0'0'0'0'0,"0"-1"0"0"0,0-1 121 0 0,-1-1 22 0 0,0-1 132 0 0,-1-1 92 0 0,0 1 179 0 0,0 1-262 0 0,1 0 438 0 0,1 2-197 0 0,3-4-81 0 0,2-1 34 0 0,4-1 165 0 0,5-2-325 0 0,3-1 432 0 0,4 1-235 0 0,4-1-111 0 0,4 1 20 0 0,3 2 184 0 0,3 0-369 0 0,4 0 434 0 0,3 3-237 0 0,3-1-121 0 0,4 1-15 0 0,4 0 91 0 0,2-1-253 0 0,6 0 217 0 0,4-4-164 0 0,5-1-84 0 0,6-5-70 0 0,5-3 83 0 0,3-4-147 0 0,6-3 99 0 0,2-5-88 0 0,4-1-13 0 0,5-3-250 0 0,3-1-185 0 0,-1-1 279 0 0,0 1-853 0 0,-5 1 389 0 0,-8 3 58 0 0,-9 4-953 0 0,-10 3-167 0 0,-11 3 466 0 0,-17 5-2204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268 3378 112 0 0,'0'0'0'0'0,"-24"14"200"0"0,-24 10 551 0 0,-19 14 356 0 0,0 0-582 0 0,24-4 529 0 0,24-10-610 0 0,38-5 760 0 0,24-14-381 0 0,29-24-98 0 0,19-29-96 0 0,24-10 287 0 0,19-13-455 0 0,19-16 459 0 0,9 1-290 0 0,20 0-127 0 0,14 0-119 0 0,15 5 183 0 0,23-1-333 0 0,34 1 296 0 0,19 9-160 0 0,34 5-55 0 0,38 10-101 0 0,28 4 196 0 0,24 15-300 0 0,25 14 334 0 0,9 10-196 0 0,4 9-32 0 0,20 15-15 0 0,5 9 42 0 0,-10 0-111 0 0,5 10 127 0 0,-19-10-87 0 0,-25 0 8 0 0,-13-10-86 0 0,-34 1 60 0 0,-29-20-107 0 0,-29-18 197 0 0,-23-15-163 0 0,-15-24 35 0 0,-23-19-112 0 0,-15-15-20 0 0,-19-4-11 0 0,-20-20-41 0 0,-13 1-37 0 0,-15-5-11 0 0,-10 5-188 0 0,-9-1-6 0 0,0 1 9 0 0,-10 4-154 0 0,0-4-32 0 0,-4-1 30 0 0,-1-4-131 0 0,1-10-132 0 0,4-4 106 0 0,-4-15-1463 0 0,-5-5-155 0 0,-15-4-85 0 0,-28 33-4026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6034 12067 136 0 0,'0'0'0'0'0,"-19"0"144"0"0,-34 0 840 0 0,-19 0-846 0 0,-19 0 656 0 0,-9 4 156 0 0,-5 1-84 0 0,4-5-118 0 0,-9-5-104 0 0,5-14 251 0 0,0-10-406 0 0,-15-14 321 0 0,0-28-186 0 0,-4-30-135 0 0,-15-33-98 0 0,-4-28 144 0 0,-10-35-301 0 0,-10-32 136 0 0,-4-34-133 0 0,-10-29-71 0 0,-5-48 16 0 0,0-23-4 0 0,10-35-60 0 0,0-32-38 0 0,4-15-20 0 0,5-19-28 0 0,1-24-14 0 0,-6-10 10 0 0,-9-9-24 0 0,-19-19-3 0 0,-19-10-37 0 0,-15-4 0 0 0,-4-15-77 0 0,-5 4 1 0 0,14 16 13 0 0,19 18-8 0 0,19 39-118 0 0,25 47 25 0 0,23 39-482 0 0,29 42-726 0 0,24 44 1196 0 0,33 38-4064 0 0,20 29 4288 0 0,28 24-1378 0 0,15 57-1377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2717 8134 0 0 0,'0'0'0'0'0,"0"24"0"0"0,0 33 308 0 0,-9 15-107 0 0,-10 9 106 0 0,-15 10 653 0 0,-4-14-146 0 0,-5-15-74 0 0,-15-19 42 0 0,-9-29 352 0 0,-9-28-601 0 0,-25-24 623 0 0,-9-34-361 0 0,-14-24-171 0 0,-15-28-84 0 0,-4-24 196 0 0,-6-29-459 0 0,1-34 400 0 0,9-28-252 0 0,10-24-124 0 0,5-39-82 0 0,9-18 72 0 0,15-20-223 0 0,9-28 81 0 0,9-24-22 0 0,20-10-47 0 0,5-19-135 0 0,14 4 93 0 0,4 20-141 0 0,6 5 56 0 0,-5 29-66 0 0,-1 13-40 0 0,-8 15-29 0 0,-6 10-155 0 0,0 9 263 0 0,-4 1-674 0 0,9-1-108 0 0,5 0 125 0 0,9-4-1945 0 0,15 9 2184 0 0,5 57-5970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12759 12449 32 0 0,'0'0'0'0'0,"-43"-14"120"0"0,-48-24 485 0 0,-43-15-427 0 0,-52-14 497 0 0,-30-19 224 0 0,-23-5-513 0 0,-33-29 548 0 0,-20-23-226 0 0,-24-25-137 0 0,-29-32-15 0 0,-9-16 260 0 0,-9-13-516 0 0,-1-11 507 0 0,10 1-328 0 0,10 5-118 0 0,-1-5 1 0 0,15-1 54 0 0,0 1-167 0 0,-5-10 135 0 0,0-14-100 0 0,-9-9-74 0 0,-10-30-26 0 0,-14-14 148 0 0,-6-14-236 0 0,-18-24 196 0 0,-15 0-99 0 0,-18-5-112 0 0,-16 1 35 0 0,-3 4-19 0 0,13 9-48 0 0,20 10 98 0 0,23 15-97 0 0,29 18 41 0 0,24 10-87 0 0,34 15 23 0 0,28 19-11 0 0,24-1-19 0 0,29 20 6 0 0,34 9-41 0 0,23 1-82 0 0,39 9 96 0 0,33 4-109 0 0,33 1 13 0 0,25 5-43 0 0,33-1-57 0 0,24 5-173 0 0,24-4 43 0 0,33-1-82 0 0,29 6-367 0 0,34-11-206 0 0,33 1-89 0 0,33-10-1708 0 0,34-14 2560 0 0,-33 43-4444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12415 0 0 0 0,'0'0'0'0'0,"0"19"0"0"0,0 29 93 0 0,0 19 21 0 0,5 14 102 0 0,9 10 89 0 0,5 5 151 0 0,5 4-172 0 0,9 10 344 0 0,1 0-99 0 0,-1-9-64 0 0,-4 4 67 0 0,-10-4 246 0 0,-14-1-334 0 0,-24 1 524 0 0,-29-1-183 0 0,-28 0-100 0 0,-35 1 43 0 0,-37-1 153 0 0,-38 1-311 0 0,-44-5 230 0 0,-28 4-177 0 0,-29-14-121 0 0,-29-5-161 0 0,-24-14 152 0 0,-19-19-342 0 0,-33-14 367 0 0,-24-15-191 0 0,-5-14-33 0 0,-19-10-32 0 0,0-9 85 0 0,-1-6-190 0 0,-4 6 226 0 0,10 0-164 0 0,9 9 4 0 0,-9 10-169 0 0,9 9 98 0 0,15 10-133 0 0,-1 5-12 0 0,15-1-1 0 0,24-4-52 0 0,19 5 22 0 0,34-15-84 0 0,32 1 60 0 0,30-6-227 0 0,24-4 55 0 0,23-5-64 0 0,6 0-112 0 0,8 0 66 0 0,11 0-37 0 0,-1 0 9 0 0,10-10-30 0 0,5 6 17 0 0,5-1-203 0 0,4 5 68 0 0,15 9-60 0 0,4 1-475 0 0,10 14-100 0 0,14 14-85 0 0,10 10-1420 0 0,15 9 2370 0 0,23-9-4388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8498 0 0 0 0,'0'0'0'0'0,"-10"14"64"0"0,-9 20 0 0 0,-10 9 215 0 0,-4 5 134 0 0,-1 4-90 0 0,-9 1 382 0 0,0 9-123 0 0,5-4-69 0 0,-15 4-51 0 0,5-5 202 0 0,-4 5-320 0 0,-1 1 371 0 0,-4 8-151 0 0,-1 6-100 0 0,-4 4-47 0 0,-10 10 237 0 0,-14-5-359 0 0,-14 15 430 0 0,-20-1-167 0 0,-23 10-104 0 0,-25 5-15 0 0,-23 0 161 0 0,-24 9-298 0 0,-34 15 382 0 0,-19 4-192 0 0,-29 6-77 0 0,-23 9-186 0 0,-30 4 191 0 0,-18 6-316 0 0,-34 9 184 0 0,-9 0-164 0 0,-1-10-97 0 0,-4-9-12 0 0,5-14-57 0 0,18-25 18 0 0,15-23-187 0 0,29-24-13 0 0,29-34 22 0 0,33-33-336 0 0,33-29-82 0 0,24-34 211 0 0,29-23-579 0 0,39-15 366 0 0,33-18-51 0 0,33-11-13 0 0,86 106 532 0 0,1-5-1 0 0,-1 5 1 0 0,1-5-1 0 0,-6-24 1 0 0,11 24 14 0 0,-1 0 0 0 0,5 0 1 0 0,-5 1-1 0 0,5-35 0 0 0,5 34-462 0 0,0-4 1 0 0,-1-1-1 0 0,15-48 0 0 0,48-85 455 0 0,44-20-1017 0 0,-11 34-2161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16118 1 128 0 0,'0'0'0'0'0,"4"33"192"0"0,1 49 458 0 0,-5 18-533 0 0,0 34 442 0 0,5 15-170 0 0,9 8 235 0 0,10 1-273 0 0,10-9 358 0 0,-6-20-135 0 0,6-19-75 0 0,-10-10 11 0 0,-10-14 204 0 0,-14-9-326 0 0,-19-1 451 0 0,-24-4-174 0 0,-24 5-117 0 0,-29 18-47 0 0,-28 11 243 0 0,-39 18-503 0 0,-47 24 585 0 0,-49 20-352 0 0,-37 18-95 0 0,-68 39 25 0 0,-33 19 170 0 0,-29 19-320 0 0,-42 29 328 0 0,-25 19-214 0 0,-14 5-85 0 0,-34 14-21 0 0,-4 5 86 0 0,-15-5-210 0 0,-24-5 203 0 0,1 1-158 0 0,-6-15-47 0 0,-14 9 23 0 0,-9-9 39 0 0,9 5-79 0 0,-14 14 54 0 0,10 5 2 0 0,18 5-67 0 0,15 9-25 0 0,33-10 32 0 0,39-13-127 0 0,48-30 26 0 0,42-23 25 0 0,39-29 6 0 0,33-29-83 0 0,39-23 82 0 0,38-25-131 0 0,28-33-102 0 0,30-29 24 0 0,23-28-65 0 0,24-29-268 0 0,14-24 196 0 0,10-34-225 0 0,15-23 116 0 0,9-30-56 0 0,14-32-51 0 0,10-30-135 0 0,29-32-133 0 0,14-40 91 0 0,33-37-1191 0 0,43-29 30 0 0,34-43-58 0 0,5 47-4212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5555 6129 144 0 0,'-4'0'1091'0'0,"-16"10"-924"0"0,-18 4 505 0 0,-10 5 480 0 0,-9 1-201 0 0,-10-11-147 0 0,-5-18-76 0 0,-4-34 294 0 0,-10-29-598 0 0,-15-38 463 0 0,-4-39-310 0 0,-10-42-147 0 0,-24-48-22 0 0,-14-34 144 0 0,-19-28-335 0 0,-39-29 225 0 0,-28-5-244 0 0,-24 0-83 0 0,-43 5-103 0 0,-19 14 41 0 0,-25 19-71 0 0,-18 6 26 0 0,-5 18-84 0 0,0 15 4 0 0,9 9-155 0 0,34 24-62 0 0,43 10 147 0 0,57 9-390 0 0,187 163 368 0 0,0-5 1 0 0,-33-57-1 0 0,56 76 58 0 0,1 0 0 0 0,0 1 0 0 0,-19-63 0 0 0,33 72 11 0 0,0 0 0 0 0,1-1 0 0 0,-1 6 0 0 0,5-5 0 0 0,-5 0 0 0 0,5 0 0 0 0,0-29 0 0 0,5 29-108 0 0,0 0 0 0 0,-5 4 0 0 0,4-4 1 0 0,6 0-1 0 0,-5 5 0 0 0,-1-6 0 0 0,20-23 0 0 0,-9 19 189 0 0,-1 1 0 0 0,5-1 0 0 0,0 4 0 0 0,-4-3 0 0 0,28-16 0 0 0,5-4-959 0 0,-1 10 0 0 0,73-49 0 0 0,81-42-2644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1264 6033 0 0 0,'0'0'0'0'0,"-38"0"24"0"0,-68 14 159 0 0,-37 15-18 0 0,-29 14 192 0 0,-15 5-36 0 0,1 14 563 0 0,28 10-583 0 0,33-5 163 0 0,44-10-172 0 0,33-9 30 0 0,29-10 131 0 0,33-9-219 0 0,25-10 407 0 0,23-9-168 0 0,14-10-22 0 0,25-15-39 0 0,9-18 210 0 0,9-10-292 0 0,11-20 421 0 0,4-27-172 0 0,0-16-71 0 0,9-37-25 0 0,-14-20 156 0 0,5-19-306 0 0,-5-23 189 0 0,-9-15-204 0 0,-5-5-104 0 0,0-10-144 0 0,-1-4 110 0 0,-8 0-197 0 0,13-19 166 0 0,1 4-127 0 0,-1-4-38 0 0,25-10-36 0 0,9 5-16 0 0,15-5 26 0 0,28-15-178 0 0,29-4-22 0 0,19-9-60 0 0,28-10-124 0 0,25 9 37 0 0,14 0 17 0 0,14 10-513 0 0,5 10-626 0 0,5 14 9 0 0,-67 57-4830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2.9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890.31104"/>
      <inkml:brushProperty name="anchorY" value="-28486.88672"/>
      <inkml:brushProperty name="scaleFactor" value="0.5"/>
    </inkml:brush>
  </inkml:definitions>
  <inkml:trace contextRef="#ctx0" brushRef="#br0">3736 0 496 0 0,'0'0'0'0'0,"-13"8"776"0"0,-22 11 1373 0 0,-17 12-2167 0 0,-10 9 508 0 0,-4 9-488 0 0,2 10-10 0 0,6 10 25 0 0,8 6-62 0 0,8 8 84 0 0,6 5-33 0 0,4 7-8 0 0,1 5-51 0 0,1 8 50 0 0,-1 7-65 0 0,-3 6 93 0 0,-3 3-18 0 0,-1 5-11 0 0,-3 2 7 0 0,-2 2 6 0 0,-2 2-12 0 0,-5 5 51 0 0,-4 2 5 0 0,-5 3 9 0 0,-8 5 29 0 0,-4 4 124 0 0,-7 3-90 0 0,-6 5 334 0 0,-3 2-113 0 0,-3 0 31 0 0,-2 4-139 0 0,-1 2 188 0 0,0 3-194 0 0,0 1 180 0 0,1 0-128 0 0,3-3-64 0 0,-1-1 28 0 0,2-2-83 0 0,1-2 67 0 0,0-3-181 0 0,5-3 42 0 0,2-4-10 0 0,4-4-107 0 0,4 0 87 0 0,4-2-87 0 0,4-1 61 0 0,5 1-9 0 0,5-1-35 0 0,4 4-34 0 0,3 6 54 0 0,1 5-57 0 0,2 4 74 0 0,1 3-22 0 0,2-1-20 0 0,1-2-58 0 0,0 1 81 0 0,2 0-66 0 0,1-1 123 0 0,3 0-44 0 0,1-2-20 0 0,3 1 28 0 0,3-1-38 0 0,3-3 28 0 0,1-1-36 0 0,2-6 19 0 0,0-6 12 0 0,0-2-31 0 0,2-2 47 0 0,1 0-42 0 0,1 2 69 0 0,2-1-20 0 0,1-3-11 0 0,3-1 15 0 0,1-2 42 0 0,2-4-50 0 0,0-1 64 0 0,1-4-38 0 0,2-2 4 0 0,1-4-38 0 0,3-4 18 0 0,4-3-7 0 0,4-4 38 0 0,1-4-29 0 0,3-5 2 0 0,1-3-66 0 0,3-4 45 0 0,0-3-36 0 0,1-3 66 0 0,0-4-38 0 0,-1-4-23 0 0,0-4-49 0 0,-2-3 67 0 0,0-2-71 0 0,0-6 97 0 0,0-6-38 0 0,0-5-34 0 0,1-5-34 0 0,-2-8 44 0 0,-1-4-73 0 0,-1-8-7 0 0,-1-4 9 0 0,-1-4-53 0 0,-3-5-107 0 0,0-1 75 0 0,-3-2-86 0 0,-2-4-137 0 0,-2-1-18 0 0,-4-3-110 0 0,-3-3-361 0 0,-3-3-9 0 0,-4-4 69 0 0,-3-5-797 0 0,-6-3 1395 0 0,-3-5-469 0 0,4 1-916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15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49 1926 0 0 0,'0'0'0'0'0,"-2"0"0"0"0,-5-1 485 0 0,-2-3-315 0 0,-1 1 390 0 0,1-1 243 0 0,2-1-116 0 0,3-1-197 0 0,6-1 12 0 0,5-4 249 0 0,5-1-450 0 0,5-5 554 0 0,6-2-300 0 0,3-3-129 0 0,5-2-47 0 0,3-3 125 0 0,4 0-321 0 0,5-4 310 0 0,5-3-202 0 0,5-4-61 0 0,9-10-18 0 0,7-9 40 0 0,8-12-150 0 0,9-14 138 0 0,5-11-148 0 0,4-9-32 0 0,4-10-77 0 0,0-3-43 0 0,-1 0 41 0 0,0-1-223 0 0,-5 5-2 0 0,-5 7-11 0 0,-4 7-112 0 0,-5 10-157 0 0,-7 9 347 0 0,-5 7-834 0 0,-6 8-899 0 0,-6 7 646 0 0,-14 14-2599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2.13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009.44873"/>
      <inkml:brushProperty name="anchorY" value="-14758.80273"/>
      <inkml:brushProperty name="scaleFactor" value="0.5"/>
    </inkml:brush>
  </inkml:definitions>
  <inkml:trace contextRef="#ctx0" brushRef="#br0">1 127 56 0 0,'0'0'0'0'0,"0"-5"176"0"0,0-6 103 0 0,0-3-86 0 0,0-3 115 0 0,0 0-209 0 0,1 0 62 0 0,5 2-43 0 0,4 2 4 0 0,4 4-2 0 0,5 2 10 0 0,2 5-4 0 0,3 3 40 0 0,2 5-30 0 0,3 4 11 0 0,2 5-41 0 0,0 5 40 0 0,2 7-33 0 0,1 6 56 0 0,0 5-25 0 0,1 5 28 0 0,0 4 22 0 0,1 8 40 0 0,0 3-18 0 0,-1 4 103 0 0,1 2-37 0 0,-1 2 24 0 0,1 3-87 0 0,-1 3 100 0 0,2 4-80 0 0,0 3 107 0 0,1 5-48 0 0,1 2-12 0 0,3 5-87 0 0,3 4 106 0 0,1 4-92 0 0,3 5 83 0 0,2 3-34 0 0,1 5-44 0 0,5 4-98 0 0,3 6 126 0 0,3 5-128 0 0,5 6 159 0 0,1 3-93 0 0,3 2-34 0 0,3 6-17 0 0,2 3-20 0 0,6 4 21 0 0,2 3 0 0 0,4 4-8 0 0,0 1 3 0 0,2 3-104 0 0,2 1 77 0 0,0 2-66 0 0,0 2 92 0 0,-3 1-36 0 0,-2 2-43 0 0,-2 6 53 0 0,-2 2-10 0 0,-3 5-7 0 0,-2 3-33 0 0,-2 3 19 0 0,-1 1-27 0 0,1 3 16 0 0,0 3-6 0 0,2 2 12 0 0,1 1-22 0 0,-1-2-3 0 0,0 0 19 0 0,1-1-81 0 0,0-1 89 0 0,0-1-86 0 0,-2-5 101 0 0,-1-4-76 0 0,-3-6-42 0 0,0-5 31 0 0,-1-1 4 0 0,-1 1 7 0 0,0 1 37 0 0,-3 2 0 0 0,-1 1-16 0 0,-2 1-31 0 0,0 2 8 0 0,-2 0-5 0 0,0-1 0 0 0,-1-5-28 0 0,0-5-1 0 0,1-4-20 0 0,-1-4 59 0 0,1-2-18 0 0,-1-4 64 0 0,0-6-16 0 0,-3-7-48 0 0,0-8-68 0 0,-2-6 119 0 0,-2-8-126 0 0,-2-5 189 0 0,-2-6-84 0 0,-1-8-26 0 0,-1-3-6 0 0,-1-4 6 0 0,1 0-24 0 0,-3-3 44 0 0,0-2-4 0 0,-4-2-7 0 0,0-4-80 0 0,-3-3 98 0 0,-2-3-80 0 0,1-5 98 0 0,-3-4-9 0 0,-2-4-51 0 0,-2-6-46 0 0,-1-3 85 0 0,-4-4-68 0 0,-1-1 68 0 0,-1-3 9 0 0,-1-2-38 0 0,-1-3-60 0 0,-2-2 90 0 0,-2-1-88 0 0,-4-2 93 0 0,-1-2-28 0 0,-2-2-36 0 0,-2-1-25 0 0,-1-2 60 0 0,-3-1-77 0 0,-1-3 6 0 0,-3-1-32 0 0,-1-2-50 0 0,0-3-165 0 0,-2-4-42 0 0,1-3-29 0 0,0-4-611 0 0,-1-5 39 0 0,1-23-3800 0 0,0-2 3468 0 0,0 1-56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3.83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2348.07373"/>
      <inkml:brushProperty name="anchorY" value="-40504.71094"/>
      <inkml:brushProperty name="scaleFactor" value="0.5"/>
    </inkml:brush>
  </inkml:definitions>
  <inkml:trace contextRef="#ctx0" brushRef="#br0">37 1 0 0 0,'0'0'0'0'0,"-1"0"0"0"0,-4 0 93 0 0,-1 0-91 0 0,-1 0 87 0 0,0 1-62 0 0,0 2 9 0 0,4 1-12 0 0,4 3-8 0 0,4 2 57 0 0,5 4-45 0 0,3 4 72 0 0,4 4-29 0 0,0 3-18 0 0,1 7 44 0 0,1 5-4 0 0,-2 7 20 0 0,0 9 71 0 0,-2 5 0 0 0,0 4 24 0 0,-1 5 63 0 0,-5 6 11 0 0,0 5 31 0 0,-4 5 32 0 0,0 4-25 0 0,-1 5 1 0 0,-2 4-55 0 0,-1 6 61 0 0,0 4-50 0 0,-1 5-13 0 0,1 1-33 0 0,0 4-41 0 0,1 3-47 0 0,-1 4 37 0 0,1 3-44 0 0,2 5 22 0 0,4 5-26 0 0,2 2-12 0 0,0 6-100 0 0,2 3 92 0 0,-1 1-108 0 0,1 7 142 0 0,-1 3-88 0 0,1 2-18 0 0,0 6 6 0 0,-1 2-15 0 0,0 4-7 0 0,2 1 39 0 0,-2-1-31 0 0,1 0 20 0 0,-1 0-62 0 0,-1 3 65 0 0,-3 5-59 0 0,0 3 120 0 0,-2 4-72 0 0,-2 3 7 0 0,0 5-47 0 0,-1 5 85 0 0,0 3-74 0 0,0 2 117 0 0,0-2-71 0 0,0 0 6 0 0,-1 0-66 0 0,0-1 54 0 0,-1-1-48 0 0,1-2 31 0 0,0-6 1 0 0,1-6-19 0 0,-1-9-31 0 0,0-6 46 0 0,0-5-63 0 0,1-4 65 0 0,-1-5-29 0 0,2-4-9 0 0,0-6 22 0 0,-1-3-7 0 0,1-4 11 0 0,0-2-21 0 0,-1-4 16 0 0,-1-4 4 0 0,0-3-67 0 0,0-4 77 0 0,-1-4-73 0 0,-1-3 106 0 0,-2-3-50 0 0,-2-2-20 0 0,1-4-19 0 0,-1-3 58 0 0,1-4-58 0 0,1-4 76 0 0,-1-5-13 0 0,1-7-50 0 0,1-4-2 0 0,2-5 35 0 0,2-5-60 0 0,2-5 47 0 0,3-5-34 0 0,1-7-9 0 0,2-5-35 0 0,1-6 37 0 0,2-6-33 0 0,2-6 19 0 0,2-6-15 0 0,0-4-33 0 0,2-4-112 0 0,-1-4 67 0 0,0-4-75 0 0,3-3-38 0 0,2-4-92 0 0,0-5-64 0 0,2-5-541 0 0,1-4 62 0 0,0-7 57 0 0,0-6 189 0 0,-5 2-1767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4.42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964.94757"/>
      <inkml:brushProperty name="anchorY" value="-52441.64453"/>
      <inkml:brushProperty name="scaleFactor" value="0.5"/>
    </inkml:brush>
  </inkml:definitions>
  <inkml:trace contextRef="#ctx0" brushRef="#br0">57 1 0 0 0,'0'0'0'0'0,"-2"7"0"0"0,-3 11 308 0 0,-1 8-275 0 0,0 9 303 0 0,0 6-178 0 0,1 5 46 0 0,2 3-20 0 0,2 1-27 0 0,3 0 101 0 0,4 1-78 0 0,2 0 166 0 0,1 0-92 0 0,1 1 14 0 0,1 2-113 0 0,0 5 113 0 0,-2 3-78 0 0,1 5 136 0 0,-2 5-57 0 0,0 2-34 0 0,-2 5 13 0 0,-2 5 67 0 0,-2 4-50 0 0,0 6 56 0 0,-2 4-32 0 0,-1 2-28 0 0,-1 6-85 0 0,-2 7 133 0 0,-2 6-138 0 0,-1 5 182 0 0,0 7-118 0 0,0 3-45 0 0,1 5-52 0 0,0 2 36 0 0,-2 3-37 0 0,0 0 10 0 0,-1 1-31 0 0,-1-2-30 0 0,1 2-95 0 0,2 1 98 0 0,0 2-110 0 0,2 1 78 0 0,2-1-42 0 0,-1-2-16 0 0,2-2-51 0 0,0-1 49 0 0,1-4-46 0 0,-1-2 41 0 0,0-5-12 0 0,1-7-43 0 0,0-6-5 0 0,0-5 17 0 0,0-5-26 0 0,1-6 8 0 0,0-6-13 0 0,2-6-24 0 0,-1-4 6 0 0,1-5-32 0 0,0-4 17 0 0,1-5-156 0 0,-1-5-12 0 0,-1-6-33 0 0,0-6-438 0 0,0-5-29 0 0,-2-7 36 0 0,-1-8-877 0 0,1-8 1414 0 0,-1-8-499 0 0,2-6-949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4.8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648.58154"/>
      <inkml:brushProperty name="anchorY" value="-57881.67578"/>
      <inkml:brushProperty name="scaleFactor" value="0.5"/>
    </inkml:brush>
  </inkml:definitions>
  <inkml:trace contextRef="#ctx0" brushRef="#br0">1 1 448 0 0,'0'0'0'0'0,"4"6"680"0"0,5 7 1531 0 0,-2 5-2556 0 0,-1 5 1010 0 0,-1 6-747 0 0,2 7 194 0 0,5 6-138 0 0,6 6 102 0 0,6 5-40 0 0,5 3-24 0 0,3 5 19 0 0,1 6-8 0 0,-1 3 1 0 0,-1 8 37 0 0,-3 6-38 0 0,-4 5 4 0 0,-3 8-21 0 0,-2 7 61 0 0,-6 4-38 0 0,-3 7 182 0 0,-3 4-4 0 0,-4 1 29 0 0,-4 4 85 0 0,-4 2 91 0 0,-4 1-57 0 0,-3 2 148 0 0,-3 0-59 0 0,-2-1-5 0 0,0 1-89 0 0,-1 0 70 0 0,0-1-73 0 0,1 0 67 0 0,0-4-105 0 0,3-4-16 0 0,0-3-82 0 0,2-4 17 0 0,2-2-31 0 0,1-4-22 0 0,2-5-51 0 0,4-5 3 0 0,3-1-118 0 0,5-2 59 0 0,3-2-70 0 0,3-1 16 0 0,3-2 4 0 0,3-4-22 0 0,2 0-68 0 0,1-1 37 0 0,1-3-53 0 0,3-3-5 0 0,0-4-10 0 0,2-5-19 0 0,0-3 5 0 0,1-2-78 0 0,-2-1 59 0 0,1-2-208 0 0,-3-5 12 0 0,-1-3-60 0 0,-4-4-553 0 0,-2-5-44 0 0,-4-3 24 0 0,-2-4-1629 0 0,-3-6 2393 0 0,-2-3-901 0 0,-3-7-724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9.0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48 88 0 0,'11'-47'5055'0'0,"-9"47"-4934"0"0,-1 21 1674 0 0,3-1-924 0 0,8 19-1 0 0,-3-6-149 0 0,54 140 1432 0 0,-17-55-1083 0 0,-17-31-79 0 0,34 164 0 0 0,5 311 880 0 0,-48-156-791 0 0,-14-239-673 0 0,43 850 1260 0 0,2 156-907 0 0,-8-549-684 0 0,-5-213-995 0 0,-33-360 170 0 0,-6 93-1 0 0,0-135 523 0 0,0 0 1 0 0,-1 0-1 0 0,0-1 0 0 0,0 1 0 0 0,-4 9 0 0 0,5-16 111 0 0,0 0-1 0 0,0 0 1 0 0,0 0-1 0 0,0 0 1 0 0,0 0-1 0 0,0 0 1 0 0,-1 0 0 0 0,1 0-1 0 0,-1 0 1 0 0,1-1-1 0 0,-1 1 1 0 0,0-1-1 0 0,1 1 1 0 0,-1-1-1 0 0,0 0 1 0 0,0 1-1 0 0,0-1 1 0 0,0 0 0 0 0,0 0-1 0 0,0-1 1 0 0,-1 1-1 0 0,-3 1 1 0 0,4-2 2 0 0,0 0 0 0 0,0 0 0 0 0,0-1 0 0 0,0 1-1 0 0,0-1 1 0 0,1 1 0 0 0,-1-1 0 0 0,0 1 0 0 0,0-1 0 0 0,0 0 0 0 0,0 0 0 0 0,1 0 0 0 0,-1 0 0 0 0,1 0 0 0 0,-1 0 0 0 0,0-1 0 0 0,1 1 0 0 0,0 0 0 0 0,-1-1 0 0 0,1 1 0 0 0,-2-4 0 0 0,-4-4-661 0 0,2-1 0 0 0,-9-18 0 0 0,10 20 340 0 0,-22-53-1657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9.4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887 3325 248 0 0,'-89'-30'813'0'0,"-140"-70"0"0"0,128 53-318 0 0,-68-33 854 0 0,146 68-1017 0 0,2-1 0 0 0,0-2 0 0 0,0 0 0 0 0,2-1 0 0 0,0-1 0 0 0,-33-37 0 0 0,39 38-94 0 0,0-2-1 0 0,1 0 0 0 0,1 0 0 0 0,1-1 0 0 0,0 0 0 0 0,1-1 0 0 0,1 0 0 0 0,-7-30 0 0 0,8 16 5 0 0,1 0 0 0 0,2 0 0 0 0,1 0 0 0 0,2-1 0 0 0,1 1-1 0 0,2-1 1 0 0,1 1 0 0 0,2 0 0 0 0,1 0 0 0 0,2 0 0 0 0,14-36-1 0 0,-1 11 76 0 0,2 1-1 0 0,4 1 0 0 0,1 1 0 0 0,49-69 0 0 0,-28 57 48 0 0,3 3 0 0 0,106-104 0 0 0,-17 40 20 0 0,5 6-1 0 0,196-126 1 0 0,-74 79 344 0 0,8 12-1 0 0,454-188 1 0 0,-499 255-89 0 0,395-100 1 0 0,-358 134-155 0 0,355-30 1 0 0,-382 68-127 0 0,295 14 1 0 0,-418 14-188 0 0,0 5 1 0 0,161 40-1 0 0,-143-17 50 0 0,219 90 0 0 0,-262-84-82 0 0,-1 4-1 0 0,-2 4 1 0 0,145 109-1 0 0,-115-62 195 0 0,194 203 0 0 0,-266-248-111 0 0,-3 1 0 0 0,-2 3 1 0 0,-3 1-1 0 0,54 105 0 0 0,-71-117-5 0 0,-3 1 0 0 0,-2 1-1 0 0,-2 1 1 0 0,-2 1 0 0 0,-2 0-1 0 0,-2 0 1 0 0,2 58 0 0 0,-8-58 72 0 0,-4 0 1 0 0,-1 0 0 0 0,-2 0 0 0 0,-3-1-1 0 0,-2 1 1 0 0,-21 71 0 0 0,9-62-29 0 0,-2-1 0 0 0,-4-2 1 0 0,-1 0-1 0 0,-3-2 0 0 0,-2-1 0 0 0,-3-1 0 0 0,-2-2 1 0 0,-1-2-1 0 0,-3-2 0 0 0,-81 72 0 0 0,39-50-31 0 0,-2-4 0 0 0,-4-3-1 0 0,-107 54 1 0 0,-306 110 144 0 0,-160 6-489 0 0,-16-61-545 0 0,-258-23-1335 0 0,827-132 1611 0 0,-326 41-2728 0 0,1-30-3620 0 0,375-27 2825 0 0,-90-11 0 0 0,139 10 3422 0 0,-1 0 0 0 0,1-1 1 0 0,0 0-1 0 0,-17-7 1 0 0,15 3-137 0 0,-1 0-1 0 0,-16-14 1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0.2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1811 169 88 0 0,'0'-6'170'0'0,"-1"-1"0"0"0,0 1 0 0 0,0 0 0 0 0,-1 0 0 0 0,1 0 0 0 0,-1 0 0 0 0,-1 0 0 0 0,1 1 0 0 0,-1-1 0 0 0,0 1 0 0 0,0-1 0 0 0,0 1 0 0 0,-1 0 0 0 0,0 0 0 0 0,0 0 0 0 0,0 1 0 0 0,-1 0 0 0 0,0-1 0 0 0,1 2 0 0 0,-9-6 0 0 0,3 2 216 0 0,-1 1-1 0 0,0 0 1 0 0,0 0-1 0 0,-1 1 1 0 0,0 1-1 0 0,0 0 1 0 0,0 1-1 0 0,0 0 1 0 0,-18-2 0 0 0,10 3 36 0 0,0 1 1 0 0,-1 0-1 0 0,1 2 1 0 0,0 0-1 0 0,-37 8 1 0 0,4 5 112 0 0,1 2 0 0 0,1 3 0 0 0,0 1 0 0 0,2 3 0 0 0,-79 50 0 0 0,38-13 432 0 0,-158 139 1 0 0,188-143-613 0 0,3 2-1 0 0,2 3 1 0 0,-91 129 0 0 0,87-98-101 0 0,4 3 1 0 0,4 2-1 0 0,-40 107 0 0 0,-2 67 102 0 0,76-200-151 0 0,-18 141 1 0 0,28-122-88 0 0,3-1 0 0 0,5 1-1 0 0,3-1 1 0 0,28 154-1 0 0,16-20 33 0 0,-4-49 17 0 0,8-2 0 0 0,122 274 0 0 0,-27-175-39 0 0,-88-180-64 0 0,3-3-1 0 0,5-3 0 0 0,3-3 1 0 0,3-3-1 0 0,133 110 0 0 0,-103-110 37 0 0,4-4 0 0 0,2-5 0 0 0,177 83 0 0 0,14-26 20 0 0,-223-101-52 0 0,156 29 0 0 0,-116-39 4 0 0,0-5 0 0 0,1-5 0 0 0,0-5 0 0 0,-1-5 0 0 0,154-26-1 0 0,-119 3-55 0 0,-1-8 0 0 0,-2-5-1 0 0,222-93 1 0 0,-256 83-144 0 0,151-89 0 0 0,-201 98 63 0 0,-2-3 0 0 0,-2-2 1 0 0,87-84-1 0 0,-91 69 53 0 0,-2-3 0 0 0,-4-2 1 0 0,-2-2-1 0 0,-3-3 0 0 0,-3-1 0 0 0,60-141 0 0 0,-58 96 29 0 0,-4-2 0 0 0,-6-2 0 0 0,36-236 0 0 0,-57 254 55 0 0,-6-1 0 0 0,-3 0 0 0 0,-6 0 1 0 0,-3 1-1 0 0,-6-1 0 0 0,-3 1 0 0 0,-38-139 0 0 0,-1 69 140 0 0,-6 3 1 0 0,-8 2-1 0 0,-8 3 1 0 0,-125-207-1 0 0,142 280-118 0 0,-5 2 0 0 0,-3 2 0 0 0,-104-106 0 0 0,127 152-36 0 0,-2 2-1 0 0,-1 1 1 0 0,-2 3 0 0 0,-2 2 0 0 0,-1 2-1 0 0,-2 3 1 0 0,-98-42 0 0 0,95 52-10 0 0,0 2 0 0 0,-1 2 0 0 0,-62-7 0 0 0,23 12-11 0 0,-102 0 1 0 0,91 12-25 0 0,0 5 0 0 0,1 4 0 0 0,0 5 0 0 0,-116 33 0 0 0,62-2-124 0 0,-295 130 1 0 0,280-91-166 0 0,3 7 0 0 0,-266 195 1 0 0,56 29-965 0 0,281-218-330 0 0,-134 166 0 0 0,202-222 470 0 0,1 1 0 0 0,-42 82 0 0 0,60-99 340 0 0,1 1 1 0 0,1 1-1 0 0,2 0 0 0 0,0 1 1 0 0,3-1-1 0 0,-5 38 0 0 0,7 42-1701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1.16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715 1302 88 0 0,'-6'-86'276'0'0,"-1"-1"2575"0"0,20 93-1430 0 0,-8-2-1186 0 0,-2 1 0 0 0,1-1 1 0 0,-1 1-1 0 0,1 0 0 0 0,-1 0 0 0 0,3 7 1 0 0,5 11 274 0 0,-1 0 0 0 0,-1 1-1 0 0,5 24 1 0 0,16 82 910 0 0,-27-118-1309 0 0,58 383 2245 0 0,-27 10-870 0 0,31 694 749 0 0,-39-419-1705 0 0,-9 90-348 0 0,-15-711-169 0 0,-4 266-493 0 0,2-318 408 0 0,-4 20-171 0 0,4-25 217 0 0,0-1 0 0 0,0 0 0 0 0,-1 0 0 0 0,1 1 0 0 0,-1-1 0 0 0,1 0 0 0 0,-1 0 0 0 0,1 0 1 0 0,-1 1-1 0 0,0-1 0 0 0,0 0 0 0 0,1 0 0 0 0,-3 1 0 0 0,3-1 14 0 0,0-1 0 0 0,0 0 0 0 0,-1 0 0 0 0,1 0 0 0 0,0 0 1 0 0,0 0-1 0 0,-1 0 0 0 0,1 0 0 0 0,0 0 0 0 0,0 0 0 0 0,-1 0 0 0 0,1 0 1 0 0,0 0-1 0 0,-1 0 0 0 0,1 0 0 0 0,0 0 0 0 0,0 0 0 0 0,-1 0 1 0 0,1 0-1 0 0,0 0 0 0 0,0 0 0 0 0,0-1 0 0 0,-1 1 0 0 0,1 0 0 0 0,0 0 1 0 0,0 0-1 0 0,-1 0 0 0 0,1 0 0 0 0,0-1 0 0 0,0 1 0 0 0,0 0 1 0 0,0 0-1 0 0,-1 0 0 0 0,1-1 0 0 0,0 1 0 0 0,0 0 0 0 0,0 0 0 0 0,0-1 1 0 0,0 1-1 0 0,0 0 0 0 0,0 0 0 0 0,0-1 0 0 0,-5-9-166 0 0,0 0 0 0 0,2-1 0 0 0,-6-19 0 0 0,5 13 81 0 0,-68-365-794 0 0,66 341 858 0 0,-14-95-65 0 0,-74-424-86 0 0,56 393 169 0 0,-7 1 0 0 0,-89-216 0 0 0,51 189-9 0 0,-77-191 57 0 0,29-10 60 0 0,37-12 69 0 0,47 193 98 0 0,30 135-73 0 0,3 0-1 0 0,-6-112 1 0 0,20 163-122 0 0,1 0-1 0 0,1 1 1 0 0,1-1-1 0 0,2 1 1 0 0,1 0 0 0 0,0 0-1 0 0,2 1 1 0 0,21-46-1 0 0,-11 35 18 0 0,2 2-1 0 0,2 0 0 0 0,0 1 1 0 0,3 2-1 0 0,34-37 1 0 0,17-8 294 0 0,161-125 1 0 0,113-28 361 0 0,-254 178-442 0 0,3 3 1 0 0,1 5 0 0 0,167-48 0 0 0,-138 58-32 0 0,1 6 0 0 0,208-18 1 0 0,-230 39-55 0 0,166 10 1 0 0,-207 2-82 0 0,1 3 0 0 0,-2 3 0 0 0,104 33 0 0 0,-136-33-43 0 0,0 2 0 0 0,-1 1 0 0 0,-1 2 0 0 0,0 1 1 0 0,-2 1-1 0 0,0 2 0 0 0,-1 1 0 0 0,-1 1 0 0 0,-1 1 1 0 0,-1 2-1 0 0,-1 1 0 0 0,-2 1 0 0 0,-1 0 1 0 0,32 54-1 0 0,-39-53 31 0 0,0 1-1 0 0,-3 0 1 0 0,0 1 0 0 0,-2 1 0 0 0,10 52 0 0 0,-12-33 90 0 0,-2 0 1 0 0,-2 95-1 0 0,-7-101-111 0 0,-1 0-1 0 0,-3 0 1 0 0,-1 0 0 0 0,-3-1-1 0 0,-25 69 1 0 0,3-34-31 0 0,-3-2 1 0 0,-48 77-1 0 0,42-88-73 0 0,-2-2-1 0 0,-4-1 1 0 0,-2-3 0 0 0,-2-1-1 0 0,-93 77 1 0 0,106-103-50 0 0,-2-3 1 0 0,-1-1 0 0 0,-1-2-1 0 0,-2-2 1 0 0,-1-2-1 0 0,0-2 1 0 0,-1-2-1 0 0,-67 18 1 0 0,81-30 4 0 0,-1-1 1 0 0,1-1 0 0 0,-2-1 0 0 0,1-3-1 0 0,-41-2 1 0 0,54-1 1 0 0,1 0-1 0 0,-1-1 1 0 0,0-1 0 0 0,1-2-1 0 0,0 0 1 0 0,0 0 0 0 0,1-2 0 0 0,0-1-1 0 0,-31-18 1 0 0,45 24 14 0 0,0-1-1 0 0,1 1 1 0 0,-1-1-1 0 0,-5-5 1 0 0,10 8 28 0 0,-1 0 1 0 0,0 0-1 0 0,0 0 0 0 0,0 0 1 0 0,1 0-1 0 0,-1 0 0 0 0,1 0 0 0 0,-1-1 1 0 0,1 1-1 0 0,-1 0 0 0 0,1 0 1 0 0,-1 0-1 0 0,1-1 0 0 0,0 1 1 0 0,0 0-1 0 0,0 0 0 0 0,0-1 1 0 0,0 1-1 0 0,0 0 0 0 0,0 0 1 0 0,0-1-1 0 0,0 1 0 0 0,1 0 1 0 0,-1 0-1 0 0,0 0 0 0 0,1-2 1 0 0,0 2-3 0 0,0 0 1 0 0,0 0 0 0 0,0 0 0 0 0,0 0 0 0 0,0 0 0 0 0,0 0 0 0 0,0 0 0 0 0,0 1 0 0 0,0-1-1 0 0,0 0 1 0 0,0 1 0 0 0,0-1 0 0 0,1 1 0 0 0,-1-1 0 0 0,0 1 0 0 0,0 0 0 0 0,2-1 0 0 0,25-3-78 0 0,-25 4 71 0 0,16 0 15 0 0,0 1 0 0 0,0 1 0 0 0,0 1 0 0 0,0 0 0 0 0,31 11 0 0 0,-22-7 31 0 0,62 19 100 0 0,-2 4 1 0 0,115 56-1 0 0,151 111 412 0 0,-265-138-188 0 0,144 129 0 0 0,62 93 587 0 0,-196-183-604 0 0,816 787 2416 0 0,-545-569-1872 0 0,-295-260-773 0 0,610 442 531 0 0,-452-350-1507 0 0,-174-117 24 0 0,1-2 0 0 0,71 23 1 0 0,-99-42-264 0 0,1-1 1 0 0,0-2-1 0 0,0-1 0 0 0,1-2 1 0 0,-1-1-1 0 0,1-2 1 0 0,56-4-1 0 0,33-15-2532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4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0,-2 2-568 0 0,1 1 443 0 0,2 1 173 0 0,4-4-116 0 0,5-4-134 0 0,8-8 18 0 0,5-10 213 0 0,5-9-425 0 0,8-15 406 0 0,5-15-213 0 0,3-15-123 0 0,8-20 41 0 0,4-17 75 0 0,4-15-243 0 0,5-19 225 0 0,1-11-176 0 0,0-12-42 0 0,1-13-110 0 0,-2-9 12 0 0,1-5-90 0 0,0-8-54 0 0,0-2-54 0 0,-1 1-21 0 0,-1-1-141 0 0,-4 7 45 0 0,-5 8-22 0 0,-5 7 19 0 0,-5 12-14 0 0,-6 14-13 0 0,-5 10-90 0 0,-5 12-22 0 0,-4 9 84 0 0,-5 3-508 0 0,-3 6-364 0 0,-3 3 143 0 0,-3 23-4198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1.7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164 64 224 0 0,'-55'-4'993'0'0,"41"2"-572"0"0,1 1-1 0 0,-1 0 1 0 0,-15 1-1 0 0,28 0-344 0 0,-1 0-1 0 0,0 0 0 0 0,1 1 0 0 0,-1-1 1 0 0,1 0-1 0 0,-1 0 0 0 0,0 1 0 0 0,1-1 1 0 0,-1 1-1 0 0,1 0 0 0 0,-1-1 1 0 0,1 1-1 0 0,0 0 0 0 0,-1 0 0 0 0,1 0 1 0 0,0 0-1 0 0,-1 0 0 0 0,1 0 1 0 0,0 0-1 0 0,0 0 0 0 0,0 1 0 0 0,0-1 1 0 0,0 0-1 0 0,0 1 0 0 0,0-1 0 0 0,1 0 1 0 0,-1 1-1 0 0,0-1 0 0 0,1 1 1 0 0,-1-1-1 0 0,0 3 0 0 0,1-1 29 0 0,0 0 1 0 0,0 0-1 0 0,1 0 0 0 0,-1 0 0 0 0,1 0 1 0 0,-1 0-1 0 0,1 0 0 0 0,0 0 0 0 0,0 0 1 0 0,0 0-1 0 0,1-1 0 0 0,-1 1 0 0 0,0 0 0 0 0,1-1 1 0 0,0 1-1 0 0,2 2 0 0 0,5 4 204 0 0,0 0-1 0 0,0-1 1 0 0,0 0-1 0 0,1 0 0 0 0,0-1 1 0 0,19 10-1 0 0,-7-7 245 0 0,0 0 0 0 0,37 11 0 0 0,-16-10 57 0 0,1-2 0 0 0,76 5 0 0 0,225-9 1595 0 0,2-29-583 0 0,-339 23-1587 0 0,218-18 676 0 0,504-58 1039 0 0,-271 27-931 0 0,262-19 202 0 0,-1 26-424 0 0,196 42-453 0 0,-698 11-985 0 0,326 57 1 0 0,-522-63 562 0 0,-4-1-250 0 0,0 0 0 0 0,-1 1 1 0 0,0 1-1 0 0,0 0 0 0 0,29 15 1 0 0,-45-20 446 0 0,0 1 0 0 0,0-1 0 0 0,0 1 0 0 0,0-1 0 0 0,-1 1 0 0 0,1 0 0 0 0,0-1 0 0 0,0 1 1 0 0,-1 0-1 0 0,1 0 0 0 0,0-1 0 0 0,-1 1 0 0 0,1 0 0 0 0,0 0 0 0 0,-1 0 0 0 0,0 0 0 0 0,1 0 1 0 0,-1 0-1 0 0,1 0 0 0 0,-1 0 0 0 0,0 0 0 0 0,0 0 0 0 0,0 0 0 0 0,1 0 0 0 0,-1 0 0 0 0,0 0 1 0 0,0 0-1 0 0,-1 0 0 0 0,1 0 0 0 0,0 0 0 0 0,0 0 0 0 0,0 0 0 0 0,-1 0 0 0 0,1 0 0 0 0,0 0 1 0 0,-1 0-1 0 0,1 0 0 0 0,-1 0 0 0 0,1 0 0 0 0,-1 0 0 0 0,0 0 0 0 0,1-1 0 0 0,-1 1 1 0 0,-1 1-1 0 0,-3 3-264 0 0,1 0 0 0 0,-1 0-1 0 0,-1-1 1 0 0,1 0 0 0 0,-11 7 0 0 0,-5 1-1835 0 0,-1-1 0 0 0,-35 12-1 0 0,15-13-204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2.0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277 1 304 0 0,'-43'12'1103'0'0,"-82"11"0"0"0,111-21-785 0 0,0 1 0 0 0,-21 6 0 0 0,32-9-240 0 0,0 1-1 0 0,1 0 0 0 0,-1 0 1 0 0,0 0-1 0 0,1 1 1 0 0,-1-1-1 0 0,1 0 1 0 0,0 1-1 0 0,-1 0 1 0 0,1-1-1 0 0,0 1 0 0 0,0 0 1 0 0,0 0-1 0 0,0 0 1 0 0,0 1-1 0 0,1-1 1 0 0,-1 0-1 0 0,1 1 1 0 0,-2 3-1 0 0,3-5 4 0 0,-1 0 1 0 0,1 1-1 0 0,0-1 0 0 0,1 0 0 0 0,-1 0 1 0 0,0 1-1 0 0,0-1 0 0 0,0 0 0 0 0,1 1 1 0 0,-1-1-1 0 0,1 0 0 0 0,-1 0 1 0 0,1 0-1 0 0,-1 1 0 0 0,1-1 0 0 0,0 0 1 0 0,-1 0-1 0 0,2 1 0 0 0,20 21 967 0 0,-13-13-629 0 0,16 17 626 0 0,1 0 306 0 0,-2 2 0 0 0,40 60 1 0 0,-41-47-265 0 0,30 76 0 0 0,4 52 561 0 0,-27-54-580 0 0,21 163-1 0 0,-15 126 163 0 0,-12 534 563 0 0,-22-759-1558 0 0,-6 454 431 0 0,-13 5-160 0 0,3-105-663 0 0,10 17-3409 0 0,4-541 3179 0 0,-1-7 218 0 0,1-1-1 0 0,0 0 0 0 0,0 0 1 0 0,0 0-1 0 0,0 0 0 0 0,0 1 1 0 0,0-1-1 0 0,0 0 1 0 0,1 0-1 0 0,-1 0 0 0 0,1 0 1 0 0,0 0-1 0 0,-1 0 0 0 0,1 0 1 0 0,1 3-1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5.9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545 846 88 0 0,'-7'-13'262'0'0,"1"0"0"0"0,0-1 1 0 0,1 0-1 0 0,0 0 0 0 0,1 0 0 0 0,1-1 1 0 0,0 1-1 0 0,1-1 0 0 0,1 1 0 0 0,0-17 1 0 0,5-21 4228 0 0,3 323 90 0 0,0-63-3373 0 0,-6-133-795 0 0,5 632 1864 0 0,-19-144-1387 0 0,10-482-797 0 0,-10 606 379 0 0,38 80 43 0 0,-7-554-430 0 0,16 267 290 0 0,-30-418-310 0 0,1 57-162 0 0,-6-94-286 0 0,-1-32-406 0 0,-3-41 16 0 0,8-407-568 0 0,-2 420 1263 0 0,-10-643-1044 0 0,-51 82 422 0 0,-23 7 423 0 0,6 48 216 0 0,53 353 73 0 0,-71-435 148 0 0,66 507 97 0 0,-4 1 0 0 0,-69-154 0 0 0,83 226-131 0 0,11 26 16 0 0,0 0 0 0 0,1-1 0 0 0,1 1 0 0 0,0-2 0 0 0,-5-35 0 0 0,10 46-40 0 0,0 0-1 0 0,1 0 1 0 0,0-1 0 0 0,1 1-1 0 0,0 0 1 0 0,3-13 0 0 0,-3 18-58 0 0,0 0-1 0 0,0 0 1 0 0,1 0 0 0 0,-1 0-1 0 0,1 0 1 0 0,0 0 0 0 0,0 1 0 0 0,0-1-1 0 0,0 0 1 0 0,0 1 0 0 0,1 0 0 0 0,-1-1-1 0 0,1 1 1 0 0,-1 0 0 0 0,1 0 0 0 0,0 1-1 0 0,0-1 1 0 0,5-2 0 0 0,11-2 200 0 0,1 0 1 0 0,0 1 0 0 0,0 1-1 0 0,28-3 1 0 0,-1 1 43 0 0,447-50 1440 0 0,-292 37-1258 0 0,-29 1-150 0 0,284-24 388 0 0,401-31 93 0 0,-520 43-602 0 0,156 1-15 0 0,-3 19 228 0 0,-252 6-278 0 0,-98 2 126 0 0,-1 7 1 0 0,204 34-1 0 0,-314-36-211 0 0,13 2 17 0 0,-40-4-79 0 0,0 0-1 0 0,0 0 1 0 0,0 0 0 0 0,0 0-1 0 0,0 0 1 0 0,0 0-1 0 0,-1 1 1 0 0,1 0 0 0 0,-1-1-1 0 0,5 5 1 0 0,-41-4-4194 0 0,25-3 3382 0 0,0 0 0 0 0,0 1-1 0 0,0 0 1 0 0,-1 0 0 0 0,-10 2 0 0 0,6 3-885 0 0,0-1-1 0 0,-31 16-1709 0 0,6 1 67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6.23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378 1 240 0 0,'-23'7'161'0'0,"-134"51"1027"0"0,136-49-940 0 0,0 2 1 0 0,1 0 0 0 0,0 1-1 0 0,1 1 1 0 0,-19 17 0 0 0,31-24-101 0 0,1 0 1 0 0,0 0-1 0 0,1 0 0 0 0,0 1 1 0 0,0 0-1 0 0,-6 11 1 0 0,9-13 0 0 0,0-1 1 0 0,0 1-1 0 0,0 0 1 0 0,1-1-1 0 0,-1 1 1 0 0,1 0-1 0 0,1 0 0 0 0,-1 0 1 0 0,1 0-1 0 0,-1 0 1 0 0,2 0-1 0 0,0 6 1 0 0,-1-9-54 0 0,1 0 0 0 0,-1 1-1 0 0,1-1 1 0 0,0 0 0 0 0,0 0 0 0 0,0-1 0 0 0,0 1 0 0 0,0 0 0 0 0,1 0 0 0 0,-1 0 0 0 0,1-1 0 0 0,-1 1 0 0 0,1-1 0 0 0,-1 1 0 0 0,1-1 0 0 0,0 0 0 0 0,3 2 0 0 0,3 2 288 0 0,1 0 0 0 0,16 5 0 0 0,2-1 85 0 0,0-2 0 0 0,1 0 0 0 0,0-2 1 0 0,0-1-1 0 0,0-1 0 0 0,29-1 0 0 0,174-17 1594 0 0,-180 10-1734 0 0,477-66 1779 0 0,-316 39-1716 0 0,-23 4-196 0 0,506-65-245 0 0,-397 75-3061 0 0,-294 18 2764 0 0,1 0 1 0 0,0 0-1 0 0,0 1 0 0 0,-1 0 1 0 0,1 0-1 0 0,4 2 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6.5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364 416 400 0 0,'-45'23'1311'0'0,"-50"18"0"0"0,-17 9 517 0 0,97-42-1225 0 0,0 0 1 0 0,-22 19-1 0 0,32-24-399 0 0,1 0 1 0 0,0 1-1 0 0,1-1 1 0 0,-1 1-1 0 0,1 0 1 0 0,-1 0-1 0 0,1 1 1 0 0,1-1-1 0 0,-1 1 1 0 0,1-1-1 0 0,-1 1 1 0 0,-1 6-1 0 0,4-9-101 0 0,-1-1 1 0 0,1 1-1 0 0,0 0 1 0 0,0 0-1 0 0,0 0 1 0 0,0 0-1 0 0,0 0 1 0 0,1 0-1 0 0,-1 0 1 0 0,1 0-1 0 0,-1 0 1 0 0,1 0-1 0 0,0 0 1 0 0,-1 0-1 0 0,1 0 1 0 0,0-1-1 0 0,0 1 1 0 0,0 0-1 0 0,1-1 1 0 0,-1 1-1 0 0,0-1 0 0 0,0 1 1 0 0,1-1-1 0 0,-1 0 1 0 0,1 1-1 0 0,0-1 1 0 0,-1 0-1 0 0,1 0 1 0 0,0 0-1 0 0,-1 0 1 0 0,4 1-1 0 0,4 1 227 0 0,-1 0 0 0 0,0 0 0 0 0,1 0 1 0 0,-1-1-1 0 0,15 1 0 0 0,50 7 810 0 0,76 6 519 0 0,146-3 807 0 0,3-26-176 0 0,776-154 546 0 0,-33-15-1961 0 0,-536 124-789 0 0,-9 23-58 0 0,-225 18 26 0 0,-2-2 55 0 0,384-23 24 0 0,268 3-73 0 0,-351 6-124 0 0,-50 1-511 0 0,-343 19-300 0 0,-137 8-238 0 0,0-2 1 0 0,50-15-1 0 0,-84 20 477 0 0,1 0-1 0 0,0-1 1 0 0,-1 1 0 0 0,0-1-1 0 0,1 0 1 0 0,-1-1 0 0 0,0 0-1 0 0,-1 1 1 0 0,1-2 0 0 0,-1 1-1 0 0,0-1 1 0 0,10-11-637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8199.64063"/>
      <inkml:brushProperty name="anchorY" value="-102030.14063"/>
      <inkml:brushProperty name="scaleFactor" value="0.5"/>
    </inkml:brush>
  </inkml:definitions>
  <inkml:trace contextRef="#ctx0" brushRef="#br0">6894 326 88 0 0,'0'0'0'0'0,"3"-4"88"0"0,3-11 121 0 0,7-3-482 0 0,8-10 266 0 0,1 4-98 0 0,2-7 120 0 0,1 7-30 0 0,-1-4 15 0 0,1 1 0 0 0,-4 5 0 0 0,3 1 0 0 0,1 2 0 0 0,-4 4 47 0 0,1 3-51 0 0,-1 3 166 0 0,1-1-56 0 0,-4 1 4 0 0,0 6-4 0 0,-2 0 92 0 0,-1 0-139 0 0,-3 3 213 0 0,-3 0-82 0 0,1 0-46 0 0,-7 0 0 0 0,0 3 97 0 0,0 3-172 0 0,0 3 261 0 0,0 1-135 0 0,3 8-21 0 0,0 0 21 0 0,-3 4 53 0 0,3-1-120 0 0,0 1 225 0 0,1 2-114 0 0,-4 4-25 0 0,0 5-8 0 0,-3 4 128 0 0,0 9-228 0 0,-3 3 344 0 0,0 3-170 0 0,-4 3-45 0 0,-2 3-37 0 0,0 3 96 0 0,-3 7-157 0 0,-3 2 160 0 0,-1 7-77 0 0,-2-1-4 0 0,0 7-89 0 0,-1 9 97 0 0,1 6-90 0 0,2 9 110 0 0,-2 0-42 0 0,3 9-31 0 0,-4 4-44 0 0,1-1 55 0 0,0 7-58 0 0,-7 5 102 0 0,4 4-49 0 0,-7 3-19 0 0,-2 6-49 0 0,-4 9 95 0 0,-6 6-79 0 0,-9 6 157 0 0,0 13-82 0 0,-6-1-18 0 0,-3 10-37 0 0,-3 6 61 0 0,-4 6-68 0 0,1 6 95 0 0,0 6-121 0 0,-7 4 9 0 0,4 11 14 0 0,-3 13-10 0 0,2 18 69 0 0,-2 9-20 0 0,-1 16-8 0 0,1 9-14 0 0,3 3-72 0 0,-1 3 93 0 0,4 0-97 0 0,-6 0 86 0 0,2-10 11 0 0,-2-2-21 0 0,3-6-111 0 0,2-4 89 0 0,-2-2-100 0 0,3-7 102 0 0,-1 0-49 0 0,4-2-3 0 0,3-1-44 0 0,0-3 30 0 0,3 0-60 0 0,-4-5 45 0 0,1-4-24 0 0,0-10 15 0 0,3-2 16 0 0,-3-3-52 0 0,3-3 64 0 0,-3 2-49 0 0,-1 7 24 0 0,-2 3 13 0 0,0 12-33 0 0,-3 10 30 0 0,2 11-47 0 0,1 19 22 0 0,0 12 2 0 0,-3 10-10 0 0,2 11 12 0 0,-5 7-3 0 0,-6 9 1 0 0,-1 6-19 0 0,-2 0 25 0 0,-4-3-9 0 0,0-3-72 0 0,4-6 106 0 0,-1-6-110 0 0,4-7 118 0 0,6-2 2 0 0,2-7-45 0 0,7-6-56 0 0,-3-6 80 0 0,3-2-104 0 0,0-4 106 0 0,2-10-14 0 0,7-2-23 0 0,4-3-54 0 0,2-7 70 0 0,-3-2-62 0 0,3 3 46 0 0,-6 2 43 0 0,3-5-96 0 0,0 5-5 0 0,-6 4 129 0 0,0 6-155 0 0,-6 9 154 0 0,-3 3-37 0 0,2 3-62 0 0,-5 0-33 0 0,-3 0 117 0 0,2 1-124 0 0,-2-4 161 0 0,0-9-102 0 0,2-4-4 0 0,-2-5-63 0 0,6 0 41 0 0,0-7-8 0 0,-1 7 105 0 0,7-6-66 0 0,3-7 25 0 0,-3 1-42 0 0,0 2 10 0 0,0 1-5 0 0,-3 2 28 0 0,-3-5-64 0 0,-1-4 1 0 0,-2 4 73 0 0,-3-7-53 0 0,-4 3 66 0 0,4 4-74 0 0,0 2 32 0 0,-1 4-1 0 0,4 6-94 0 0,-6-1 74 0 0,2 4-111 0 0,-2 0 124 0 0,-4 0-66 0 0,7-7-26 0 0,-3-8-158 0 0,5-16-15 0 0,1-9-17 0 0,6-22-734 0 0,6-27-596 0 0,3-24-136 0 0,9-46-8544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5312.95313"/>
      <inkml:brushProperty name="anchorY" value="-112177.27344"/>
      <inkml:brushProperty name="scaleFactor" value="0.5"/>
    </inkml:brush>
  </inkml:definitions>
  <inkml:trace contextRef="#ctx0" brushRef="#br0">200 147 88 0 0,'0'0'0'0'0,"-6"0"88"0"0,-13 3 112 0 0,-2 3-247 0 0,-6 0 227 0 0,-1 3-36 0 0,0 1 123 0 0,4-1 123 0 0,6-3-242 0 0,2 6 437 0 0,7-6-197 0 0,6 0-61 0 0,3-3 0 0 0,3 4 203 0 0,6 2-335 0 0,10-3 481 0 0,5 3-220 0 0,7 0-93 0 0,9-3-37 0 0,5 1 174 0 0,11-1-342 0 0,2 0 396 0 0,9 0-217 0 0,3 3-71 0 0,4-3-30 0 0,6 3 173 0 0,2 1-329 0 0,10-1 495 0 0,3 3-244 0 0,9-3-58 0 0,12-3 46 0 0,10-3 95 0 0,9-3-245 0 0,12-6 441 0 0,6-6-264 0 0,6-3-24 0 0,12-7-41 0 0,4-2 157 0 0,2-4-314 0 0,7-2 284 0 0,0-4-62 0 0,5 0-150 0 0,4 1-23 0 0,-3 2 147 0 0,-3 0-296 0 0,0 7 278 0 0,-10 5-136 0 0,-5 4-6 0 0,-7 9-49 0 0,-3 3 9 0 0,-3 9-8 0 0,4 6-18 0 0,-4 7 32 0 0,0 8-28 0 0,-3 1-113 0 0,3 6 172 0 0,1 2-178 0 0,2 4 269 0 0,3 0-172 0 0,3 3-27 0 0,7 3 49 0 0,9-4-89 0 0,2-2 90 0 0,13-3-38 0 0,0-12 3 0 0,7-4-8 0 0,5-6-36 0 0,3-3 140 0 0,13-5-145 0 0,-1-1 150 0 0,4 0-81 0 0,-1-3-49 0 0,4 0 62 0 0,-3 0-61 0 0,2-3 74 0 0,1 6-60 0 0,3-3 29 0 0,2 3-8 0 0,1 4-65 0 0,-3 2 113 0 0,0 0-139 0 0,-4 3 99 0 0,-5 4 15 0 0,-10 2-79 0 0,-2 4 28 0 0,-4-1-2 0 0,-9 4-40 0 0,3 2 125 0 0,-6 4-76 0 0,0-6 84 0 0,3 2-144 0 0,0 1 53 0 0,6-4-30 0 0,10-2 23 0 0,8-4 22 0 0,10-2 12 0 0,9-4-103 0 0,6-3 116 0 0,6-3-105 0 0,3 1 172 0 0,0 2-87 0 0,-2-3-35 0 0,2 6-24 0 0,6-3 1 0 0,4 4-5 0 0,-1 2 149 0 0,-6-3-89 0 0,-3 1-2 0 0,-5 5-6 0 0,-4-2 34 0 0,-7 2-48 0 0,4-3-41 0 0,0 1 48 0 0,0-1-55 0 0,3-3 80 0 0,7 4-14 0 0,-7-4-30 0 0,3-3-8 0 0,-9-2 38 0 0,0-1 43 0 0,-4 0-67 0 0,4-6-32 0 0,3-3 45 0 0,-3 0-55 0 0,3-6 52 0 0,-3-3-34 0 0,3-4 30 0 0,0-2 47 0 0,0 0-88 0 0,3 3 49 0 0,-3-4-36 0 0,0 4-10 0 0,-3 0 40 0 0,0-1 62 0 0,0 7-54 0 0,3-3-35 0 0,0 6 67 0 0,-3 0-61 0 0,6 3-19 0 0,-3 0 61 0 0,3 0-77 0 0,0 0 43 0 0,0 0 24 0 0,0 6-27 0 0,3-3-46 0 0,9 0 70 0 0,0 0-61 0 0,-2-3 56 0 0,-4 3 2 0 0,0-3-18 0 0,0 0 7 0 0,3-3 36 0 0,-3 0-49 0 0,1 0-2 0 0,-4 0 18 0 0,-9 0-45 0 0,-4 3-43 0 0,-2 0 67 0 0,-9-3-80 0 0,-7 3 192 0 0,-2 6-130 0 0,-7-3 44 0 0,0 3-10 0 0,1 0 10 0 0,5 4 6 0 0,7-1-30 0 0,2 3-18 0 0,1 3 4 0 0,6 1-4 0 0,-4-1 19 0 0,4 3-6 0 0,6-2 134 0 0,3-1-103 0 0,-3 3-9 0 0,6-2-15 0 0,-1 2-20 0 0,8-3 2 0 0,-1 4 17 0 0,3 2 4 0 0,3-2 27 0 0,0-1-80 0 0,10 0 80 0 0,-1 1-63 0 0,4-1 84 0 0,2-3-25 0 0,-2 4-55 0 0,5 2 18 0 0,-2-3-27 0 0,2 1-5 0 0,1-1 112 0 0,-10 1-117 0 0,-6-7 59 0 0,-5 3-36 0 0,-4-6-49 0 0,-3-3 70 0 0,-3-2 79 0 0,-9-1-40 0 0,-4-3 19 0 0,1 0-67 0 0,3 0 37 0 0,3 0-33 0 0,6 0 54 0 0,3 0-34 0 0,-3 0-16 0 0,6 0 107 0 0,-6 0-172 0 0,-3-7 156 0 0,0 4-132 0 0,-7 0 38 0 0,4 0 72 0 0,0 3-52 0 0,3-3 10 0 0,0 3-10 0 0,-3-3-17 0 0,0 0-15 0 0,-7-3 31 0 0,10-3-67 0 0,0-7-8 0 0,6-2 9 0 0,0-6 87 0 0,-3-4-35 0 0,0-9 45 0 0,3-2-76 0 0,-6-7 5 0 0,0-10 14 0 0,0-2-157 0 0,-9-3 111 0 0,-7-3-59 0 0,-2-7-191 0 0,-10 7-74 0 0,-9 0-30 0 0,-6 9-1035 0 0,-15 6-1196 0 0,-12 9 54 0 0,-41 12-12713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539.6875"/>
      <inkml:brushProperty name="anchorY" value="-113048.02344"/>
      <inkml:brushProperty name="scaleFactor" value="0.5"/>
    </inkml:brush>
  </inkml:definitions>
  <inkml:trace contextRef="#ctx0" brushRef="#br0">1 0 88 0 0,'0'0'0'0'0,"0"9"283"0"0,3 0 93 0 0,3 7-289 0 0,3 5 478 0 0,7 4-149 0 0,-1 2-27 0 0,0 4-4 0 0,1 5 172 0 0,-7 10-297 0 0,-3 10 356 0 0,-3 2-165 0 0,3 9-78 0 0,-3 0 39 0 0,0 10 166 0 0,-3 3-323 0 0,6 8 421 0 0,-3 7-195 0 0,4 3-103 0 0,8 9 0 0 0,3 4 193 0 0,4 2-391 0 0,5 6 478 0 0,7 7-233 0 0,6 2-111 0 0,3 10 12 0 0,9 6 141 0 0,-7 9-302 0 0,8 12 263 0 0,5 10-55 0 0,-3 2-135 0 0,3 19 29 0 0,3 6 198 0 0,-3 10-381 0 0,4 14 402 0 0,2 7-219 0 0,6 9-65 0 0,4 3 44 0 0,-1-4 31 0 0,7 1-116 0 0,-4 3 104 0 0,1 0 3 0 0,-4 6-67 0 0,4 3-153 0 0,-1 10 256 0 0,7 8-301 0 0,0 7 287 0 0,2 5-123 0 0,-2 7-55 0 0,0 0 96 0 0,-1 6-90 0 0,4 3 63 0 0,3 0-102 0 0,3 0 38 0 0,3-6 32 0 0,0-9-58 0 0,3-4 57 0 0,-4-2-55 0 0,7-1 26 0 0,-3 4 29 0 0,0 3 0 0 0,0 12-175 0 0,3 9 202 0 0,3 9-217 0 0,1 25 231 0 0,-1 6-50 0 0,-3 18-29 0 0,0 10-58 0 0,0 11 52 0 0,6 10-86 0 0,0 9 51 0 0,3 7-26 0 0,0-7 25 0 0,7 9-7 0 0,5 3-72 0 0,1 4 59 0 0,8-1-58 0 0,1-9 34 0 0,6-8 82 0 0,0-8-79 0 0,5 1 48 0 0,4-6-51 0 0,6-3 13 0 0,4 0-24 0 0,-1-4 43 0 0,3 7-32 0 0,-3 0 48 0 0,-6 0-50 0 0,0 3 71 0 0,-3 6-58 0 0,6 3-1 0 0,3 9 76 0 0,3 6-155 0 0,4 4 141 0 0,2 2-195 0 0,-3-9 94 0 0,-3-9 5 0 0,-6-6-6 0 0,4-3 62 0 0,-4 0-72 0 0,9 3 6 0 0,3 0 52 0 0,-3-3-55 0 0,1-6 93 0 0,-10-9-27 0 0,-6-10-26 0 0,-6-6-64 0 0,-10-9-22 0 0,-2-12-18 0 0,-4 6-113 0 0,-2-3-7 0 0,-1 9-6 0 0,-9 0-238 0 0,-5-2 29 0 0,-17-11-135 0 0,-5-8-2718 0 0,-9-19-305 0 0,-10-24 820 0 0,-18-67-6068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5628.90625"/>
      <inkml:brushProperty name="anchorY" value="-124232.28906"/>
      <inkml:brushProperty name="scaleFactor" value="0.5"/>
    </inkml:brush>
  </inkml:definitions>
  <inkml:trace contextRef="#ctx0" brushRef="#br0">147 83 88 0 0,'0'0'0'0'0,"0"-3"88"0"0,-3-10-47 0 0,0 1-51 0 0,-3-3-82 0 0,-3-1 204 0 0,-1 7 73 0 0,1 3-88 0 0,6 0 238 0 0,-3 3-113 0 0,3 3-16 0 0,-6 0-8 0 0,-4 6 90 0 0,-2 9-170 0 0,0 4 222 0 0,3 5-123 0 0,-1 1-8 0 0,7 12-32 0 0,0 2 107 0 0,0 7-174 0 0,9 9 268 0 0,0 4-136 0 0,3 8-47 0 0,3 6 9 0 0,4 10 138 0 0,2 3-230 0 0,0 9 308 0 0,4 15-121 0 0,2 9-71 0 0,1 19 0 0 0,5 12 170 0 0,1 15-336 0 0,5 10 461 0 0,4 12-235 0 0,-3 5-72 0 0,6 20 2 0 0,2 2 135 0 0,-2 3-261 0 0,3 16 325 0 0,3 0-174 0 0,-3 5-56 0 0,0 10-16 0 0,-4-9 87 0 0,1 3-152 0 0,0 0 206 0 0,0 0-128 0 0,0 12-34 0 0,3 3 51 0 0,-4 12-51 0 0,4 10 80 0 0,3 6-98 0 0,-6 6 49 0 0,3 5-16 0 0,-7 8-25 0 0,1 2 64 0 0,-3 3-76 0 0,0 0 15 0 0,-4-3 13 0 0,1-3-53 0 0,-7 0 16 0 0,-2 4 58 0 0,-1-1-102 0 0,-6-6 51 0 0,4-9 21 0 0,-7-13-83 0 0,0-15 8 0 0,1-9 116 0 0,-1-9-131 0 0,3 3 101 0 0,-3-6-30 0 0,7 3-76 0 0,-4-3-4 0 0,0 9 61 0 0,1 6-78 0 0,5 10 72 0 0,-3 11 15 0 0,4 13-40 0 0,-7 6-88 0 0,0 9 193 0 0,-2 6-231 0 0,-1 4 231 0 0,-3-7-79 0 0,-3 0-22 0 0,0 0-90 0 0,1 0 79 0 0,-1-5-87 0 0,-3-8 164 0 0,3-5-113 0 0,-3-9 1 0 0,-3 0 66 0 0,3-1-126 0 0,-3 1 142 0 0,0-7-82 0 0,0-5-12 0 0,0-7 61 0 0,3-9-58 0 0,3-3-19 0 0,6 3 43 0 0,4 0 21 0 0,5-3-90 0 0,1 0 2 0 0,-1-3 136 0 0,0-6-156 0 0,4 0 220 0 0,-4 0-204 0 0,1 3 92 0 0,-4 3-18 0 0,4 6-65 0 0,-1 9 67 0 0,-3 7-69 0 0,1 2 19 0 0,-4 1 60 0 0,0-7-29 0 0,-5-3-53 0 0,-1-3 55 0 0,3 4-77 0 0,3 2 88 0 0,1 3-46 0 0,2 1-23 0 0,0 5 27 0 0,1 4 8 0 0,-1 3-12 0 0,-3 5 15 0 0,4-2-14 0 0,-4 3 42 0 0,3-3-31 0 0,-2-1-27 0 0,-1-2 18 0 0,0-7 1 0 0,-2-8-11 0 0,-4-16 32 0 0,-3-12-93 0 0,3-16 56 0 0,-6-15-66 0 0,6-12 26 0 0,-3-12 0 0 0,-3-10-76 0 0,4-8-239 0 0,-7-10-39 0 0,0-6-119 0 0,-3-12-2196 0 0,-1-22-1521 0 0,-5-21 929 0 0,0-28-504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950.5625"/>
      <inkml:brushProperty name="anchorY" value="-134664.96875"/>
      <inkml:brushProperty name="scaleFactor" value="0.5"/>
    </inkml:brush>
  </inkml:definitions>
  <inkml:trace contextRef="#ctx0" brushRef="#br0">16 0 88 0 0,'0'0'129'0'0,"0"3"-186"0"0,0 3-78 0 0,-3 0 126 0 0,0 0 56 0 0,0-3-61 0 0,0 7 150 0 0,0-1-60 0 0,3 3-24 0 0,0 0 20 0 0,0 4 28 0 0,0-1-74 0 0,3 0 126 0 0,3 10-39 0 0,3-4-13 0 0,4 7-1 0 0,-1-4 129 0 0,0 4-188 0 0,3-1 351 0 0,-2 4-123 0 0,-1 3-10 0 0,-3 5 15 0 0,-3 7 140 0 0,-3 0-257 0 0,0 12 344 0 0,-3 4-152 0 0,0 2-89 0 0,-3 9 5 0 0,-3 4 156 0 0,0 3-304 0 0,0 8 357 0 0,0 4-222 0 0,3 6-52 0 0,3 6-19 0 0,0 6 105 0 0,6 1-223 0 0,6 14 283 0 0,0 4-134 0 0,7 2-59 0 0,-1 1 13 0 0,0 3 54 0 0,4 2-95 0 0,-1 4 161 0 0,1 3-113 0 0,-1 3 10 0 0,-2 3-30 0 0,2 9 50 0 0,-3 10-44 0 0,4 5 23 0 0,-4 13-6 0 0,0 3-27 0 0,-2 9 27 0 0,-4 9-1 0 0,-3 12-8 0 0,0 10 22 0 0,1 3-26 0 0,-4 5 0 0 0,-3 10-29 0 0,-3 3 73 0 0,3 7-70 0 0,-3 2 125 0 0,0 3-92 0 0,0 0 3 0 0,-3 7-65 0 0,3-1 52 0 0,0 4-20 0 0,3 5 135 0 0,0-2-111 0 0,3-1 12 0 0,0 1-22 0 0,3-4-73 0 0,4-2 93 0 0,-4-1-41 0 0,0-3-61 0 0,3-5 38 0 0,3-1 31 0 0,-5 3-47 0 0,2-3 72 0 0,0 10-12 0 0,3 5-50 0 0,-2 7-2 0 0,-1 12 45 0 0,0 18-64 0 0,4 10 86 0 0,-7 8-53 0 0,3 7-11 0 0,-3 6-15 0 0,-3 0-26 0 0,-3 0 33 0 0,3 2-31 0 0,-2-5 76 0 0,-1-12-32 0 0,0-4 22 0 0,0-5-42 0 0,-3-4-44 0 0,3 3 58 0 0,0-5-59 0 0,0-4-1 0 0,0-3 18 0 0,-3-6-45 0 0,-3 3-15 0 0,0-3 31 0 0,-3 0 35 0 0,0-3-56 0 0,-1-6 1 0 0,1-3-11 0 0,0-7 66 0 0,0-2-58 0 0,0-7 104 0 0,3 1-103 0 0,-6-1-5 0 0,3 4 19 0 0,-1-4-29 0 0,-2 7 45 0 0,6 3 33 0 0,-3-1-64 0 0,3-2 23 0 0,3-7 30 0 0,0 4-77 0 0,0-4 71 0 0,0 1-88 0 0,0-1 16 0 0,3-8-25 0 0,0 2 31 0 0,6 0 9 0 0,1 1-2 0 0,-4-4 143 0 0,6 0-114 0 0,0-3-25 0 0,0 1 8 0 0,7 5-9 0 0,-1 6 0 0 0,4 1 47 0 0,-4-4 14 0 0,0-6 18 0 0,1-5-67 0 0,-7-4 22 0 0,3-3-38 0 0,-3 3-39 0 0,1 3 56 0 0,2 0-19 0 0,3 0 24 0 0,1-6 24 0 0,-4-6-34 0 0,0-6-100 0 0,1-9 102 0 0,-1-10-18 0 0,3-9-13 0 0,4-9 26 0 0,-1-9-82 0 0,1-3-23 0 0,-7-6-35 0 0,3-13 23 0 0,-2-6-235 0 0,-1-5-91 0 0,0-10-53 0 0,1-9-1843 0 0,-4-22-595 0 0,-3-21 46 0 0,-3-31-4216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8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7956.34375"/>
      <inkml:brushProperty name="anchorY" value="-145842"/>
      <inkml:brushProperty name="scaleFactor" value="0.5"/>
    </inkml:brush>
  </inkml:definitions>
  <inkml:trace contextRef="#ctx0" brushRef="#br0">2781 150 88 0 0,'0'0'0'0'0,"3"-9"0"0"0,0-13 28 0 0,3-2-120 0 0,0-1 139 0 0,-3 1 47 0 0,-3 6-48 0 0,-6 5 172 0 0,-6 4-56 0 0,-7 3-33 0 0,-2 6-3 0 0,-3 12 52 0 0,-4 7-120 0 0,-3 14 195 0 0,-5 16-78 0 0,-10 16-10 0 0,-9 23-1 0 0,-10 29 109 0 0,-8 27-173 0 0,-22 36 159 0 0,-9 31-105 0 0,-19 25-82 0 0,-17 34-51 0 0,-20 14 71 0 0,-8 13-132 0 0,-13 22 123 0 0,-5-7-86 0 0,-1-3 7 0 0,0-6-57 0 0,10-15 3 0 0,17-19 5 0 0,13-15-51 0 0,28-27-23 0 0,21-19 14 0 0,25-24-307 0 0,24-22 301 0 0,18-43-2026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413.26563"/>
      <inkml:brushProperty name="anchorY" value="-146778.48438"/>
      <inkml:brushProperty name="scaleFactor" value="0.5"/>
    </inkml:brush>
  </inkml:definitions>
  <inkml:trace contextRef="#ctx0" brushRef="#br0">3644 0 0 0 0,'0'0'0'0'0,"-9"6"120"0"0,-13 12-121 0 0,-11 13 482 0 0,-13 21-191 0 0,-3 12-26 0 0,0 19-90 0 0,6 9 130 0 0,3 9-216 0 0,-3 9 214 0 0,1 10-68 0 0,-7 11-61 0 0,-13 16 13 0 0,-5 12 10 0 0,-16 19-81 0 0,-15 21-23 0 0,-6 15-16 0 0,-12 22-48 0 0,-10 24-17 0 0,-14 13 19 0 0,-10 17-36 0 0,-13 23 28 0 0,-8 11-27 0 0,-10 16-20 0 0,-6 24-107 0 0,1 13 0 0 0,-4-1 10 0 0,0 7-83 0 0,10-22 33 0 0,8-15 33 0 0,10-21-124 0 0,12-28-45 0 0,15-31 120 0 0,16-27-240 0 0,33-62-748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588.07813"/>
      <inkml:brushProperty name="anchorY" value="-148512.875"/>
      <inkml:brushProperty name="scaleFactor" value="0.5"/>
    </inkml:brush>
  </inkml:definitions>
  <inkml:trace contextRef="#ctx0" brushRef="#br0">7146 1 160 0 0,'0'0'0'0'0,"-9"9"280"0"0,-25 31 598 0 0,-24 27-769 0 0,-27 37 592 0 0,-23 43-330 0 0,-17 37 203 0 0,-13 33-232 0 0,-18 44 49 0 0,-9 29-67 0 0,-16 35-92 0 0,-24 45-70 0 0,-19 31 76 0 0,-24 28-171 0 0,-24 36 86 0 0,-16 16-77 0 0,-12 15-46 0 0,-21 18-54 0 0,-10 4 56 0 0,-3-1-70 0 0,-11 13 114 0 0,-8-7-70 0 0,4 4-5 0 0,-9 12-25 0 0,12-7 4 0 0,19-11-4 0 0,21-16-37 0 0,27-37-18 0 0,43-39-6 0 0,28-40-105 0 0,43-44-55 0 0,39-41 102 0 0,38-41-561 0 0,32-43-211 0 0,47-177 506 0 0,-3 89 1 0 0,12-13-1582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618.89063"/>
      <inkml:brushProperty name="anchorY" value="-151871.65625"/>
      <inkml:brushProperty name="scaleFactor" value="0.5"/>
    </inkml:brush>
  </inkml:definitions>
  <inkml:trace contextRef="#ctx0" brushRef="#br0">6215 0 104 0 0,'0'0'0'0'0,"-16"3"264"0"0,-27 15 75 0 0,-24 13 249 0 0,-52 55 409 0 0,-25 39-824 0 0,-21 34 452 0 0,-10 28-378 0 0,-21 40 247 0 0,-15 30-179 0 0,-19 40-88 0 0,-27 49-68 0 0,-21 40 43 0 0,-19 39-98 0 0,-28 40 27 0 0,-12 19-39 0 0,-6 9-57 0 0,-21 12-23 0 0,6-12 20 0 0,6-15-48 0 0,6-19 22 0 0,28-34-26 0 0,27-39-12 0 0,34-34-90 0 0,39-43 51 0 0,41-42-30 0 0,36-35-50 0 0,43-39-153 0 0,34-37 31 0 0,57-131-91 0 0,1-4 1 0 0,0 4 0 0 0,-3 33 0 0 0,9-49 346 0 0,0 0 0 0 0,0 0 1 0 0,0 1-1 0 0,3-1 0 0 0,-3 0 0 0 0,3 0 0 0 0,-3 0 0 0 0,6 10 0 0 0,-6-13-290 0 0,0 0 1 0 0,3 0-1 0 0,0 0 0 0 0,0 0 1 0 0,-3 0-1 0 0,7 1 0 0 0,-4-1 1 0 0,3 6 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8965.64063"/>
      <inkml:brushProperty name="anchorY" value="-154020.96875"/>
      <inkml:brushProperty name="scaleFactor" value="0.5"/>
    </inkml:brush>
  </inkml:definitions>
  <inkml:trace contextRef="#ctx0" brushRef="#br0">3162 9 40 0 0,'0'0'0'0'0,"7"-3"40"0"0,2-3 476 0 0,-3 12-379 0 0,-3 12 372 0 0,-6 22 103 0 0,-9 25-81 0 0,-7 23-95 0 0,-11 29-52 0 0,-13 20 181 0 0,-18 20-277 0 0,-28 23 311 0 0,-18 19-198 0 0,-25 25-87 0 0,-18 21-75 0 0,-18 18 82 0 0,-13 9-176 0 0,-9 19 229 0 0,-9 0-156 0 0,-3-3-6 0 0,-3 0-182 0 0,0-13 110 0 0,6-18-167 0 0,15-12 91 0 0,13-24-96 0 0,21-26-12 0 0,15-20-120 0 0,22-25-120 0 0,21-21 156 0 0,18-28-1692 0 0,25-25 1801 0 0,31-27-852 0 0,12-21-3373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7297.59375"/>
      <inkml:brushProperty name="anchorY" value="-155039.29688"/>
      <inkml:brushProperty name="scaleFactor" value="0.5"/>
    </inkml:brush>
  </inkml:definitions>
  <inkml:trace contextRef="#ctx0" brushRef="#br0">0 1 88 0 0,'0'0'88'0'0,"3"3"-37"0"0,3 3-149 0 0,13 3 218 0 0,8 13-120 0 0,19 2 170 0 0,21 13 132 0 0,16 15-31 0 0,24 18 7 0 0,28 22-14 0 0,27 28 142 0 0,34 30-172 0 0,34 40 215 0 0,30 36-129 0 0,25 28-70 0 0,27 34-100 0 0,15 15 57 0 0,10 18-131 0 0,12 10 16 0 0,-3 0-37 0 0,-9-10-42 0 0,-13-2-65 0 0,-21-22 43 0 0,-24-16-66 0 0,-28-21-1 0 0,-37-30-39 0 0,-33-28-10 0 0,-34-37-122 0 0,-31-36-229 0 0,-30-34 291 0 0,-25-34-590 0 0,-24-30-1050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9772.98438"/>
      <inkml:brushProperty name="anchorY" value="-157379.42188"/>
      <inkml:brushProperty name="scaleFactor" value="0.5"/>
    </inkml:brush>
  </inkml:definitions>
  <inkml:trace contextRef="#ctx0" brushRef="#br0">24 31 112 0 0,'0'0'0'0'0,"-3"-10"272"0"0,-3-5 84 0 0,-6 9 144 0 0,9 21-92 0 0,15 28-165 0 0,31 46 69 0 0,40 43 22 0 0,36 42-98 0 0,53 53-15 0 0,36 36-36 0 0,34 34-61 0 0,39 43-52 0 0,25 24 10 0 0,25 28-48 0 0,30 30 12 0 0,19 25-34 0 0,15 16-11 0 0,18 17-64 0 0,-3 4 17 0 0,-12-13-20 0 0,-15-11-99 0 0,-28-47 0 0 0,-33-46 2 0 0,-38-51-342 0 0,-36-56-230 0 0,-37-58 157 0 0,-57-61-553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2396.45313"/>
      <inkml:brushProperty name="anchorY" value="-160376.53125"/>
      <inkml:brushProperty name="scaleFactor" value="0.5"/>
    </inkml:brush>
  </inkml:definitions>
  <inkml:trace contextRef="#ctx0" brushRef="#br0">10 19 64 0 0,'0'0'0'0'0,"-3"-9"160"0"0,0 0 271 0 0,0 15-330 0 0,9 25 307 0 0,31 48-204 0 0,39 53 210 0 0,41 52-274 0 0,57 73 241 0 0,50 52-159 0 0,48 43-76 0 0,53 55-98 0 0,42 31 92 0 0,31 30-178 0 0,31 38 124 0 0,8 14-68 0 0,-5 7-29 0 0,-6 11-93 0 0,-22-17-145 0 0,-31-25 173 0 0,-27-31-457 0 0,-46-52 115 0 0,-43-58 88 0 0,-67-94-1012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854.32813"/>
      <inkml:brushProperty name="anchorY" value="-163378.375"/>
      <inkml:brushProperty name="scaleFactor" value="0.5"/>
    </inkml:brush>
  </inkml:definitions>
  <inkml:trace contextRef="#ctx0" brushRef="#br0">0 4 0 0 0,'0'0'0'0'0,"9"-3"32"0"0,13 3 131 0 0,8 18-29 0 0,13 31 176 0 0,27 52-82 0 0,25 52 127 0 0,28 59-210 0 0,42 72 74 0 0,28 56-94 0 0,24 46-45 0 0,28 49-84 0 0,9 21 55 0 0,4 9-71 0 0,-1 7 56 0 0,-15-25-64 0 0,-16-31-19 0 0,-18-27-192 0 0,-27-43-70 0 0,-28-43 118 0 0,-34-40-133 0 0,-36-70-463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531.79688"/>
      <inkml:brushProperty name="anchorY" value="-165883.96875"/>
      <inkml:brushProperty name="scaleFactor" value="0.5"/>
    </inkml:brush>
  </inkml:definitions>
  <inkml:trace contextRef="#ctx0" brushRef="#br0">147 0 80 0 0,'0'0'0'0'0,"-6"12"72"0"0,-19 22 598 0 0,-8 24-629 0 0,-4 25 543 0 0,9 33-187 0 0,10 37 9 0 0,24 31-85 0 0,34 36-91 0 0,30 31 55 0 0,34 25-138 0 0,28 33 18 0 0,27 19-85 0 0,19 14-37 0 0,24 23-23 0 0,12 8-38 0 0,4 10 26 0 0,14 6-206 0 0,-2-10-157 0 0,-7-20 52 0 0,-8-32-110 0 0,-19-48-51 0 0,-19-53 290 0 0,-18-60-276 0 0,-39-62-859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2.8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5628.90625"/>
      <inkml:brushProperty name="anchorY" value="-124232.28906"/>
      <inkml:brushProperty name="scaleFactor" value="0.5"/>
    </inkml:brush>
  </inkml:definitions>
  <inkml:trace contextRef="#ctx0" brushRef="#br0">48 27 88 0 0,'0'0'0'0'0,"0"-1"88"0"0,-1-3-47 0 0,0 0-51 0 0,-1-1-82 0 0,-1 0 204 0 0,0 2 73 0 0,0 1-88 0 0,2 0 238 0 0,-1 1-113 0 0,1 1-16 0 0,-2 0-8 0 0,-1 2 90 0 0,-1 3-170 0 0,0 1 222 0 0,1 2-123 0 0,0 0-8 0 0,2 4-32 0 0,0 1 107 0 0,0 2-174 0 0,3 3 268 0 0,0 1-136 0 0,1 3-47 0 0,1 2 9 0 0,1 3 138 0 0,1 1-230 0 0,0 3 308 0 0,1 5-121 0 0,1 3-71 0 0,0 6 0 0 0,2 4 170 0 0,0 5-336 0 0,2 3 461 0 0,1 4-235 0 0,-1 2-72 0 0,2 6 2 0 0,1 1 135 0 0,-1 1-261 0 0,1 5 325 0 0,1 0-174 0 0,-1 2-56 0 0,0 3-16 0 0,-1-3 87 0 0,0 1-152 0 0,0 0 206 0 0,0 0-128 0 0,0 4-34 0 0,1 1 51 0 0,-1 4-51 0 0,1 3 80 0 0,1 2-98 0 0,-2 2 49 0 0,1 2-16 0 0,-2 2-25 0 0,0 1 64 0 0,-1 1-76 0 0,0 0 15 0 0,-1-1 13 0 0,0-1-53 0 0,-2 0 16 0 0,-1 1 58 0 0,0 0-102 0 0,-2-2 51 0 0,1-3 21 0 0,-2-4-83 0 0,0-5 8 0 0,0-3 116 0 0,0-3-131 0 0,1 1 101 0 0,-1-2-30 0 0,2 1-76 0 0,-1-1-4 0 0,0 3 61 0 0,0 2-78 0 0,2 3 72 0 0,-1 4 15 0 0,1 4-40 0 0,-2 2-88 0 0,0 3 193 0 0,-1 2-231 0 0,0 1 231 0 0,-1-2-79 0 0,-1 0-22 0 0,0 0-90 0 0,0 0 79 0 0,0-2-87 0 0,-1-2 164 0 0,1-2-113 0 0,-1-3 1 0 0,-1 0 66 0 0,1 0-126 0 0,-1 0 142 0 0,0-2-82 0 0,0-2-12 0 0,0-2 61 0 0,1-3-58 0 0,1-1-19 0 0,2 1 43 0 0,1 0 21 0 0,2-1-90 0 0,0 0 2 0 0,0-1 136 0 0,0-2-156 0 0,1 0 220 0 0,-1 0-204 0 0,0 1 92 0 0,-1 1-18 0 0,1 2-65 0 0,0 3 67 0 0,-1 2-69 0 0,0 1 19 0 0,-1 0 60 0 0,0-2-29 0 0,-2-1-53 0 0,0-1 55 0 0,1 1-77 0 0,1 1 88 0 0,0 1-46 0 0,1 0-23 0 0,0 2 27 0 0,0 1 8 0 0,0 1-12 0 0,-1 2 15 0 0,1-1-14 0 0,-1 1 42 0 0,1-1-31 0 0,-1 0-27 0 0,0-1 18 0 0,0-2 1 0 0,-1-3-11 0 0,-1-5 32 0 0,-1-4-93 0 0,1-5 56 0 0,-2-5-66 0 0,2-4 26 0 0,-1-4 0 0 0,-1-3-76 0 0,1-3-239 0 0,-2-3-39 0 0,0-2-119 0 0,-1-4-2196 0 0,0-7-1521 0 0,-2-7 929 0 0,0-9-504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25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0,'0'0'0'0'0,"2"-8"136"0"0,0-8 840 0 0,0-3-828 0 0,0 0 652 0 0,1 3 93 0 0,0 6-141 0 0,0 7-245 0 0,2 12 65 0 0,-2 10 237 0 0,1 11-454 0 0,0 18 566 0 0,-1 14-284 0 0,1 17-143 0 0,0 22 33 0 0,0 16 168 0 0,1 16-386 0 0,1 20 440 0 0,2 14-325 0 0,0 11-107 0 0,3 18-98 0 0,1 8 82 0 0,2 7-170 0 0,0 16 113 0 0,0 9-131 0 0,-3 13-57 0 0,-2 23-98 0 0,-3 11 46 0 0,-1 4-90 0 0,-1 1 24 0 0,1-18-216 0 0,1-22 22 0 0,3-25-504 0 0,2-29-156 0 0,2-30 414 0 0,1-25-762 0 0,1-29-638 0 0,-1-27 675 0 0,-3-28-4265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057.48438"/>
      <inkml:brushProperty name="anchorY" value="-168385.85938"/>
      <inkml:brushProperty name="scaleFactor" value="0.5"/>
    </inkml:brush>
  </inkml:definitions>
  <inkml:trace contextRef="#ctx0" brushRef="#br0">1 1 0 0 0,'0'0'0'0'0,"0"15"0"0"0,0 47 0 0 0,3 42 0 0 0,0-3 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694.64063"/>
      <inkml:brushProperty name="anchorY" value="-169112.53125"/>
      <inkml:brushProperty name="scaleFactor" value="0.5"/>
    </inkml:brush>
  </inkml:definitions>
  <inkml:trace contextRef="#ctx0" brushRef="#br0">1 0 24 0 0,'0'0'0'0'0,"12"46"0"0"0,31 79 0 0 0,-3-8-27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346.65625"/>
      <inkml:brushProperty name="anchorY" value="-179733.125"/>
      <inkml:brushProperty name="scaleFactor" value="0.5"/>
    </inkml:brush>
  </inkml:definitions>
  <inkml:trace contextRef="#ctx0" brushRef="#br0">1317 18 88 0 0,'0'0'0'0'0,"0"-3"88"0"0,-18 0-37 0 0,0 0 66 0 0,-7 0 7 0 0,4 0 84 0 0,-1 3 148 0 0,1-3-36 0 0,6 3-50 0 0,2 0 2 0 0,7 0 78 0 0,3 3-147 0 0,0 6 215 0 0,-6 7-104 0 0,0 5-11 0 0,0 3-39 0 0,-4 1 119 0 0,7-4-198 0 0,0 1 267 0 0,12-1-118 0 0,6-2-26 0 0,1 2-61 0 0,8 0 207 0 0,4 1-290 0 0,5 2 382 0 0,1 1-143 0 0,2 2-54 0 0,4-2 35 0 0,-3-1 67 0 0,3-2-144 0 0,2 5 149 0 0,1-2-75 0 0,3-1-24 0 0,3 1-130 0 0,6-1 211 0 0,3-2-314 0 0,6 5 318 0 0,7 1-144 0 0,2-1-105 0 0,7 1-19 0 0,2-3 115 0 0,10-1-238 0 0,3-6 362 0 0,6 1-241 0 0,0-1 23 0 0,3-3-69 0 0,3-2 2 0 0,3-1 41 0 0,0 0 21 0 0,0 3-31 0 0,4-5-15 0 0,-1-1-80 0 0,3 3 85 0 0,-3-3-86 0 0,4 3 193 0 0,2-2-140 0 0,3-4 11 0 0,1 3-21 0 0,5-3-18 0 0,7-3 22 0 0,-1 0 29 0 0,7-3 1 0 0,-3-3 30 0 0,3-3-136 0 0,-1-3 78 0 0,7-3-76 0 0,0-4 28 0 0,0 4 28 0 0,6-3-38 0 0,3-4 61 0 0,3 4 1 0 0,4-3-17 0 0,2-4-105 0 0,-3 4 68 0 0,-3-4-28 0 0,0 1-40 0 0,3-3 124 0 0,-5-1-131 0 0,2 1 127 0 0,-3 2-94 0 0,-9 4-19 0 0,-4-1-22 0 0,-5 1 29 0 0,-6 3-12 0 0,-7-1 97 0 0,1 4-17 0 0,-7-3-17 0 0,-3 6-66 0 0,7 3 36 0 0,-1-1-53 0 0,-3 1 79 0 0,1 0-52 0 0,-7-3 17 0 0,-3 6-14 0 0,0 0 32 0 0,-3 0-20 0 0,-3 3-20 0 0,-3-6 71 0 0,-3 3-88 0 0,0-3 38 0 0,-3 2 16 0 0,-3 8-45 0 0,-1-1 25 0 0,-2 0-46 0 0,-3 0-25 0 0,-1 0 71 0 0,-5 0-24 0 0,-7-3 55 0 0,1 0 25 0 0,-4 0-79 0 0,-6 0 17 0 0,1 0 21 0 0,-1 0-38 0 0,-3 0 58 0 0,0 0 2 0 0,-6 0-36 0 0,0 3 32 0 0,-3 0-57 0 0,0 0 16 0 0,0 0-7 0 0,0 0 18 0 0,0-6 52 0 0,0 0-52 0 0,6-3-18 0 0,0 3 62 0 0,4 6-97 0 0,-4-3 48 0 0,-6 6-25 0 0,-6-6 15 0 0,-4 3-4 0 0,-8 0-18 0 0,0-3 43 0 0,-4 3 108 0 0,-9 3-123 0 0,-2-3-2 0 0,-4 0 121 0 0,-3-3-181 0 0,0 7 178 0 0,-6 2-138 0 0,1 3 87 0 0,2 9 69 0 0,-3-2-151 0 0,0 2 125 0 0,0 4-123 0 0,-3-4 99 0 0,-3 4-58 0 0,3-4 8 0 0,-9 10 101 0 0,-1-1-78 0 0,1 4 85 0 0,0 6-135 0 0,-3 0 49 0 0,0-1-9 0 0,-4 4-29 0 0,4 0 18 0 0,0 3 3 0 0,-1 3 92 0 0,4 3-81 0 0,0 3-8 0 0,3 6 39 0 0,0 7-15 0 0,0 5 24 0 0,0 10 13 0 0,0 3-3 0 0,-1 5-15 0 0,4 4 23 0 0,0 6-64 0 0,0 0 57 0 0,-3 3-94 0 0,3 7 45 0 0,3 2 78 0 0,-3 6-71 0 0,3 1-2 0 0,0 2-26 0 0,-3 4 79 0 0,0-4-63 0 0,0 7 40 0 0,0-1-48 0 0,3 7-15 0 0,-3 6 50 0 0,3 3 48 0 0,-3 3-59 0 0,3 3-62 0 0,0 0 65 0 0,0 6 12 0 0,0 0-23 0 0,0 9 48 0 0,0 4-51 0 0,3 2 17 0 0,3 10-72 0 0,3 9 57 0 0,3-1-30 0 0,4 4 93 0 0,-1-3-45 0 0,3-6-48 0 0,1-4-30 0 0,-4-2 97 0 0,3-7-99 0 0,-2-2 182 0 0,2-7-108 0 0,-3-3-1 0 0,-3 0-52 0 0,4 1 47 0 0,-7 2-37 0 0,-3 9 76 0 0,-3 1-12 0 0,0 5-68 0 0,0 7-5 0 0,0 6 71 0 0,0 12-118 0 0,-3 6 131 0 0,3 6-21 0 0,0 10 35 0 0,-3 2-145 0 0,0 7 63 0 0,0 3-63 0 0,-3-1 144 0 0,0 1-127 0 0,0-6 15 0 0,0-4 52 0 0,0-2-104 0 0,3-4 135 0 0,0-9-14 0 0,0-2-68 0 0,0-7-2 0 0,0-6 25 0 0,0-1-40 0 0,0-5 31 0 0,0-3-1 0 0,0-3-27 0 0,0-1 37 0 0,0 4-40 0 0,0 6 12 0 0,0 3-32 0 0,0 3 8 0 0,0-6 52 0 0,0 0 31 0 0,0-10-53 0 0,0 4 96 0 0,0 0-104 0 0,0 3 5 0 0,0-7-3 0 0,0 1-32 0 0,-3-3-11 0 0,0 2 21 0 0,0 1-37 0 0,0 3 95 0 0,0-4-56 0 0,0-8 20 0 0,-3-1-4 0 0,3-11 0 0 0,0-1 56 0 0,6-6-72 0 0,-3-6 99 0 0,3 0-30 0 0,0-3-166 0 0,0 0 153 0 0,-3 3-158 0 0,0 0 222 0 0,3 37-112 0 0,-3 3 11 0 0,0 9-27 0 0,0-4 32 0 0,-6-2-12 0 0,3-3 60 0 0,-3-9-100 0 0,-7-4-43 0 0,-2-8 187 0 0,-3-4-210 0 0,2 0 198 0 0,1-2-40 0 0,0-4-62 0 0,2-6-3 0 0,7-3 81 0 0,0-9-84 0 0,3-7 47 0 0,3-8 23 0 0,-3-7-63 0 0,0-9-35 0 0,-3-5 64 0 0,0-4-43 0 0,3-3 79 0 0,-3-4-12 0 0,0 1 26 0 0,-4-6-52 0 0,4-3-11 0 0,0-3 1 0 0,3-1-88 0 0,0 1 33 0 0,0-7-14 0 0,0-2 104 0 0,0-4 45 0 0,0 1-7 0 0,0-7-45 0 0,3 0 44 0 0,-3-3-91 0 0,0-5-21 0 0,-1-1 96 0 0,-2 0-126 0 0,0-9 160 0 0,-3-3-122 0 0,3-4 11 0 0,0-8 6 0 0,-3-3 13 0 0,6-10-5 0 0,-7-3 124 0 0,1-6-53 0 0,0-2-80 0 0,3-4 8 0 0,0 0 28 0 0,0-3-32 0 0,-13 3 67 0 0,-2 0-56 0 0,-1-3 27 0 0,-5 0-35 0 0,2-6 9 0 0,-2 0-32 0 0,-1-1 64 0 0,1-2 27 0 0,-4 3-81 0 0,-3 3 57 0 0,1 0 56 0 0,-4-3-93 0 0,-3 3 52 0 0,0 0-7 0 0,1 0-29 0 0,-1 3-46 0 0,-3-3 68 0 0,-3 3-80 0 0,-3 0 80 0 0,-3 0 70 0 0,-3 3-57 0 0,0 0-88 0 0,-6 6 139 0 0,-1 0-216 0 0,-5 0 148 0 0,0 0 8 0 0,-4 1-32 0 0,-5-1 72 0 0,-1 0-104 0 0,-6 0 32 0 0,1-3-40 0 0,-7 0 36 0 0,0 1 82 0 0,0-10-61 0 0,-5 3 80 0 0,2-4-77 0 0,-6 1 24 0 0,3 0-26 0 0,-3 0-5 0 0,-3 3-28 0 0,-9 0 7 0 0,-10 3-4 0 0,-2 3 84 0 0,-7 4 32 0 0,-2 2-22 0 0,2 3-174 0 0,-3 7 153 0 0,-5-4-186 0 0,2 6 238 0 0,0 1-109 0 0,-3 9 37 0 0,1-4-117 0 0,-4 1-5 0 0,0 3 32 0 0,0-4 133 0 0,0 1-103 0 0,1-7 40 0 0,-1 4-186 0 0,0-7 200 0 0,3 4-125 0 0,-3-1 244 0 0,1-2-189 0 0,-1-4-57 0 0,3 0 55 0 0,3 1 27 0 0,1-4-10 0 0,2-3 158 0 0,9 1-137 0 0,1-4-8 0 0,6 6 3 0 0,2-6-8 0 0,-2 7 56 0 0,9-4-44 0 0,-3 3-12 0 0,-1 3-52 0 0,1 1 68 0 0,0 2-24 0 0,0 1 8 0 0,3 2-56 0 0,3-5 72 0 0,6 5 4 0 0,6-6-28 0 0,3 4 12 0 0,6-1-32 0 0,1 1 64 0 0,2-4-76 0 0,7 0 80 0 0,2-2-24 0 0,4-7-48 0 0,6 3 72 0 0,-1-3-80 0 0,4 4-4 0 0,6-4-9 0 0,3 3-48 0 0,3 0 123 0 0,6-3-94 0 0,1 7 172 0 0,2-4-76 0 0,3 0-28 0 0,4 1-16 0 0,2-1-56 0 0,1 0 40 0 0,5-3 68 0 0,-2-3 8 0 0,5-3 32 0 0,1 0-200 0 0,0 0 172 0 0,-4-3-172 0 0,4 0 244 0 0,-4-3-44 0 0,4 6 2 0 0,0 1-122 0 0,2-1 72 0 0,4 0-86 0 0,0 0 78 0 0,3-3-24 0 0,2 0-20 0 0,4 0-48 0 0,0 3 68 0 0,3-6 92 0 0,-3 3-64 0 0,0 0 8 0 0,0 0 0 0 0,0 0-88 0 0,0 0 80 0 0,-3 0 0 0 0,0 0-28 0 0,0 0 40 0 0,0 0-124 0 0,-1 0 120 0 0,-2 0-124 0 0,0-3 120 0 0,0 0-36 0 0,0-4-100 0 0,0-2 256 0 0,-10-9-192 0 0,4-3 204 0 0,-4-1-168 0 0,4-2 24 0 0,0 2 86 0 0,3 1-181 0 0,-4-1 112 0 0,4 1-74 0 0,-3-1 56 0 0,-1-2-45 0 0,4-1-98 0 0,0-5 168 0 0,0-1-56 0 0,3 1 76 0 0,-4-7-16 0 0,1-3-20 0 0,0-3-20 0 0,0-6-24 0 0,2-9 88 0 0,-2-9-84 0 0,-3-13 66 0 0,3-6-57 0 0,-7-5 16 0 0,-2-7-42 0 0,2 0 20 0 0,1-3 19 0 0,-3-7-34 0 0,-1-2 40 0 0,1-3-40 0 0,-1-6-44 0 0,-2-7 124 0 0,-1-3-96 0 0,-2-11 88 0 0,2-4 4 0 0,4-3-56 0 0,2-3 20 0 0,1-9 20 0 0,0-4-36 0 0,-1 1 68 0 0,4-6-76 0 0,-3-1-32 0 0,2-2 36 0 0,1-4-16 0 0,-3 4 32 0 0,2 0 48 0 0,-2 5-68 0 0,-3-5-4 0 0,-1-4 0 0 0,1-8 52 0 0,-1-7-44 0 0,1-9 72 0 0,3-6-76 0 0,-1-7-4 0 0,1 1 28 0 0,-1-3-68 0 0,1-3 76 0 0,-3-4 60 0 0,-1 7-100 0 0,1 3 64 0 0,-1 6-48 0 0,1 6-72 0 0,-4 3 104 0 0,-2 3-36 0 0,-7 3 12 0 0,0 0 0 0 0,-2 3-140 0 0,5 4 180 0 0,1-1-144 0 0,-4 0 240 0 0,3 1-40 0 0,1 5-92 0 0,2-3-104 0 0,4 4 136 0 0,-1-7-192 0 0,7-6 252 0 0,-1 1-104 0 0,7-4-20 0 0,0-6-16 0 0,3 0 56 0 0,-1-3-20 0 0,1 3 64 0 0,3 3 12 0 0,3 0-84 0 0,3 0 0 0 0,-3-3 24 0 0,3-6-40 0 0,-3-3 96 0 0,0-4-84 0 0,0-2 56 0 0,0 0-44 0 0,-6-4 12 0 0,-4 1-4 0 0,1 0 0 0 0,-3-7 0 0 0,0 4-56 0 0,-1-1 72 0 0,-2-5-24 0 0,3-1 8 0 0,-4 7 0 0 0,7-1 0 0 0,-3 4 0 0 0,2 6 0 0 0,1 3 0 0 0,0 0 0 0 0,0 2 0 0 0,-1 7 28 0 0,1 13-8 0 0,-3 8-136 0 0,0 7 152 0 0,-1 11-136 0 0,1 4 180 0 0,0 6-52 0 0,-4 6-36 0 0,4 7 16 0 0,0 2 20 0 0,-4 0-8 0 0,4 7-24 0 0,0-4-48 0 0,-4 3 12 0 0,7 1 76 0 0,0-4-24 0 0,3 4 40 0 0,-4-1-92 0 0,7 1 28 0 0,0 5-40 0 0,3 1 36 0 0,0-4-12 0 0,3 4-33 0 0,0 2-36 0 0,3 10-114 0 0,0 3 47 0 0,3 0-303 0 0,6 3-10 0 0,4-3-89 0 0,2-1-1111 0 0,10-5-411 0 0,2 3-205 0 0,7-3-3915 0 0,6 2 5909 0 0,-6 23-11364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57.48438"/>
      <inkml:brushProperty name="anchorY" value="-180226.15625"/>
      <inkml:brushProperty name="scaleFactor" value="0.5"/>
    </inkml:brush>
  </inkml:definitions>
  <inkml:trace contextRef="#ctx0" brushRef="#br0">206 1045 88 0 0,'0'0'0'0'0,"-3"-12"88"0"0,-3-13 93 0 0,-6-12 86 0 0,-4-5 75 0 0,-2-7 119 0 0,0-6 4 0 0,-1-4 264 0 0,4 4-387 0 0,0 6 482 0 0,2 6-230 0 0,-2 4-122 0 0,3 11-3 0 0,3 10 192 0 0,-1 8-393 0 0,1 10 412 0 0,3 16-269 0 0,0 11-78 0 0,3 13-21 0 0,3 9 112 0 0,0 12-246 0 0,9 13 392 0 0,3 8-212 0 0,4 7-41 0 0,8 15-74 0 0,7 10 206 0 0,3 8-339 0 0,8 19 515 0 0,4 15-258 0 0,6 12-62 0 0,0 16 10 0 0,7 15 114 0 0,-1 6-245 0 0,3 13 377 0 0,3 2-181 0 0,4 10-51 0 0,-4 8-61 0 0,3 10 195 0 0,1 10-336 0 0,-1 11 449 0 0,3 6-222 0 0,1 4-56 0 0,2 0 6 0 0,-5-7-51 0 0,-4-12-75 0 0,-6-3-10 0 0,-3-9-14 0 0,-6 3 46 0 0,-3-3-154 0 0,-3 13 92 0 0,-6 8-60 0 0,-1 16 182 0 0,-5 15-155 0 0,3 15 26 0 0,-7 16-82 0 0,1 5 55 0 0,-4 13-21 0 0,1 10 89 0 0,-1-4-80 0 0,-2 0 28 0 0,2-6-139 0 0,-2 0 131 0 0,-1-6-120 0 0,7-6 222 0 0,-4-10-102 0 0,1-8-56 0 0,2-4-16 0 0,-5-6 91 0 0,2-9-107 0 0,-3-6 90 0 0,4-12-44 0 0,3-4-81 0 0,-1-8 136 0 0,-2-1-82 0 0,2 0 64 0 0,1 1-110 0 0,-7-4 88 0 0,1 0-38 0 0,2-5-74 0 0,-6-1 98 0 0,7 0-108 0 0,-1 0 50 0 0,4-6 68 0 0,3 1-67 0 0,-1-4-13 0 0,4-7 135 0 0,-4-2-173 0 0,4-3 111 0 0,0-12-24 0 0,-1-13-42 0 0,-2-12-4 0 0,3-9 17 0 0,-1-9 2 0 0,-5-4 27 0 0,3-2 4 0 0,-4-1-65 0 0,1-2 123 0 0,-1-1-141 0 0,1-2 127 0 0,-4-7-168 0 0,4 0 58 0 0,-7-8 16 0 0,1-1 74 0 0,-1-6-64 0 0,-3-6 90 0 0,4-10-100 0 0,2-5 2 0 0,1-13-2 0 0,-4-9 118 0 0,1-9-157 0 0,-4-3 174 0 0,1-6-211 0 0,-1-6 119 0 0,-6-4 7 0 0,0-2-116 0 0,1-10 187 0 0,-1-3-198 0 0,-3-2 201 0 0,3-4-60 0 0,-3-3 1 0 0,-2 0-144 0 0,2-3 106 0 0,-3-3-96 0 0,3 0 137 0 0,-3-3 6 0 0,0 0-71 0 0,0-6 0 0 0,1-4 15 0 0,-4-2-27 0 0,0-3 73 0 0,3-4-40 0 0,-3-2-4 0 0,0-4-7 0 0,3-3 10 0 0,0-2 33 0 0,0-1 19 0 0,7-6 15 0 0,-1-9-19 0 0,0 0-86 0 0,3 0 25 0 0,1-3-14 0 0,5-3 93 0 0,-3 0-120 0 0,7-3 41 0 0,-4 3-14 0 0,4-4 65 0 0,2 1-9 0 0,4-3 25 0 0,0 0-13 0 0,-1 3-50 0 0,4-1 4 0 0,0 4 24 0 0,2-3-29 0 0,4 3 47 0 0,3 0-4 0 0,6 0 12 0 0,3-3-151 0 0,6-4 157 0 0,6 1-166 0 0,10-3 178 0 0,6-1-5 0 0,2-2 13 0 0,10-6-51 0 0,3-1 17 0 0,9-5-45 0 0,3-4 57 0 0,3-3-47 0 0,4 0 99 0 0,2 4-103 0 0,-3-4 25 0 0,7 3-28 0 0,-1 4 80 0 0,0-1-128 0 0,1 10 13 0 0,5-1 77 0 0,-2 10-65 0 0,2 3 162 0 0,1 3-157 0 0,-1 6 61 0 0,4 3-74 0 0,-4 6 17 0 0,7-3 95 0 0,3 0-105 0 0,0 0 130 0 0,8-3-74 0 0,1-3-42 0 0,6 0 69 0 0,6-6-16 0 0,4-3-3 0 0,-1 0-72 0 0,3 0 68 0 0,-3 3-72 0 0,7 2 180 0 0,-4 1-211 0 0,-3 0 170 0 0,0 6-154 0 0,-6 0 15 0 0,-3 4 78 0 0,0 2-140 0 0,0 3 100 0 0,0 6-32 0 0,-3 1 195 0 0,3 5-63 0 0,-6-2-92 0 0,0 2-23 0 0,-6 4 27 0 0,0-1-72 0 0,-7 1 104 0 0,-5-4-32 0 0,-1 1-44 0 0,-5-7 16 0 0,2 1-8 0 0,1-10 0 0 0,-1-3-28 0 0,-6 0 36 0 0,-5-9-12 0 0,-4-3 4 0 0,-6-6 56 0 0,-6-1-44 0 0,-7-2 138 0 0,-5-6-49 0 0,-3 2-8 0 0,-7-2-133 0 0,-6-1 158 0 0,-2 7-214 0 0,-7 0 165 0 0,-3 6-61 0 0,0-1-11 0 0,-3 1 7 0 0,0 3-4 0 0,0 3 0 0 0,-6 0 0 0 0,0 3 84 0 0,-9 0-52 0 0,3 0-36 0 0,-4 0 40 0 0,-2 0-44 0 0,0-3 40 0 0,-7-6 16 0 0,4-1 62 0 0,0 1-230 0 0,-4-6 136 0 0,1 0-106 0 0,-4-1 166 0 0,-2-2-48 0 0,-1 0-36 0 0,3-4 16 0 0,1 4 86 0 0,-4-4-121 0 0,1 1 68 0 0,-1 0 7 0 0,-2-1-4 0 0,-4-5-80 0 0,3-4-32 0 0,1-6-5 0 0,2-3 88 0 0,-6-9-29 0 0,1-6 52 0 0,-1-3-49 0 0,-3-3 44 0 0,4-9-41 0 0,-1-10 124 0 0,0-6-92 0 0,-3-9-24 0 0,4-12 8 0 0,-4-9-64 0 0,-3-13 72 0 0,3-5 32 0 0,-5-13-64 0 0,2-3 24 0 0,-6-16 20 0 0,0-8-64 0 0,-3-16 77 0 0,0-12-54 0 0,0-12-11 0 0,3-7 4 0 0,3-8-60 0 0,-3-10 128 0 0,0-6-68 0 0,-6-15 108 0 0,0-7 1 0 0,-3-8-44 0 0,-3-10-76 0 0,0-6 49 0 0,-4-3-88 0 0,1-3 89 0 0,0 0-56 0 0,-3 4-40 0 0,2-1 97 0 0,1-3-32 0 0,0-9 40 0 0,-4-4-7 0 0,-2-5-26 0 0,0-6-47 0 0,-4-10 68 0 0,1-6-52 0 0,2-12 44 0 0,4-9 16 0 0,3-6 24 0 0,3 2 62 0 0,3-5-230 0 0,3-3 164 0 0,3-4-170 0 0,-3-5 186 0 0,-1-1-56 0 0,1 0-64 0 0,0 1 80 0 0,0 2 0 0 0,0 4 28 0 0,-3 8-31 0 0,0 13 11 0 0,-3 13-32 0 0,-3 17-133 0 0,-4 13 177 0 0,-2 15-172 0 0,-1 12 220 0 0,-2 10-64 0 0,6 18-4 0 0,3 6-20 0 0,-4 6-24 0 0,1 6-24 0 0,6 10 88 0 0,0 8-56 0 0,2 13 48 0 0,7 9-40 0 0,3 6 12 0 0,1 13-4 0 0,2 2 28 0 0,0 13-64 0 0,-3 3-8 0 0,3 6 84 0 0,-3 6-56 0 0,-3 0 76 0 0,0 6-76 0 0,0 0 24 0 0,0 1-8 0 0,-3 5-84 0 0,0 3 80 0 0,-3 7-93 0 0,-3 5 241 0 0,-4 7-136 0 0,-2 6 49 0 0,0 12-37 0 0,-1 3-20 0 0,1 9 4 0 0,-6 13-32 0 0,-1 6 8 0 0,4 9 24 0 0,0 9 20 0 0,-1 6-60 0 0,1 9 105 0 0,-1 1-90 0 0,4 5 29 0 0,0 4-8 0 0,-4 2-28 0 0,4 1 36 0 0,0 3-12 0 0,0-1 61 0 0,-1 1-45 0 0,4 0-12 0 0,3 0 4 0 0,0-1 61 0 0,-4-2-84 0 0,4-1 29 0 0,0-8-10 0 0,-3-1 0 0 0,-1-5 28 0 0,-2-1 48 0 0,-3 3-68 0 0,-4 1-4 0 0,-5-1 0 0 0,-1 1-4 0 0,-2-1 0 0 0,-7 0 121 0 0,-3-2-156 0 0,-3 2 183 0 0,-3 0-92 0 0,-6 4-26 0 0,-6-1-65 0 0,-6 7 23 0 0,-10 3-23 0 0,-5 2 173 0 0,-4 4-116 0 0,-6 6-22 0 0,-3 0 75 0 0,-9 0 9 0 0,-9-1-11 0 0,-6 1 46 0 0,-10-3-78 0 0,1 0-13 0 0,-7-3 11 0 0,4-4-46 0 0,2-5 78 0 0,-5-7 106 0 0,-1 1-130 0 0,-6-4 85 0 0,-6 4-156 0 0,-12-4 15 0 0,-6-3-21 0 0,-16 1 37 0 0,-5-4-12 0 0,-7 6-61 0 0,-9 1 188 0 0,-12-1-68 0 0,-7 4 93 0 0,-11-4-76 0 0,-1 0-50 0 0,-3 10-14 0 0,-2 3-3 0 0,-4 2 136 0 0,0 7-152 0 0,-6 3 173 0 0,6 6-50 0 0,-3 3-20 0 0,4 3-65 0 0,-7 3 17 0 0,-3 10-48 0 0,-6 2 85 0 0,3 4-139 0 0,3-1-32 0 0,6 7 43 0 0,0-7 16 0 0,3 10 32 0 0,7 0 107 0 0,5-1 10 0 0,13 1-69 0 0,9-3-85 0 0,9-4 21 0 0,9 1-91 0 0,9-1 22 0 0,7-5-123 0 0,3-1 41 0 0,-1 4-93 0 0,-2-1-173 0 0,-4 4 110 0 0,-2-4-709 0 0,2 4-362 0 0,-2-1-102 0 0,-1 4-4924 0 0,0 3-1110 0 0,-8 11 4128 0 0,33-5-1959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180.01563"/>
      <inkml:brushProperty name="anchorY" value="-180768.14063"/>
      <inkml:brushProperty name="scaleFactor" value="0.5"/>
    </inkml:brush>
  </inkml:definitions>
  <inkml:trace contextRef="#ctx0" brushRef="#br0">228 628 88 0 0,'0'0'0'0'0,"-4"-3"0"0"0,-2-1 28 0 0,-3 1-120 0 0,-6 0 111 0 0,-4 0 46 0 0,4 3-41 0 0,0 0 123 0 0,3-3-34 0 0,-10 12-32 0 0,1 1 23 0 0,-4 2 47 0 0,7 0-61 0 0,3 3 67 0 0,2-5-10 0 0,4-1-34 0 0,3-6 12 0 0,3 0 70 0 0,3 0-106 0 0,9-3 185 0 0,6 0-65 0 0,4 0-22 0 0,8 0 21 0 0,7-3 93 0 0,3 3-149 0 0,6-3 199 0 0,3 0-98 0 0,6 0-14 0 0,6 3-48 0 0,3 6 102 0 0,9 0-174 0 0,1 3 193 0 0,12 3-116 0 0,-1 1-39 0 0,10 2-51 0 0,9 0 91 0 0,6 7-154 0 0,13-1 177 0 0,8 4-83 0 0,7-4-29 0 0,9-3-62 0 0,6 4 87 0 0,3-7-125 0 0,3-3 149 0 0,0 1-63 0 0,-3-1-8 0 0,0-3-22 0 0,0 0 60 0 0,3 0-66 0 0,1-2 114 0 0,-1-1-62 0 0,0-3 13 0 0,3-3-48 0 0,0-6 68 0 0,3-1-51 0 0,4-2 109 0 0,-1-3-40 0 0,3 3-49 0 0,1-3-10 0 0,-1-1 26 0 0,-2-2-22 0 0,5 3 64 0 0,0 0-28 0 0,4-1 21 0 0,2 4-79 0 0,7 3 79 0 0,6 0-74 0 0,0 3 59 0 0,6 3-17 0 0,-3-6-32 0 0,3 3-37 0 0,-1-3 93 0 0,-2-1-106 0 0,3 4 99 0 0,0-3-48 0 0,0 6-32 0 0,3 0-8 0 0,0 3 46 0 0,0 0-63 0 0,3 3 75 0 0,-3 1-31 0 0,6-1 10 0 0,0-3-57 0 0,0 0 63 0 0,10-3-59 0 0,-4 0 55 0 0,6 0-26 0 0,1-3-38 0 0,-4 0-17 0 0,3-3 86 0 0,-2-4-84 0 0,-1 1 94 0 0,-6-3 0 0 0,0 3-44 0 0,-12 3-49 0 0,-3 3 96 0 0,-6 0-117 0 0,-7-4 195 0 0,-8 4-132 0 0,-7 0-3 0 0,-6 3-44 0 0,-6 3 81 0 0,-3 0-65 0 0,-3-3 171 0 0,-3 3-104 0 0,0-3-47 0 0,3 4-50 0 0,0-4 73 0 0,6-4-84 0 0,6-2 99 0 0,1-6-10 0 0,-1 0-50 0 0,3-3-104 0 0,0-1 149 0 0,1 1-155 0 0,-7-6 289 0 0,-6 5-149 0 0,-6-2 7 0 0,-7 3-52 0 0,1 2 37 0 0,0 4-16 0 0,0 3 22 0 0,-1 3-4 0 0,1 0-17 0 0,-3 3-13 0 0,-4 0-7 0 0,-2 6 1 0 0,-3 0 26 0 0,-4 0-8 0 0,-6 10 60 0 0,-5-4-147 0 0,-4 0 83 0 0,-6 0-76 0 0,0 1 150 0 0,-3-1-129 0 0,0 0 15 0 0,-3 3 15 0 0,6-2-10 0 0,0 2 59 0 0,0 3-25 0 0,3-2-9 0 0,3-4-51 0 0,-3 0 78 0 0,0 3-45 0 0,-3-2 62 0 0,0 2-129 0 0,-3 0 86 0 0,-3-3-30 0 0,-3-2-30 0 0,-6-4 131 0 0,-1-3-170 0 0,-2 3 120 0 0,-7-3 0 0 0,1 3 8 0 0,-4-3-128 0 0,-2-3 95 0 0,2 0-110 0 0,-2 0 226 0 0,-4 0-76 0 0,-3 0 58 0 0,1-3-140 0 0,-7 3 42 0 0,3 0-47 0 0,-6 0 129 0 0,0 0-47 0 0,3 0 10 0 0,-2 3-46 0 0,2 0 50 0 0,-3 0-45 0 0,-3 0 41 0 0,-3 0-40 0 0,-3-3-25 0 0,-3 3 6 0 0,-4-3 60 0 0,1 0-55 0 0,-6 0 28 0 0,0 0-7 0 0,-4 0-74 0 0,4 0 59 0 0,-3 0 7 0 0,-4 0-22 0 0,1-3 75 0 0,2 10-77 0 0,-5-4 6 0 0,2 0 54 0 0,1 0-47 0 0,-1-3 81 0 0,-2 0-106 0 0,2-3 80 0 0,7 0-63 0 0,0-4-58 0 0,-1 1 148 0 0,7 3-180 0 0,0-6 178 0 0,3 3-6 0 0,3 3-44 0 0,0-3-63 0 0,6 0 73 0 0,6 3-121 0 0,-3 6 109 0 0,3-3-35 0 0,-6 0 20 0 0,6 3-21 0 0,-6-3 45 0 0,4 3-33 0 0,-7-3 66 0 0,0 0-18 0 0,0 0-48 0 0,6-3-58 0 0,-3 3 78 0 0,3 0-67 0 0,0-3 179 0 0,3 0-107 0 0,0 0 2 0 0,3 3 21 0 0,7-4 8 0 0,2 4-12 0 0,4-3-4 0 0,2 3 20 0 0,1 0-7 0 0,-1-3-81 0 0,4-3 43 0 0,3 0-27 0 0,5-3 117 0 0,4 0-117 0 0,3 0 3 0 0,3-1 54 0 0,3-5-58 0 0,3 6 84 0 0,0-3-15 0 0,3 2 62 0 0,1 1 5 0 0,-4 0-138 0 0,0 3 109 0 0,0 3-114 0 0,0-3 152 0 0,0 0-83 0 0,0 0 19 0 0,-3-1-49 0 0,3 1 58 0 0,0-3-38 0 0,3 0 77 0 0,4 0-21 0 0,5 0 9 0 0,3-4-84 0 0,4 4 5 0 0,5-6 3 0 0,4 0 32 0 0,3-7-93 0 0,-4 7 29 0 0,7-1 72 0 0,6 4-43 0 0,3 0 74 0 0,6 6-75 0 0,3-3 42 0 0,0-4-31 0 0,3 1-123 0 0,4 3 137 0 0,-4 0-122 0 0,-3 3 194 0 0,-6 3-74 0 0,0 3-47 0 0,0-3-9 0 0,-3 9 34 0 0,0-3-14 0 0,-3 3 136 0 0,0 3-85 0 0,-6 0-4 0 0,2 3-202 0 0,-5 1 212 0 0,-3-4-215 0 0,-4 3 268 0 0,-8 0-97 0 0,-4-2-21 0 0,-3 2-43 0 0,-6 0 36 0 0,-6 0-72 0 0,4 1 160 0 0,-1-1-113 0 0,0-3 19 0 0,6-3-22 0 0,0 0-6 0 0,3-9 8 0 0,-2 0-3 0 0,-4-3 20 0 0,3 0-53 0 0,0 0 64 0 0,0 6 26 0 0,4 0-35 0 0,2 3-4 0 0,0 3-17 0 0,1 0 3 0 0,2-3-31 0 0,0 0 73 0 0,1 0-59 0 0,-4 6 56 0 0,0 4-24 0 0,-5 5-12 0 0,-1-3 24 0 0,3 4 0 0 0,-3-4 20 0 0,1 0-42 0 0,-1 1-6 0 0,0-4 20 0 0,6 3 10 0 0,1 1-3 0 0,8-4 12 0 0,4 0-95 0 0,-1-3 130 0 0,1 0-80 0 0,0-6-78 0 0,-4 0 230 0 0,1-3-316 0 0,-4 0 276 0 0,-3 0-76 0 0,1 0-24 0 0,-7 0 15 0 0,6 0 30 0 0,-2 0-29 0 0,-1-3 2 0 0,0-3 46 0 0,1 3-90 0 0,-1 0 29 0 0,7 3-20 0 0,-4-3 11 0 0,7 3 62 0 0,-7 0-45 0 0,6 0 64 0 0,1 0-111 0 0,6-3 61 0 0,-1 0-58 0 0,4-3 70 0 0,-3 0 7 0 0,-1 0-47 0 0,-2 0-10 0 0,2-1 48 0 0,-2-2-55 0 0,3 3 82 0 0,-4 0-51 0 0,1 3-2 0 0,5-3 49 0 0,-5 3-110 0 0,0-3 126 0 0,-7 3-67 0 0,-6 3 21 0 0,-5 0 43 0 0,-4-7-126 0 0,-3 4 123 0 0,-6 3-115 0 0,-3 3 109 0 0,-10 0-5 0 0,-8 4-44 0 0,-4-1-1 0 0,-2 3 36 0 0,-1 0-50 0 0,1-3 34 0 0,-4 0 26 0 0,-3 0-26 0 0,7-2-101 0 0,-1-4 122 0 0,7-4-135 0 0,-7-2 114 0 0,7-3 21 0 0,-4-9-5 0 0,1-1 8 0 0,5-2-75 0 0,7-4 41 0 0,0 1-54 0 0,2 0 32 0 0,1-1 64 0 0,0 1-168 0 0,0 2 146 0 0,0 7-140 0 0,-4 3 188 0 0,-5 2-55 0 0,3 4-16 0 0,-7 9-9 0 0,4 0 1 0 0,-1 3-3 0 0,-2 4 56 0 0,-1 2-72 0 0,1 3-32 0 0,2 1 45 0 0,1-1 1 0 0,0-3 36 0 0,-4 0-26 0 0,4 4 48 0 0,-7-1-69 0 0,7-3 2 0 0,-1 0-2 0 0,-2-2-40 0 0,3-1 66 0 0,-7 0-2 0 0,4-3 2 0 0,-4 0-34 0 0,4 0 29 0 0,5-3-30 0 0,1 0 28 0 0,6 4-46 0 0,-1-4-6 0 0,4 0 57 0 0,6 0 0 0 0,0-3 21 0 0,0-3-22 0 0,3-3 84 0 0,3-1-81 0 0,-3 1 46 0 0,3 3-33 0 0,1 0-28 0 0,-1 0-12 0 0,3 0-74 0 0,3-3 112 0 0,6 0-56 0 0,-2-3-37 0 0,5-4 88 0 0,-6 1 45 0 0,-6-6-86 0 0,4-1 33 0 0,2 1-11 0 0,-6-6-19 0 0,6 2 25 0 0,-3 1-9 0 0,1-1-53 0 0,-1-2-21 0 0,6 2 151 0 0,1 4-103 0 0,5-3 74 0 0,-3-1-130 0 0,4 1 56 0 0,-1-4-3 0 0,1 1 16 0 0,-4 2-50 0 0,4-2 36 0 0,-4 5-106 0 0,3 1-18 0 0,-5 3 38 0 0,-4-4-55 0 0,-3 4-67 0 0,-9 0 83 0 0,-6-7-236 0 0,-6 4-118 0 0,-9-7-117 0 0,2 1-1386 0 0,1-4-246 0 0,-3 7 352 0 0,-7-3-3687 0 0,-3-1 5401 0 0,-5-3-1826 0 0,-19 4-118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484.1875"/>
      <inkml:brushProperty name="anchorY" value="-191010.73438"/>
      <inkml:brushProperty name="scaleFactor" value="0.5"/>
    </inkml:brush>
  </inkml:definitions>
  <inkml:trace contextRef="#ctx0" brushRef="#br0">50 34 88 0 0,'0'0'0'0'0,"-3"0"88"0"0,0-3-47 0 0,-3 0-135 0 0,0-4 119 0 0,-4 1-73 0 0,4 0 95 0 0,0 3 161 0 0,-3-3 1304 0 0,12 9-1173 0 0,6 9-209 0 0,7 1 407 0 0,-1 5-215 0 0,3 6-46 0 0,4 7-72 0 0,2 6 141 0 0,-2 6-267 0 0,8 6 398 0 0,1 9-214 0 0,6 6-69 0 0,12 16-38 0 0,3 8 101 0 0,12 4-197 0 0,9 15 237 0 0,7 7-120 0 0,12 8-36 0 0,0 16-14 0 0,6 12 36 0 0,0 6-90 0 0,3 12 82 0 0,-3 10-63 0 0,-1 3-19 0 0,-2 15-32 0 0,-9-7 24 0 0,-3 1-57 0 0,-7-9 43 0 0,-8-13-32 0 0,-7-15-20 0 0,-9-15-59 0 0,-3-16 5 0 0,-6-11-25 0 0,-6-16-155 0 0,-1-13 33 0 0,-2-14-66 0 0,0-16-353 0 0,2-19-527 0 0,1-24 303 0 0,6-18-653 0 0,-9-6-546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797.04688"/>
      <inkml:brushProperty name="anchorY" value="-192839.34375"/>
      <inkml:brushProperty name="scaleFactor" value="0.5"/>
    </inkml:brush>
  </inkml:definitions>
  <inkml:trace contextRef="#ctx0" brushRef="#br0">1264 10 0 0 0,'0'0'0'0'0,"6"-3"112"0"0,10 0 345 0 0,-1 0-266 0 0,10 3 331 0 0,8 9 618 0 0,1 6-739 0 0,-3 4 199 0 0,-4 2-184 0 0,-5 10-21 0 0,-4 3 145 0 0,-6 5-236 0 0,-6 4 234 0 0,-6 6-110 0 0,-3 6-79 0 0,-3 7-29 0 0,-3 8 131 0 0,-3 10-241 0 0,-10 18 288 0 0,-8 15-154 0 0,-10 12-25 0 0,-12 19-25 0 0,-6 22 74 0 0,-16 8-167 0 0,-9 22 107 0 0,-11 0-167 0 0,-11 3-66 0 0,-2 3-146 0 0,-3-6-129 0 0,0-12 98 0 0,6-7-642 0 0,3-12 181 0 0,6-15-29 0 0,9-12-119 0 0,7-15-1512 0 0,5-13 1193 0 0,19-31-3024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748.95313"/>
      <inkml:brushProperty name="anchorY" value="-193332.625"/>
      <inkml:brushProperty name="scaleFactor" value="0.5"/>
    </inkml:brush>
  </inkml:definitions>
  <inkml:trace contextRef="#ctx0" brushRef="#br0">1592 264 0 0 0,'0'0'0'0'0,"3"-6"0"0"0,6-9 0 0 0,10-10 168 0 0,2-5-1 0 0,3-7 75 0 0,1 3-11 0 0,-4 1 131 0 0,1 2-176 0 0,-7 10 292 0 0,-3 2-88 0 0,-6 10-12 0 0,-2 6-15 0 0,-8 6 169 0 0,-11 12-239 0 0,-3 10 302 0 0,-13 12-110 0 0,-6 12-65 0 0,-8 15 18 0 0,-8 15 118 0 0,-5 22-225 0 0,-9 22 146 0 0,0 21-150 0 0,-7 21-54 0 0,-5 28-90 0 0,-4 15 81 0 0,-9 13-155 0 0,0 14 101 0 0,-6 4-109 0 0,3-6-35 0 0,4-4-96 0 0,2-11 49 0 0,6-16-79 0 0,7-22 66 0 0,2-17-76 0 0,13-19-25 0 0,6-13-50 0 0,6-18-10 0 0,6-11 16 0 0,6-11-175 0 0,3-11-165 0 0,4-7 19 0 0,8-14-1258 0 0,7-17 126 0 0,12-14 317 0 0,0-13-957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594.1875"/>
      <inkml:brushProperty name="anchorY" value="-193920.07813"/>
      <inkml:brushProperty name="scaleFactor" value="0.5"/>
    </inkml:brush>
  </inkml:definitions>
  <inkml:trace contextRef="#ctx0" brushRef="#br0">1 49 0 0 0,'0'0'0'0'0,"3"-3"8"0"0,12-6 121 0 0,7 0 22 0 0,5-1 169 0 0,13 4 26 0 0,3 0 191 0 0,6 0-230 0 0,9 9 285 0 0,0 0-123 0 0,4 6-53 0 0,5 7-16 0 0,-3 5 129 0 0,0 10-212 0 0,4 12 198 0 0,2 9-90 0 0,1 6-103 0 0,2 12 14 0 0,4 10 61 0 0,2 12-164 0 0,4 12 117 0 0,6 9-105 0 0,3 12-46 0 0,2 7-110 0 0,1 9 109 0 0,0 0-173 0 0,3 9 171 0 0,0 3-128 0 0,0-6-36 0 0,6 3-55 0 0,-3-3-66 0 0,0 3 49 0 0,0 0-423 0 0,3 0-29 0 0,-3-6-15 0 0,-18-31-7031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061.71875"/>
      <inkml:brushProperty name="anchorY" value="-195417.64063"/>
      <inkml:brushProperty name="scaleFactor" value="0.5"/>
    </inkml:brush>
  </inkml:definitions>
  <inkml:trace contextRef="#ctx0" brushRef="#br0">0 1 88 0 0,'0'0'0'0'0,"3"0"88"0"0,9 0 112 0 0,1 3 202 0 0,2 3-42 0 0,3 6 170 0 0,4 10-206 0 0,2 2 237 0 0,7 7-288 0 0,5 9 300 0 0,4 12-166 0 0,9 3-97 0 0,9 9-16 0 0,4 7 133 0 0,8 8-252 0 0,4 10 255 0 0,5 6-153 0 0,4 9-39 0 0,9 9-42 0 0,6 4 88 0 0,3 5-181 0 0,12 4 157 0 0,0 2-116 0 0,10 1-69 0 0,5 8-93 0 0,4 1 75 0 0,-4 0-108 0 0,7 0 48 0 0,-6-4-258 0 0,-4-2 15 0 0,1-9-550 0 0,-4-4-416 0 0,-5-15 336 0 0,-26-21-3167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5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0,-2-11 78 0 0,-1-11-138 0 0,-2-10-41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533.48438"/>
      <inkml:brushProperty name="anchorY" value="-196943.98438"/>
      <inkml:brushProperty name="scaleFactor" value="0.5"/>
    </inkml:brush>
  </inkml:definitions>
  <inkml:trace contextRef="#ctx0" brushRef="#br0">1161 111 48 0 0,'0'0'0'0'0,"3"-6"176"0"0,3-3 486 0 0,1-9-466 0 0,2-1 442 0 0,6 1 89 0 0,-3-1-255 0 0,7 7 275 0 0,-4 3-121 0 0,-3 9-124 0 0,-3 9-71 0 0,-12 19 196 0 0,-12 12-331 0 0,-9 21 409 0 0,-13 15-227 0 0,-12 13-39 0 0,-12 18-161 0 0,-7 16 101 0 0,-8 8-203 0 0,-10 16 36 0 0,-6 9-92 0 0,-6 7-65 0 0,-6 2-164 0 0,-3 6-55 0 0,0-2 19 0 0,6 2-381 0 0,9-5-72 0 0,9-7 83 0 0,19-34-7479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519.3125"/>
      <inkml:brushProperty name="anchorY" value="-197009.78125"/>
      <inkml:brushProperty name="scaleFactor" value="0.5"/>
    </inkml:brush>
  </inkml:definitions>
  <inkml:trace contextRef="#ctx0" brushRef="#br0">1051 49 0 0 0,'0'0'0'0'0,"0"-6"168"0"0,0-3-177 0 0,0-4 816 0 0,0 1-254 0 0,-3 3 10 0 0,-6 9-75 0 0,-6 12 257 0 0,-4 16-457 0 0,-11 18 571 0 0,-7 21-288 0 0,-12 25-93 0 0,-6 27-66 0 0,-10 25 114 0 0,-5 28-307 0 0,0 30 118 0 0,-4 18-166 0 0,4 10-73 0 0,2 12-61 0 0,1-10 15 0 0,3-2-41 0 0,2-10-66 0 0,7-15-76 0 0,6-18-21 0 0,7-19-311 0 0,8-27-1000 0 0,9-21 1535 0 0,13-28-3112 0 0,6-31 895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541.15625"/>
      <inkml:brushProperty name="anchorY" value="-197413.15625"/>
      <inkml:brushProperty name="scaleFactor" value="0.5"/>
    </inkml:brush>
  </inkml:definitions>
  <inkml:trace contextRef="#ctx0" brushRef="#br0">0 1 56 0 0,'0'0'0'0'0,"15"0"176"0"0,16 6 551 0 0,12 9-559 0 0,18 19 511 0 0,16 15 169 0 0,11 15-456 0 0,13 19 602 0 0,10 15-297 0 0,5 12-138 0 0,6 19 4 0 0,10 9 138 0 0,3 8-322 0 0,12 17 193 0 0,3 8-140 0 0,3 13-105 0 0,6 15-130 0 0,-3 3 101 0 0,-3 12-213 0 0,0 4 59 0 0,-9-1-201 0 0,-3-3-43 0 0,-9 1-746 0 0,-7-7-61 0 0,-6-6-60 0 0,-27-46-6003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2.22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088.81641"/>
      <inkml:brushProperty name="anchorY" value="-2182.26343"/>
      <inkml:brushProperty name="scaleFactor" value="0.5"/>
    </inkml:brush>
  </inkml:definitions>
  <inkml:trace contextRef="#ctx0" brushRef="#br0">1 73 8 0 0,'0'0'0'0'0,"0"0"0"0"0,0-3 0 0 0,0-2 794 0 0,0-1-13 0 0,0 0 267 0 0,0-1-170 0 0,0 1 434 0 0,0 0-712 0 0,0 0 743 0 0,0 1-420 0 0,0 0-143 0 0,0 1-182 0 0,2 0 298 0 0,0 0-549 0 0,0 1 611 0 0,0 1-329 0 0,-1 1-112 0 0,1 1-42 0 0,0 1 142 0 0,-1 0-325 0 0,0 0 370 0 0,1 2-210 0 0,0 0-75 0 0,-1 1-122 0 0,0-1 237 0 0,2 1-372 0 0,-1 0 431 0 0,0-1-226 0 0,0 3-58 0 0,-1 0-4 0 0,1 0 129 0 0,-1 2-221 0 0,-1 0 322 0 0,1 0-200 0 0,-1 0-65 0 0,1 2-80 0 0,1 1 179 0 0,0 1-259 0 0,2 2 370 0 0,-2 0-196 0 0,1 2-64 0 0,-1 0-69 0 0,0 1 130 0 0,0 3-189 0 0,1 1 199 0 0,0 1-108 0 0,0-1-22 0 0,0 1-47 0 0,0 1 82 0 0,0 3-66 0 0,0 2 106 0 0,0 2-40 0 0,1 2-40 0 0,1 0-108 0 0,-1 2 121 0 0,2 2-119 0 0,-1 3 221 0 0,0 5-119 0 0,-1 4-5 0 0,1 4-31 0 0,-1 5 3 0 0,1 4 4 0 0,-1 3-2 0 0,-1 1 10 0 0,1 2 7 0 0,-1 1-20 0 0,1 0-30 0 0,0 2 35 0 0,0 1 15 0 0,1 0-60 0 0,0 1 39 0 0,1-1 5 0 0,0 0-40 0 0,0-2 78 0 0,2-2-14 0 0,-1-1-40 0 0,1-4-3 0 0,0-1-31 0 0,1-1 53 0 0,0-2-36 0 0,0-2 114 0 0,0-1-116 0 0,0-1 11 0 0,-1-1 80 0 0,0 2-121 0 0,0 3 141 0 0,0 4-183 0 0,-1 4 55 0 0,0 6-10 0 0,0 7 43 0 0,-1 9-58 0 0,-1 12 66 0 0,0 10-20 0 0,-1 9-67 0 0,-1 7 2 0 0,0 5 32 0 0,-1 3-51 0 0,0-1 91 0 0,1-3-17 0 0,-1-5 17 0 0,1-8-11 0 0,1-7-80 0 0,1-6 61 0 0,1-7-70 0 0,0-5 56 0 0,1-5-8 0 0,0-5 12 0 0,1 0-67 0 0,0 0 67 0 0,0 3-69 0 0,1 6 141 0 0,0 7-98 0 0,0 9 16 0 0,0 10-41 0 0,0 10 46 0 0,-1 8-17 0 0,1 6 34 0 0,0 1 20 0 0,0-1-69 0 0,0-3 32 0 0,1-4 34 0 0,2-5-58 0 0,0-5-9 0 0,0-7 30 0 0,1-6 7 0 0,0-3-20 0 0,1-4 17 0 0,-1-1-34 0 0,-1 1 20 0 0,0 3-17 0 0,0 5 14 0 0,-1 10 5 0 0,0 10-2 0 0,-1 11 21 0 0,0 7 13 0 0,-2 4-40 0 0,0-1-15 0 0,1-2 13 0 0,-1-5 2 0 0,2-4 8 0 0,1-7 17 0 0,0-7-4 0 0,2-7-15 0 0,-1-6-5 0 0,1-2 38 0 0,0-3-41 0 0,-1 3 14 0 0,-1 3 6 0 0,0 5-4 0 0,-1 8-7 0 0,0 9-44 0 0,0 7 39 0 0,0 4 14 0 0,0 0 15 0 0,0 0 8 0 0,-1-3-57 0 0,3-3 37 0 0,-1-3-51 0 0,0-4 79 0 0,0-6-53 0 0,1-5 18 0 0,-1-4-4 0 0,-1-1-18 0 0,1 3 23 0 0,-2 3-17 0 0,-1 6 15 0 0,-1 6 5 0 0,-1 6-67 0 0,-1 5 114 0 0,-1 4-121 0 0,1 1 122 0 0,-1 0-8 0 0,0-3-52 0 0,0-3-45 0 0,1-1 66 0 0,0-3-90 0 0,0-3 120 0 0,0-5-37 0 0,0-4 5 0 0,-1-1-26 0 0,-1 0-2 0 0,-1 6-11 0 0,0 3 29 0 0,0 5 1 0 0,-2 2 10 0 0,-1 3-67 0 0,0 0 76 0 0,1 3-81 0 0,-1 1 108 0 0,1-2-32 0 0,2-2-25 0 0,-1-2 10 0 0,2-5-5 0 0,-1-3 0 0 0,0-2 19 0 0,-1-3-24 0 0,0-1-2 0 0,-1 1 19 0 0,0 3-53 0 0,-3 5 53 0 0,-1 3-18 0 0,-1 2 6 0 0,0 2 0 0 0,-1 2-9 0 0,0 3 58 0 0,2 3-63 0 0,0 1 11 0 0,1-4 15 0 0,0-6-16 0 0,1-6-4 0 0,0-6 11 0 0,-2-5-5 0 0,0-5-7 0 0,0-2 12 0 0,-1-1-51 0 0,0 2 33 0 0,1 1 44 0 0,-2 4-50 0 0,1 2 28 0 0,-1 3 10 0 0,1 4-13 0 0,1 4 5 0 0,1 3-47 0 0,2 2 50 0 0,0-3-18 0 0,0-4 16 0 0,1-8 6 0 0,0-7-67 0 0,0-9 95 0 0,1-5-96 0 0,-2-4 95 0 0,0-4-47 0 0,0-2-4 0 0,1 0 12 0 0,-2 1 13 0 0,0 2-4 0 0,0 4-15 0 0,0 2-5 0 0,0 5-46 0 0,0 5 11 0 0,1 6 60 0 0,1 5-48 0 0,1 3 93 0 0,2-3-54 0 0,0-5-27 0 0,1-8 27 0 0,0-8-2 0 0,1-9-1 0 0,-1-9-7 0 0,0-8 2 0 0,-1-8-1 0 0,-1-4 0 0 0,0-5 19 0 0,1-4-6 0 0,-2-1-15 0 0,1-1 14 0 0,-1-1 4 0 0,-1 0-67 0 0,0 2 67 0 0,0 0-60 0 0,0 0 64 0 0,-1 0-19 0 0,1 1-39 0 0,-1 1 59 0 0,-1 3 18 0 0,0 2-23 0 0,0 3-36 0 0,0 1 29 0 0,1 0-40 0 0,0 0-7 0 0,0 0 94 0 0,1-1-95 0 0,0-1 79 0 0,0-2-13 0 0,0-3-34 0 0,0-4-53 0 0,0-4 107 0 0,0-5-102 0 0,-1-5 88 0 0,-1-5-25 0 0,1-3-38 0 0,-2-3-25 0 0,1-2 23 0 0,-1-3-29 0 0,1 0 82 0 0,0-4-61 0 0,-1-1 21 0 0,-1-3 14 0 0,1 0-71 0 0,-1 0 96 0 0,0-1-31 0 0,0-1 2 0 0,1 1 12 0 0,-1-1-70 0 0,0-1 76 0 0,0 0-81 0 0,-1-2 90 0 0,0-1-56 0 0,0-1 0 0 0,1 0-84 0 0,1-2 22 0 0,-1 0-30 0 0,0-1-52 0 0,-1-1-33 0 0,0 0-50 0 0,0-1-131 0 0,0-1-80 0 0,0 0 49 0 0,0-3-353 0 0,2-2 61 0 0,-1-2-92 0 0,1-2-465 0 0,1-2 165 0 0,0-2-247 0 0,0-11-6983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3.67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587.58472"/>
      <inkml:brushProperty name="anchorY" value="-28678.44141"/>
      <inkml:brushProperty name="scaleFactor" value="0.5"/>
    </inkml:brush>
  </inkml:definitions>
  <inkml:trace contextRef="#ctx0" brushRef="#br0">71 0 8 0 0,'0'0'0'0'0,"-2"1"64"0"0,-3 1 1260 0 0,-1 0-957 0 0,-2 3 1480 0 0,1 0 218 0 0,-1 2-943 0 0,0 2 700 0 0,2 0-502 0 0,0 1-274 0 0,2 0-167 0 0,0 0 292 0 0,1 1-638 0 0,1 1 489 0 0,1 2-319 0 0,1 1-146 0 0,0 0-124 0 0,2 2 193 0 0,0 2-393 0 0,1 0 378 0 0,0 1-223 0 0,1 1-64 0 0,0 1-42 0 0,1 2 111 0 0,1 1-218 0 0,1 1 206 0 0,0 2-111 0 0,0 2-52 0 0,1 1-84 0 0,0 3 119 0 0,1 2-193 0 0,1 4 235 0 0,-2 3-156 0 0,1 5-35 0 0,-2 6-7 0 0,1 6 3 0 0,-1 6-24 0 0,-2 10 91 0 0,1 9-65 0 0,-1 7 5 0 0,-2 9-56 0 0,0 5 69 0 0,-1 1-71 0 0,0 0 124 0 0,0-2-45 0 0,0-3-29 0 0,0-3-26 0 0,1-2 70 0 0,0-5-89 0 0,0-5 55 0 0,2-3-8 0 0,1-4 2 0 0,1-3 1 0 0,1-4-28 0 0,0-2 17 0 0,1-2-53 0 0,0 0-13 0 0,0 0-18 0 0,0 3 58 0 0,-1 5-66 0 0,0 8 78 0 0,0 7-70 0 0,0 11 22 0 0,-1 10-16 0 0,-1 13-45 0 0,1 11 88 0 0,-1 7-85 0 0,0 4 55 0 0,-1-2 21 0 0,-1-3-62 0 0,1-6-7 0 0,0-7 75 0 0,1-7-73 0 0,1-7 100 0 0,0-7-85 0 0,-1-6-1 0 0,0-3-9 0 0,0 1 35 0 0,-2 4-2 0 0,-1 7 59 0 0,0 12-43 0 0,-1 14-12 0 0,-1 14-43 0 0,-1 13 38 0 0,1 8-24 0 0,-2 1 81 0 0,1-3-60 0 0,1-7-26 0 0,1-8 28 0 0,2-10-13 0 0,1-9 50 0 0,0-9 23 0 0,1-8-40 0 0,0-5-13 0 0,-1 2-62 0 0,0 6 23 0 0,-1 13-11 0 0,0 15 104 0 0,-1 11-95 0 0,-2 9 24 0 0,1 6 3 0 0,-1 1-14 0 0,1-4 32 0 0,1-5-37 0 0,1-10 40 0 0,1-13-21 0 0,-2-8-22 0 0,1-7 63 0 0,-1-3-94 0 0,-1 1 75 0 0,0 5-5 0 0,-2 9 1 0 0,0 13-53 0 0,-2 10 44 0 0,-1 9-34 0 0,0 3 36 0 0,0 0-10 0 0,0-5-42 0 0,2-9 40 0 0,2-9-4 0 0,1-10 10 0 0,1-9-2 0 0,1-9-16 0 0,0-5 14 0 0,1-2-62 0 0,-2 4 65 0 0,2 8-50 0 0,-1 8 71 0 0,-1 9 8 0 0,1 6-28 0 0,-1 4-72 0 0,0 1 76 0 0,0-1-84 0 0,2-4 146 0 0,-1-6-90 0 0,1-7 21 0 0,1-7-32 0 0,0-5 7 0 0,0-4 15 0 0,0-4 69 0 0,0 0-65 0 0,-1 1-5 0 0,-2 5-7 0 0,-1 10 8 0 0,-1 7-5 0 0,0 7 21 0 0,-1 4 22 0 0,0-1-42 0 0,0-2-60 0 0,-1-2 90 0 0,1-2-116 0 0,0-5 185 0 0,0-4-102 0 0,1-7 25 0 0,0-5-22 0 0,1-5 13 0 0,0-3-6 0 0,0-1 30 0 0,0 0-8 0 0,-1 2-33 0 0,0 4 10 0 0,0 5-5 0 0,-1 5 0 0 0,0 3 10 0 0,0 0 6 0 0,0-1 17 0 0,1-3-41 0 0,0 0 4 0 0,0-1-3 0 0,2 1 18 0 0,-1-5-34 0 0,1-3 39 0 0,0-5-30 0 0,1-5 18 0 0,-1-2-6 0 0,0-3 12 0 0,0 0 6 0 0,-2 1-20 0 0,1 2-31 0 0,-2 6 64 0 0,1 4-58 0 0,-2 3 112 0 0,0 1-79 0 0,-1 0-20 0 0,0-1 6 0 0,1 0-24 0 0,0 1 32 0 0,0 1 28 0 0,0-1 2 0 0,1-2 2 0 0,1-3-63 0 0,1-6 28 0 0,0-4-31 0 0,1-6 81 0 0,-1-5-61 0 0,0-4 12 0 0,-1-1 16 0 0,0 0-35 0 0,-1 0 58 0 0,0 1-8 0 0,0 1-15 0 0,0 0 25 0 0,0 1-54 0 0,0 0 15 0 0,0 1 4 0 0,-1 2-4 0 0,1 0 12 0 0,0 1 6 0 0,0 0-76 0 0,0 2 78 0 0,1 0-91 0 0,0-1 176 0 0,0-1-109 0 0,1-4 1 0 0,-1-3-7 0 0,0-6 7 0 0,0-4 5 0 0,-1-5 45 0 0,-1-4-40 0 0,0-4-3 0 0,-1-2-18 0 0,0-1 21 0 0,-1 0 2 0 0,0 0 18 0 0,0-1 6 0 0,-1-1-38 0 0,2 0 12 0 0,-1-1 33 0 0,1 0-49 0 0,-1 0 16 0 0,1-3-5 0 0,-2-2 19 0 0,1-2-52 0 0,-1 0 53 0 0,0-2-55 0 0,1 1 100 0 0,-1-1-47 0 0,-1 0 7 0 0,1-1-28 0 0,0 0-2 0 0,1 0-11 0 0,0-2 20 0 0,0-2-25 0 0,1-2-11 0 0,-1-1-16 0 0,1-3-63 0 0,-1-3 54 0 0,1-1-226 0 0,0-2-85 0 0,0-4-99 0 0,0-2-587 0 0,0-1-50 0 0,0-3-64 0 0,0-2-766 0 0,0-5-1406 0 0,-1-3-235 0 0,0-6-9078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8.72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4639.13574"/>
      <inkml:brushProperty name="anchorY" value="-54823.61719"/>
      <inkml:brushProperty name="scaleFactor" value="0.5"/>
    </inkml:brush>
  </inkml:definitions>
  <inkml:trace contextRef="#ctx0" brushRef="#br0">248 14 512 0 0,'-4'9'10161'0'0,"4"-10"-9071"0"0,2-2-590 0 0,0-1 661 0 0,1 0-346 0 0,0 1-161 0 0,0 0 38 0 0,1 1 181 0 0,-1 1-409 0 0,0 0 382 0 0,0 1-253 0 0,-1 0-113 0 0,-1 0-30 0 0,1 0 47 0 0,0 0-193 0 0,0 0 159 0 0,2 0-119 0 0,0 1-50 0 0,1 0-98 0 0,2 1 141 0 0,1 0-218 0 0,1-1 242 0 0,-1 0-130 0 0,2 0-62 0 0,-1-1-15 0 0,2 0 70 0 0,0 0-139 0 0,0-2 127 0 0,0 0-59 0 0,0 0-29 0 0,1 2 30 0 0,1 0 15 0 0,1 0-61 0 0,1 1-17 0 0,0-1 12 0 0,0 2-9 0 0,0 0 30 0 0,0 1-45 0 0,-1-1 33 0 0,1 1-57 0 0,-1 1 34 0 0,0 1-30 0 0,2 0-49 0 0,-1 1 126 0 0,2 0-133 0 0,0-1 136 0 0,1 1-78 0 0,0 0-32 0 0,1-1 58 0 0,1 1-31 0 0,1 0 28 0 0,0 0 3 0 0,1 0-1 0 0,0 0 30 0 0,1 0-82 0 0,0-2 43 0 0,2-1-34 0 0,0 1 36 0 0,0 0 17 0 0,0-1-14 0 0,0 2-39 0 0,0 1 21 0 0,0 0-28 0 0,0 0 91 0 0,-1-1-65 0 0,-1-1 42 0 0,1 0-113 0 0,1 1 41 0 0,0 0-17 0 0,1-1 57 0 0,0 1-35 0 0,0-1-5 0 0,-1 0 3 0 0,1-1 6 0 0,-1-2-2 0 0,1 1 19 0 0,-1-1-4 0 0,1 0-17 0 0,0 1-13 0 0,0 0 49 0 0,0-1-62 0 0,0 0 10 0 0,-1-1 15 0 0,0 1-25 0 0,1-1-20 0 0,1 0 89 0 0,0 0-112 0 0,1 0 64 0 0,0 0 26 0 0,0 0-55 0 0,0 1-27 0 0,0 0 35 0 0,0 0-53 0 0,-1-1 128 0 0,-1 1-66 0 0,1 0 5 0 0,0 0-35 0 0,0 0 26 0 0,0-2-20 0 0,0 0 24 0 0,0-1 30 0 0,0-1-26 0 0,1 1-54 0 0,0 3 62 0 0,1 0-70 0 0,1 2 86 0 0,-1 0-44 0 0,-1-1-13 0 0,-1 1 5 0 0,0 0 5 0 0,1-2 7 0 0,-2 0 36 0 0,1 0-37 0 0,-2-1-15 0 0,-1 0 13 0 0,0 0 13 0 0,-1 1 4 0 0,1 0-27 0 0,-1 0 37 0 0,-1-1-40 0 0,0 1 3 0 0,0-1 17 0 0,-2 0-35 0 0,-1 0 67 0 0,-2 0-48 0 0,-2 0 16 0 0,-1 0 33 0 0,-1 1-75 0 0,-2 0 79 0 0,-1-1-53 0 0,-1-1 7 0 0,-1 0 35 0 0,2-2-95 0 0,-2 2 76 0 0,0-1-73 0 0,-1 1 124 0 0,-1 0-74 0 0,-1 0-3 0 0,-1 1 50 0 0,-1 0-83 0 0,0 0 100 0 0,0 0-87 0 0,-1 0 27 0 0,0 0 1 0 0,-1 0 17 0 0,0 0 14 0 0,1 0-22 0 0,-1 0 0 0 0,0 0-29 0 0,0 0-2 0 0,1 0 17 0 0,-1 0-7 0 0,0 0 22 0 0,1 0 31 0 0,-1 0-35 0 0,1 0-6 0 0,0 0-7 0 0,1 0-20 0 0,1 0 33 0 0,-1 0 17 0 0,0 0-13 0 0,1 1 15 0 0,0 1-31 0 0,0 1 18 0 0,0 0-15 0 0,-1 0-6 0 0,-1 0 10 0 0,0-1-31 0 0,-1 0 37 0 0,0 2-21 0 0,1-2 6 0 0,0 2 27 0 0,0 0-17 0 0,0 0 25 0 0,0-1-35 0 0,0 1-8 0 0,-1 0 2 0 0,0 0 34 0 0,0-1-29 0 0,0 1 11 0 0,-1-1 34 0 0,0 2-47 0 0,0 0 43 0 0,1 0-78 0 0,0 1 31 0 0,0 0 8 0 0,-1-1 4 0 0,1 1 38 0 0,0 0-37 0 0,0 1 4 0 0,0 0 26 0 0,0-1-9 0 0,-1 1-71 0 0,1 1 97 0 0,1-1-108 0 0,-2 1 145 0 0,1 0-52 0 0,1 0-1 0 0,-1 0-60 0 0,1 0 43 0 0,-1 0-45 0 0,1 1 31 0 0,-1 2-1 0 0,-1-1-18 0 0,1 1 35 0 0,-2 1-2 0 0,0 0 11 0 0,-1 2-1 0 0,1 0 1 0 0,-1 2 19 0 0,0 1-81 0 0,1-1 100 0 0,-1 0-98 0 0,0 1 57 0 0,1 0 11 0 0,0 0-60 0 0,-1 1 39 0 0,1 1 5 0 0,-1 1-22 0 0,2 3 28 0 0,-1 1 10 0 0,1 1 6 0 0,0 1-83 0 0,0 0 90 0 0,0 1-95 0 0,0 1 120 0 0,0 0-44 0 0,0 1-22 0 0,0 0-19 0 0,0 1 40 0 0,0 0-51 0 0,0 1 43 0 0,0 1-4 0 0,1 0-17 0 0,0 0 54 0 0,0 2-64 0 0,0 0 49 0 0,1-1-62 0 0,1 1 27 0 0,1-1-9 0 0,-1-2 10 0 0,0 0 26 0 0,0-2-16 0 0,0-2-13 0 0,0-1 14 0 0,0-1-5 0 0,-1-2 29 0 0,1-2 1 0 0,0 0-17 0 0,0-2-12 0 0,-1 0 3 0 0,0-2 6 0 0,-1-1-21 0 0,0-3 16 0 0,-1-1-14 0 0,0 0 3 0 0,0-2 18 0 0,0 0-6 0 0,0-2 22 0 0,0 0-15 0 0,0-2-4 0 0,0-1-18 0 0,-1-1 14 0 0,-1 0 14 0 0,-1-2-61 0 0,-1 0 84 0 0,-1-2-73 0 0,-1 1 88 0 0,0 0-44 0 0,-1 0-50 0 0,-1 0 43 0 0,0-1-8 0 0,-2 0 2 0 0,0 0 1 0 0,1 0 0 0 0,0 0-19 0 0,-1-2 25 0 0,1 0 0 0 0,-1-1 1 0 0,-1 1-27 0 0,0 0 27 0 0,0 1-10 0 0,-2 0-16 0 0,-1 1 15 0 0,-1-1-24 0 0,-2 2 35 0 0,0 0-30 0 0,0 0 10 0 0,-1 0 25 0 0,-2-1-36 0 0,0-1 59 0 0,-2-1-74 0 0,-1 0 42 0 0,-1 0 23 0 0,-1 0-44 0 0,-1 0 24 0 0,-1 2-26 0 0,-1-1-40 0 0,-2 1 67 0 0,0 0-23 0 0,-2 0 17 0 0,-1 1 54 0 0,-1 1-80 0 0,-1 1-2 0 0,-1 0 18 0 0,-1 1 9 0 0,0 0-12 0 0,-1 0-4 0 0,0-2 1 0 0,-1 0 27 0 0,1-1 1 0 0,1 1-7 0 0,0-1 12 0 0,1 1-31 0 0,-1-1 9 0 0,1 0-41 0 0,0 0 1 0 0,0 0 25 0 0,0-1 56 0 0,0-1-61 0 0,-1 1 79 0 0,1-2-88 0 0,-1 0 7 0 0,1 1 25 0 0,1 1-11 0 0,0 1-5 0 0,-1 0 21 0 0,0 2-16 0 0,-1 1 5 0 0,0 1-10 0 0,0 1-7 0 0,-1-2 10 0 0,1 1-3 0 0,0-1 29 0 0,0 0-27 0 0,2 0 19 0 0,1 1-14 0 0,-1-1 3 0 0,2-1 8 0 0,1 0-11 0 0,0-2-6 0 0,1 1-8 0 0,0 0-8 0 0,-1 0 29 0 0,-1 0-18 0 0,-1-1 53 0 0,0-1-24 0 0,1-2-19 0 0,-1-1 7 0 0,1-1-13 0 0,1-1 2 0 0,2 1-10 0 0,1 0 2 0 0,3 1 18 0 0,1 1-6 0 0,3 0-6 0 0,1 1 11 0 0,2 1-3 0 0,1 0 1 0 0,1 0 0 0 0,2 1-28 0 0,2 0 8 0 0,1 0 5 0 0,1 0-2 0 0,2 2 1 0 0,0 1 9 0 0,0 0 7 0 0,2 1-10 0 0,0 0 12 0 0,0 0-3 0 0,1 0 1 0 0,1-1 0 0 0,-1 0-9 0 0,1 0-7 0 0,0 1 10 0 0,0 0 34 0 0,1 0-9 0 0,0 0 5 0 0,1 1-75 0 0,-1-1 69 0 0,0-1-62 0 0,1-1 73 0 0,0-1-21 0 0,1 0-11 0 0,-1 0 6 0 0,1-1-22 0 0,-1 1 25 0 0,1-1 0 0 0,-1 1 10 0 0,1-1 8 0 0,0 0-29 0 0,1 0 0 0 0,-2 0-11 0 0,2 0 10 0 0,-1 0 16 0 0,1 0 23 0 0,1-2-52 0 0,-1 1 27 0 0,0-1-46 0 0,0 0 30 0 0,1 1 8 0 0,-1-1-3 0 0,0 1 22 0 0,1 0-15 0 0,0-1 5 0 0,0-1-48 0 0,0-3 51 0 0,0-1-17 0 0,1 0-23 0 0,0-2 55 0 0,0 1-74 0 0,0 0 79 0 0,1-1-24 0 0,-1-1-11 0 0,0 0 25 0 0,0 0-56 0 0,-1 0 45 0 0,1 1-52 0 0,0 1 33 0 0,0 0 8 0 0,-1 0-12 0 0,1-1 14 0 0,-1 0-12 0 0,0 1 12 0 0,0-1 6 0 0,0 0 8 0 0,1-2-10 0 0,0-1 22 0 0,0-2-35 0 0,0-2 11 0 0,1 0 5 0 0,-1-1-2 0 0,0-1-18 0 0,0-1 15 0 0,-1-1-24 0 0,0-1 26 0 0,0-2 0 0 0,-1 0 1 0 0,0-1-8 0 0,-1 0 11 0 0,0-1-12 0 0,-1 1-25 0 0,-1 0 35 0 0,0 0-31 0 0,0-1 1 0 0,1-1 64 0 0,-1 0-75 0 0,1-1 53 0 0,0 1-25 0 0,1-1-22 0 0,-1-1 35 0 0,1-1-12 0 0,0 0 13 0 0,0 0-11 0 0,0 0 3 0 0,-1 0-20 0 0,-1 1-3 0 0,-1-1 36 0 0,0 0-39 0 0,-1 1 88 0 0,-1-1-45 0 0,1 0-2 0 0,-2-1-34 0 0,0 0-12 0 0,0 0 10 0 0,1-1 14 0 0,1 3 14 0 0,0 0-3 0 0,1 3-34 0 0,1 1 38 0 0,1 3-41 0 0,0 0 49 0 0,1 3-23 0 0,-1 1 7 0 0,1 1-1 0 0,0 0-28 0 0,0-1 27 0 0,0 0-1 0 0,1 0 1 0 0,-1 2 20 0 0,1 0-6 0 0,0 1-16 0 0,0 1 6 0 0,1 0-31 0 0,-1 2 8 0 0,2-1-4 0 0,1 3 47 0 0,1 1-33 0 0,1 0 22 0 0,1 1-52 0 0,0-1-4 0 0,0 0 27 0 0,1 1 64 0 0,0-1-55 0 0,0 0 68 0 0,0 1-122 0 0,0 1 65 0 0,0 0 5 0 0,0 1 15 0 0,0 0-2 0 0,-1 0-6 0 0,1-1-35 0 0,-1 0 0 0 0,1 0-3 0 0,-1-2 27 0 0,0 1-17 0 0,-1 0 15 0 0,1 0-3 0 0,-2-1 29 0 0,1 0-8 0 0,-1 0-52 0 0,1 1 44 0 0,1 0-63 0 0,0-1 93 0 0,1 1-29 0 0,-1-2 11 0 0,1 1-28 0 0,0 0-1 0 0,0-1-11 0 0,-1-1 10 0 0,1 0-3 0 0,-1-1 10 0 0,-1 1-30 0 0,2 0 37 0 0,-1 0-12 0 0,0 0 32 0 0,1 0 1 0 0,0 1-35 0 0,0 1-26 0 0,0 0 33 0 0,1 0-50 0 0,0 0 79 0 0,0 0-42 0 0,0 1-13 0 0,0 0 33 0 0,1 0-12 0 0,1 1 23 0 0,1 2-25 0 0,0 0 9 0 0,0 2-12 0 0,1 0 39 0 0,0 0-30 0 0,0 0 30 0 0,1 1-37 0 0,0-1 11 0 0,1 1 15 0 0,1-1 3 0 0,0 0-64 0 0,0-1 56 0 0,1-1-56 0 0,0 0 15 0 0,1 1 42 0 0,0-1-33 0 0,2 0 22 0 0,0 1-5 0 0,1 0 20 0 0,2 0 3 0 0,1 0-18 0 0,1 1 7 0 0,3-1-12 0 0,1 2 2 0 0,3 0-29 0 0,0 1 27 0 0,3 3-1 0 0,0 0-46 0 0,1 0 71 0 0,0-1-60 0 0,2 2 55 0 0,-1-1-6 0 0,1 1-25 0 0,0 0-19 0 0,-1 0 32 0 0,0-1-40 0 0,1 0 40 0 0,1 0-49 0 0,0 1-33 0 0,1 2-38 0 0,0 1-12 0 0,0 2-10 0 0,0 1-253 0 0,-2 1 80 0 0,-1 0-104 0 0,-1 1-409 0 0,0 0-783 0 0,-2 3 130 0 0,-2 3-1445 0 0,-17-11-7557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00.84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6577.7998"/>
      <inkml:brushProperty name="anchorY" value="-55662.94922"/>
      <inkml:brushProperty name="scaleFactor" value="0.5"/>
    </inkml:brush>
  </inkml:definitions>
  <inkml:trace contextRef="#ctx0" brushRef="#br0">65 213 152 0 0,'-2'-2'2769'0'0,"2"0"-2360"0"0,-1-1 1687 0 0,0 0-174 0 0,1 0-339 0 0,0-1-314 0 0,1-1-324 0 0,2 0 366 0 0,1-1-764 0 0,1 1 688 0 0,1 0-427 0 0,1 1-127 0 0,1 2-87 0 0,2 0 197 0 0,-1 1-402 0 0,3 0 449 0 0,0 1-309 0 0,2 0-82 0 0,1 1-132 0 0,1 0 150 0 0,1 0-284 0 0,2 0 307 0 0,0 0-170 0 0,1 0-59 0 0,3 0-73 0 0,-1 1 105 0 0,1 0-190 0 0,1 0 215 0 0,1 0-94 0 0,0 0-26 0 0,2-1-63 0 0,1-1 98 0 0,2 1-156 0 0,3-1 149 0 0,1 0-56 0 0,2-1-58 0 0,3-1-44 0 0,1 0 119 0 0,1 0-181 0 0,2 0 187 0 0,-1 0-133 0 0,-2 0-6 0 0,-2 0 31 0 0,-1 1-15 0 0,-1-1 32 0 0,0 0-17 0 0,0 0-12 0 0,1 1-6 0 0,2-2-9 0 0,0 2-17 0 0,1-2 31 0 0,1 1 0 0 0,-1-1-37 0 0,-1 0 3 0 0,-1-1-40 0 0,1-1 37 0 0,-1 1-13 0 0,1-2 32 0 0,0 0 11 0 0,-2 1-58 0 0,0-1-37 0 0,0 0 92 0 0,0 0-106 0 0,-1 0 70 0 0,0 1-3 0 0,0 1-46 0 0,-2-1 62 0 0,-1 1-38 0 0,-1 0 30 0 0,0 0-26 0 0,-3 1-11 0 0,-1-1 21 0 0,-2 2-36 0 0,-3 0 21 0 0,-1 1-8 0 0,-2 0 58 0 0,-1 2 3 0 0,0 0-35 0 0,0 0-24 0 0,-2 1 61 0 0,0 0-86 0 0,0-1 45 0 0,-1 0 4 0 0,0-2-21 0 0,-1 1-11 0 0,0-2 30 0 0,1 0-19 0 0,0 0 34 0 0,1 0-27 0 0,-1 0-1 0 0,-1 0 10 0 0,-1 1-14 0 0,-1-2 23 0 0,-1 1-25 0 0,-1-1 45 0 0,-2 1-32 0 0,1-1-18 0 0,-2 1 16 0 0,0 0-26 0 0,0 0 62 0 0,-1 0-55 0 0,0 1 18 0 0,0 0-5 0 0,0 0 0 0 0,-1 0 28 0 0,0 1-36 0 0,0 0 40 0 0,-1 0-2 0 0,0 0-65 0 0,0 1 67 0 0,1 0-69 0 0,-1 0 85 0 0,-1 0-26 0 0,0 1-18 0 0,0-1-29 0 0,0 0 34 0 0,0 0-31 0 0,0-1 55 0 0,1 0-16 0 0,0-1-21 0 0,0 0 18 0 0,1 0 2 0 0,0-2-11 0 0,0 1-14 0 0,0 0 13 0 0,1-1 32 0 0,0 1-47 0 0,0 0 7 0 0,0-1-12 0 0,0 1 20 0 0,0 0-16 0 0,0 1 15 0 0,-1 0-61 0 0,2 1 74 0 0,-2-1-42 0 0,1 1 106 0 0,-2 0-39 0 0,0 1-49 0 0,-2-1 8 0 0,-1 1 3 0 0,0 0-33 0 0,-1-1 76 0 0,0 1-24 0 0,-1 0 10 0 0,1-1-37 0 0,-2 0-8 0 0,1 0-1 0 0,-2 2 17 0 0,-2 0-6 0 0,-1 0 13 0 0,-1-2-22 0 0,0 0 16 0 0,-1 0-6 0 0,1 0 49 0 0,0 0-23 0 0,1 1 10 0 0,0-1-68 0 0,0 1 10 0 0,1 0-7 0 0,-1 1 102 0 0,1 0-11 0 0,0 1 38 0 0,0 0-118 0 0,1 1 73 0 0,1 1-73 0 0,-1 1 37 0 0,1 1 35 0 0,-1 0-48 0 0,2 1 36 0 0,-1 2 18 0 0,1 0-44 0 0,1 2 44 0 0,-1 1-42 0 0,1 0-7 0 0,-1 1 39 0 0,1 1-23 0 0,-1 0 37 0 0,0 0-10 0 0,1 1-15 0 0,-1 0 15 0 0,1 2-33 0 0,0 0-10 0 0,0 1 20 0 0,0 1 2 0 0,0 0-10 0 0,0 1 23 0 0,0 0-53 0 0,0 3 53 0 0,0 1-45 0 0,1 3 59 0 0,1 2-54 0 0,1 1 8 0 0,-1 1 35 0 0,0 1-40 0 0,1 2 41 0 0,-1 1-12 0 0,2 1-24 0 0,-1 0 17 0 0,2 0-6 0 0,0-1-27 0 0,0 0 45 0 0,1 0-14 0 0,-1 0-23 0 0,-1 0 8 0 0,2 0 33 0 0,-1 1-57 0 0,0 0 65 0 0,0 1-47 0 0,-1-1 4 0 0,0-1-10 0 0,0 0 2 0 0,-1 0 7 0 0,-1 0-2 0 0,1 0 47 0 0,-2 1-40 0 0,0-2-5 0 0,1 1-8 0 0,-1-2 1 0 0,0-1-2 0 0,-1-1 65 0 0,0 0-37 0 0,-2-2 6 0 0,0-2-38 0 0,-1 0 9 0 0,-1-2-5 0 0,-2-2 28 0 0,1-1 11 0 0,0-4 7 0 0,-1 0-83 0 0,2-3 72 0 0,-1-1-82 0 0,2-2 70 0 0,-1 0 15 0 0,0-2-3 0 0,1 0-42 0 0,-1 0 61 0 0,0 1-68 0 0,-1 0 12 0 0,-1 0-14 0 0,2 1-8 0 0,0 0 57 0 0,0 0-45 0 0,1 0 53 0 0,0 0-51 0 0,-1-1 24 0 0,1 0-16 0 0,0-1 3 0 0,0-1 55 0 0,0 1-63 0 0,-1 0 13 0 0,1-1 4 0 0,0-2-31 0 0,1 0 46 0 0,-1-1 5 0 0,0-1-10 0 0,1 0-23 0 0,-1-2 16 0 0,0 0-6 0 0,-1-1 29 0 0,-2 1 1 0 0,-1-1 2 0 0,0-1 10 0 0,-2-1 17 0 0,-2 0-14 0 0,0-1-4 0 0,-2 1 29 0 0,-2 0-46 0 0,-1 0 14 0 0,0-1-5 0 0,-1 1 9 0 0,-1-1-21 0 0,0 0 54 0 0,0 0-54 0 0,-1 0 54 0 0,-5 1 32 0 0,-1 1-112 0 0,-1 0 37 0 0,0-1-34 0 0,-1 1-3 0 0,1 0 18 0 0,0 0 12 0 0,0 0-12 0 0,-1 0 14 0 0,1 0-12 0 0,0-1 40 0 0,-1 0-39 0 0,0 0 23 0 0,-2 0-55 0 0,-1-1 35 0 0,-2 0-31 0 0,-2 0 45 0 0,-1 0 5 0 0,-3 0-9 0 0,-1 0-23 0 0,-3 0-2 0 0,-1 0-11 0 0,-2 0 20 0 0,-2 0-7 0 0,1-1 41 0 0,-1 0-49 0 0,0-1-2 0 0,0 1 9 0 0,1-1-15 0 0,-1 1 4 0 0,0 0-1 0 0,1 0-28 0 0,-1 0 46 0 0,2-1-62 0 0,-1 1 46 0 0,3-1-14 0 0,1-1 14 0 0,0 0 6 0 0,0 1-11 0 0,1 1 4 0 0,0 0-10 0 0,3 1-7 0 0,2-1 20 0 0,2 1 3 0 0,2 0-10 0 0,3-1 23 0 0,2 0-72 0 0,2 0 21 0 0,3 1-9 0 0,1 0 56 0 0,3-1-25 0 0,2 1 29 0 0,1 1-25 0 0,2 0-11 0 0,1 0-7 0 0,1 0 10 0 0,1-1 5 0 0,1 2-11 0 0,1-1-14 0 0,1 0 41 0 0,1 0 14 0 0,-1 1-30 0 0,2-1 12 0 0,-1 0-22 0 0,0-1 4 0 0,1 1 8 0 0,0 0 6 0 0,0 0-39 0 0,0 0 49 0 0,1 1-34 0 0,-1 0 58 0 0,0 0-26 0 0,1-1-10 0 0,0 1 33 0 0,0-2-67 0 0,-1 1 67 0 0,1-1-69 0 0,1 0 21 0 0,1 0 2 0 0,0 0-2 0 0,1 0 20 0 0,1 0-6 0 0,0 0 12 0 0,0-1-2 0 0,-1 1-8 0 0,0 0 30 0 0,0 0-28 0 0,-1 0 19 0 0,0 0-52 0 0,-1 0 15 0 0,1-2 21 0 0,-3-2 20 0 0,0-3-23 0 0,0 0 10 0 0,1 0-50 0 0,0-1 42 0 0,0-1-6 0 0,1 0 2 0 0,0-1 1 0 0,0-2-19 0 0,1-2 6 0 0,0-1-3 0 0,-1-3 19 0 0,0 0-6 0 0,-3-2 12 0 0,0-3-2 0 0,-2-1-18 0 0,1-2 6 0 0,-1 0 6 0 0,0-1-2 0 0,-2-2 10 0 0,0-2-11 0 0,0-2 3 0 0,0-2 8 0 0,-1-1-2 0 0,1 0-8 0 0,0-2-7 0 0,0 1 1 0 0,1-2-10 0 0,1 1-7 0 0,0 0 1 0 0,1 0 8 0 0,1 0 35 0 0,0-2-28 0 0,0 0 30 0 0,1-1-18 0 0,0 1-14 0 0,1 1-4 0 0,0 0 8 0 0,1 0-3 0 0,0 0 10 0 0,1 1-21 0 0,1 1-21 0 0,1 2 14 0 0,1 1 3 0 0,3 2-10 0 0,0 1 22 0 0,1 2-26 0 0,0 0 0 0 0,1 1 8 0 0,1 3-68 0 0,-1 2 56 0 0,0 1-150 0 0,0 3 62 0 0,-1 1 3 0 0,0 3-145 0 0,0 1-40 0 0,-1 2-6 0 0,1 2-606 0 0,-1 1-531 0 0,0 2-314 0 0,4-6-7195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3.57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8678.3623"/>
      <inkml:brushProperty name="anchorY" value="-56778.22656"/>
      <inkml:brushProperty name="scaleFactor" value="0.5"/>
    </inkml:brush>
  </inkml:definitions>
  <inkml:trace contextRef="#ctx0" brushRef="#br0">219 77 512 0 0,'0'0'0'0'0,"1"-2"512"0"0,0-2 159 0 0,1-1-1072 0 0,-1-1 1407 0 0,2-1-495 0 0,-1 0 512 0 0,-1-1 456 0 0,0 0-391 0 0,1 1-250 0 0,-1 0-35 0 0,0 2 290 0 0,0 0-722 0 0,-1 1 819 0 0,-2 3-400 0 0,0 1-144 0 0,-3 4 47 0 0,1 2 198 0 0,-3 3-535 0 0,1 4 559 0 0,-3 3-403 0 0,0 3-76 0 0,-2 5-116 0 0,1 3 41 0 0,0 3-207 0 0,-1 3 102 0 0,0 2-141 0 0,-1 0-39 0 0,0 2-87 0 0,-1-1 73 0 0,0 2-105 0 0,0-1 86 0 0,1 0-102 0 0,0-2-26 0 0,2 0-173 0 0,1-3-255 0 0,1-2 358 0 0,1-1-1239 0 0,2-3 109 0 0,0-2 53 0 0,1-2-907 0 0,1-4-1190 0 0,2-4 668 0 0,1-4-1693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3.829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7824.0835"/>
      <inkml:brushProperty name="anchorY" value="-56778.34375"/>
      <inkml:brushProperty name="scaleFactor" value="0.5"/>
    </inkml:brush>
  </inkml:definitions>
  <inkml:trace contextRef="#ctx0" brushRef="#br0">540 3 8 0 0,'0'-1'1136'0'0,"-5"0"3219"0"0,-1 2-2258 0 0,-3 2-208 0 0,-2 4-545 0 0,-2 5 464 0 0,-1 4-1292 0 0,-2 6 851 0 0,0 3-693 0 0,-2 2-218 0 0,1 6-223 0 0,-2 4 163 0 0,1 3-369 0 0,-2 6 336 0 0,-1 2-248 0 0,-2 0-39 0 0,-1 3-91 0 0,-2 0 70 0 0,0 1-115 0 0,0 2 237 0 0,0 1-145 0 0,1 1-5 0 0,0 2-135 0 0,1 1 134 0 0,2-1-170 0 0,1 1 190 0 0,3-3-124 0 0,2-5-35 0 0,3-6-399 0 0,2-7-174 0 0,4-6 256 0 0,3-8-1331 0 0,4-7 253 0 0,5-9 40 0 0,-5-8 1363 0 0,1 0 0 0 0,-1 0 0 0 0,1 0 0 0 0,-1 0 0 0 0,1 0 0 0 0,-1 0 0 0 0,1 0 0 0 0,-1 0 1 0 0,1 0-1 0 0,-1 0 0 0 0,0 0 0 0 0,1-1 0 0 0,-1 1 0 0 0,1 0 0 0 0,-1 0 0 0 0,1 0 0 0 0,-1-1 1 0 0,0 1-1 0 0,1 0 0 0 0,13-13-2919 0 0,4-9 659 0 0,-3 0-522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06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6709.81348"/>
      <inkml:brushProperty name="anchorY" value="-57270.98828"/>
      <inkml:brushProperty name="scaleFactor" value="0.5"/>
    </inkml:brush>
  </inkml:definitions>
  <inkml:trace contextRef="#ctx0" brushRef="#br0">478 195 8 0 0,'0'0'0'0'0,"3"-6"448"0"0,5-8 19 0 0,2-7 1460 0 0,1-4 135 0 0,2-2-527 0 0,0 1 692 0 0,-2 2-696 0 0,-1 4-423 0 0,-4 5-152 0 0,-1 5 350 0 0,-4 4-898 0 0,-2 6 875 0 0,-3 4-562 0 0,-3 6-150 0 0,-5 6-155 0 0,-2 7 163 0 0,-3 6-408 0 0,-6 7 294 0 0,-3 5-238 0 0,-1 5-84 0 0,-4 6-118 0 0,-1 3 103 0 0,0 2-184 0 0,-1 4 229 0 0,0 0-145 0 0,2 1 10 0 0,0 3-85 0 0,2 0 19 0 0,0 1-21 0 0,2 3-7 0 0,2 0-36 0 0,2-1-10 0 0,4 1-326 0 0,1-2-133 0 0,4-2 213 0 0,2-5-891 0 0,4-7 183 0 0,2-8 102 0 0,3-10-589 0 0,2-11-495 0 0,3-9 1051 0 0,-2-15 900 0 0,0 0 0 0 0,0 0-1 0 0,0 0 1 0 0,0 0-1 0 0,0 1 1 0 0,0-1 0 0 0,0 0-1 0 0,0 0 1 0 0,1 0 0 0 0,-1 0-1 0 0,0 1 1 0 0,0-1 0 0 0,0 0-1 0 0,0 0 1 0 0,0 0-1 0 0,1 0 1 0 0,-1 0 0 0 0,0 0-1 0 0,0 1 1 0 0,0-1 0 0 0,0 0-1 0 0,1 0 1 0 0,-1 0-1 0 0,0 0 1 0 0,0 0 0 0 0,0 0-1 0 0,1 0 1 0 0,-1 0 0 0 0,0 0-1 0 0,0 0 1 0 0,0 0-1 0 0,0 0 1 0 0,1 0 0 0 0,-1 0-1 0 0,8-7-1573 0 0,4-8-158 0 0,-2-2-1181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7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291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5634.41699"/>
      <inkml:brushProperty name="anchorY" value="-57793.82422"/>
      <inkml:brushProperty name="scaleFactor" value="0.5"/>
    </inkml:brush>
  </inkml:definitions>
  <inkml:trace contextRef="#ctx0" brushRef="#br0">601 26 8 0 0,'0'0'0'0'0,"1"-2"384"0"0,2-3 19 0 0,1 0 1189 0 0,-1-1 269 0 0,0 1-638 0 0,-3 2 1126 0 0,-2 3-764 0 0,-3 5-400 0 0,-2 5-194 0 0,-4 5 344 0 0,-2 6-928 0 0,-3 8 572 0 0,-4 5-422 0 0,-2 7-163 0 0,-3 7-105 0 0,-3 7 135 0 0,-1 5-339 0 0,-3 6 296 0 0,-1 4-219 0 0,-1 4-48 0 0,-1 6-89 0 0,1 4 70 0 0,0 2-115 0 0,1 4 69 0 0,3-1-22 0 0,2-4-23 0 0,1-2-142 0 0,4-6 142 0 0,1-8-181 0 0,3-5 5 0 0,3-10-444 0 0,2-7-12 0 0,3-9-857 0 0,3-8-770 0 0,4-9 1312 0 0,4-8-1916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554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4400.53906"/>
      <inkml:brushProperty name="anchorY" value="-58677.39063"/>
      <inkml:brushProperty name="scaleFactor" value="0.5"/>
    </inkml:brush>
  </inkml:definitions>
  <inkml:trace contextRef="#ctx0" brushRef="#br0">604 28 8 0 0,'0'0'0'0'0,"2"-3"0"0"0,3-4 2539 0 0,0 0-1789 0 0,0 0 1375 0 0,1 3 2390 0 0,-7 9-3236 0 0,-4 6-260 0 0,-2 7 204 0 0,-4 6-753 0 0,-4 8 400 0 0,-4 5-378 0 0,-3 5-149 0 0,-4 3-67 0 0,-2 4 32 0 0,-2 0-175 0 0,-2 2 58 0 0,1 0-108 0 0,0-2-31 0 0,2 0-34 0 0,2 1 13 0 0,1 1-18 0 0,0 3-14 0 0,2 2-15 0 0,0 3-44 0 0,0 5-73 0 0,0 5 82 0 0,-1 3-87 0 0,0 4 36 0 0,2-1-226 0 0,1-2-22 0 0,1-4-323 0 0,4-5-258 0 0,3-9 490 0 0,4-9-1425 0 0,4-11 252 0 0,5-11 66 0 0,1-24 1444 0 0,0 0 1 0 0,0 1-1 0 0,0-1 0 0 0,0 0 1 0 0,0 1-1 0 0,0-1 0 0 0,0 1 1 0 0,0-1-1 0 0,1 1 0 0 0,-1-1 1 0 0,0 0-1 0 0,0 1 1 0 0,0-1-1 0 0,0 1 0 0 0,1-1 1 0 0,-1 0-1 0 0,0 1 0 0 0,0-1 1 0 0,1 0-1 0 0,-1 1 1 0 0,0-1-1 0 0,1 0 0 0 0,0 1 1 0 0,-1-1 40 0 0,1 0 1 0 0,-1-1 0 0 0,1 1 0 0 0,-1 0 0 0 0,1 0 0 0 0,0 0 0 0 0,-1 0-1 0 0,1-1 1 0 0,-1 1 0 0 0,1 0 0 0 0,-1 0 0 0 0,1-1 0 0 0,-1 1 0 0 0,1 0-1 0 0,-1-1 1 0 0,0 1 0 0 0,1-1 0 0 0,-1 1 0 0 0,1-1 0 0 0,10-10-5212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770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189.01416"/>
      <inkml:brushProperty name="anchorY" value="-59510.34766"/>
      <inkml:brushProperty name="scaleFactor" value="0.5"/>
    </inkml:brush>
  </inkml:definitions>
  <inkml:trace contextRef="#ctx0" brushRef="#br0">554 128 8 0 0,'0'0'0'0'0,"3"-6"760"0"0,6-8 28 0 0,1-5 1010 0 0,2-2 563 0 0,0 1-1284 0 0,-1 1 1208 0 0,-1 4-925 0 0,-3 5-392 0 0,-2 6 16 0 0,-3 4 205 0 0,-2 5-661 0 0,-4 7 547 0 0,-3 4-414 0 0,-3 7-192 0 0,-4 8-103 0 0,-4 6 215 0 0,-4 5-475 0 0,-4 6 553 0 0,-3 4-361 0 0,-1 3-64 0 0,-1 4-108 0 0,-1 1 69 0 0,-1 1-166 0 0,0 3 46 0 0,0 1-66 0 0,1 2-23 0 0,0 4-109 0 0,-1 2 74 0 0,2 2-67 0 0,-1 4 8 0 0,2-2-162 0 0,2-3-11 0 0,3-5-343 0 0,3-7-202 0 0,5-6 381 0 0,3-9-1224 0 0,5-8 192 0 0,4-10 42 0 0,2-9-692 0 0,4-11-482 0 0,-1-9 2563 0 0,0 0-1 0 0,0 0 1 0 0,0 0 0 0 0,1 0 0 0 0,-1 0-1 0 0,0 0 1 0 0,0 0 0 0 0,0 0-1 0 0,0 0 1 0 0,0 1 0 0 0,0-1-1 0 0,0 0 1 0 0,0 0 0 0 0,0 0-1 0 0,1 0 1 0 0,-1 0 0 0 0,0 0-1 0 0,0 0 1 0 0,0 0 0 0 0,0 0-1 0 0,0 0 1 0 0,0 0 0 0 0,0 0 0 0 0,0-1-1 0 0,1 1 1 0 0,-1 0 0 0 0,0 0-1 0 0,0 0 1 0 0,0 0 0 0 0,0 0-1 0 0,0 0 1 0 0,0 0 0 0 0,0 0-1 0 0,0 0 1 0 0,0 0 0 0 0,0 0-1 0 0,0 0 1 0 0,1 0 0 0 0,-1 0 0 0 0,0 0-1 0 0,0-1 1 0 0,0 1 0 0 0,0 0-1 0 0,0 0 1 0 0,0 0 0 0 0,0 0-1 0 0,0 0 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99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009.62549"/>
      <inkml:brushProperty name="anchorY" value="-60217.98438"/>
      <inkml:brushProperty name="scaleFactor" value="0.5"/>
    </inkml:brush>
  </inkml:definitions>
  <inkml:trace contextRef="#ctx0" brushRef="#br0">441 1 8 0 0,'6'2'5537'0'0,"-5"1"-3690"0"0,-1 3-426 0 0,-1 3 492 0 0,-3 5-1178 0 0,-3 6 791 0 0,-2 4-615 0 0,-3 5-295 0 0,-4 3-115 0 0,-3 5 197 0 0,-2 4-508 0 0,-3 5 412 0 0,-2 6-303 0 0,-1 2-121 0 0,-2 7-67 0 0,-1 3 28 0 0,2 2-126 0 0,0 2 80 0 0,2-1-74 0 0,2-1-8 0 0,1 0-93 0 0,3-4 42 0 0,3-2-46 0 0,1-4-65 0 0,2-6-244 0 0,4-7 18 0 0,1-5-585 0 0,3-8-565 0 0,5-7 928 0 0,3-7-2917 0 0,-1-16 3488 0 0,-1 1 0 0 0,0-1 1 0 0,0 1-1 0 0,1-1 1 0 0,-1 0-1 0 0,0 1 0 0 0,1-1 1 0 0,-1 1-1 0 0,1-1 0 0 0,-1 1 1 0 0,0-1-1 0 0,1 0 0 0 0,-1 1 1 0 0,1-1-1 0 0,-1 0 1 0 0,1 0-1 0 0,0 1 0 0 0,12-2-1299 0 0,0-3-7604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5.16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970.7644"/>
      <inkml:brushProperty name="anchorY" value="-60790.46875"/>
      <inkml:brushProperty name="scaleFactor" value="0.5"/>
    </inkml:brush>
  </inkml:definitions>
  <inkml:trace contextRef="#ctx0" brushRef="#br0">253 1 8 0 0,'0'0'560'0'0,"3"1"1633"0"0,-2 1-228 0 0,2 3-891 0 0,-1 2 914 0 0,-1 5-743 0 0,-2 4-339 0 0,-1 7-187 0 0,-4 9 272 0 0,-2 8-705 0 0,-4 12 495 0 0,-3 8-409 0 0,-3 8-160 0 0,-3 8-116 0 0,-2 3 82 0 0,-1-1-194 0 0,0-2 128 0 0,1-7-108 0 0,2-8-8 0 0,2-7-372 0 0,3-10-870 0 0,3-7 1149 0 0,3-8-2859 0 0,4-10-7184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5.891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83.54787"/>
      <inkml:brushProperty name="anchorY" value="-61095.75391"/>
      <inkml:brushProperty name="scaleFactor" value="0.5"/>
    </inkml:brush>
  </inkml:definitions>
  <inkml:trace contextRef="#ctx0" brushRef="#br0">551 12 8 0 0,'0'0'0'0'0,"0"-1"0"0"0,5-10 8416 0 0,-8 15-7354 0 0,-1 3 285 0 0,-1 1-848 0 0,0 4 728 0 0,-2 4-463 0 0,-1 2-176 0 0,-2 4-37 0 0,-1 5 225 0 0,-3 3-521 0 0,-2 5 523 0 0,-2 4-343 0 0,-1 2-121 0 0,-3 3-121 0 0,-1 3 126 0 0,-1-1-298 0 0,-2 2 226 0 0,-1 1-187 0 0,0-1-42 0 0,-2 0-63 0 0,-1-1-2 0 0,1-3-7 0 0,0-1-142 0 0,0-3-194 0 0,2-4-18 0 0,1-2-435 0 0,1-2-346 0 0,4-6 639 0 0,3-4-1637 0 0,4-4 167 0 0,5-4 150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13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1106.66052"/>
      <inkml:brushProperty name="anchorY" value="-61403.14453"/>
      <inkml:brushProperty name="scaleFactor" value="0.5"/>
    </inkml:brush>
  </inkml:definitions>
  <inkml:trace contextRef="#ctx0" brushRef="#br0">539 4 8 0 0,'0'0'0'0'0,"-1"-3"2287"0"0,0 3-1363 0 0,-3 2 941 0 0,-1 4 1134 0 0,-2 4-1187 0 0,-3 5-541 0 0,-1 5-253 0 0,-2 5 276 0 0,-1 3-873 0 0,-3 6 597 0 0,-2 3-456 0 0,-1 4-158 0 0,-5 5-124 0 0,-1 4 121 0 0,-2 3-309 0 0,-2 2 172 0 0,-1 0-144 0 0,1-1-67 0 0,-1 0-94 0 0,0-2 73 0 0,2-1-116 0 0,-1 1 153 0 0,2-3-102 0 0,3-3-23 0 0,3-2-30 0 0,4-4-164 0 0,4-3 228 0 0,4-4-795 0 0,4-4-49 0 0,4-4 6 0 0,3-3-898 0 0,4-6-817 0 0,3-5 1471 0 0,-6-10 869 0 0,-2-1 0 0 0,1 0 0 0 0,0 1 1 0 0,0-1-1 0 0,0 1 0 0 0,0-1 0 0 0,0 0 0 0 0,0 0 0 0 0,0 1 1 0 0,0-1-1 0 0,0 0 0 0 0,1 0 0 0 0,10 0-5874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36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2239.80518"/>
      <inkml:brushProperty name="anchorY" value="-61860.55469"/>
      <inkml:brushProperty name="scaleFactor" value="0.5"/>
    </inkml:brush>
  </inkml:definitions>
  <inkml:trace contextRef="#ctx0" brushRef="#br0">646 4 328 0 0,'0'-3'3622'0'0,"-2"2"-3083"0"0,-2 2 1740 0 0,-2 6 170 0 0,-4 5-789 0 0,-4 7-505 0 0,-5 8-171 0 0,-5 8 176 0 0,-5 8-698 0 0,-5 8 414 0 0,-4 8-389 0 0,-3 4-125 0 0,-3 4-119 0 0,0 0 29 0 0,0-2-157 0 0,1-3 40 0 0,3-5-66 0 0,4-4-42 0 0,3-3-103 0 0,4-5 80 0 0,4-4-116 0 0,2-2 144 0 0,4-5-82 0 0,4-2-19 0 0,3-3-132 0 0,3-2-107 0 0,3-4 169 0 0,3-5-772 0 0,5-5 19 0 0,4-6 22 0 0,4-6-719 0 0,6-7-743 0 0,4-6 1351 0 0,4-8-1816 0 0,-2 1-4216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583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3420.78613"/>
      <inkml:brushProperty name="anchorY" value="-62210.97266"/>
      <inkml:brushProperty name="scaleFactor" value="0.5"/>
    </inkml:brush>
  </inkml:definitions>
  <inkml:trace contextRef="#ctx0" brushRef="#br0">577 12 272 0 0,'0'0'0'0'0,"0"-3"872"0"0,0-1 1615 0 0,-2 1-1534 0 0,-1 1 1554 0 0,-4 5-1126 0 0,-2 5 836 0 0,-3 5-1472 0 0,-4 6 900 0 0,-3 6-761 0 0,-3 6-280 0 0,-3 8-133 0 0,-3 6 28 0 0,-1 5-274 0 0,-2 5 44 0 0,-1 3-127 0 0,0-1-60 0 0,-1 1-130 0 0,2-4 84 0 0,1-4-129 0 0,1-1 221 0 0,2-4-123 0 0,3-1 6 0 0,1 0-156 0 0,1-2 161 0 0,2-1-198 0 0,1-2 161 0 0,2-4-227 0 0,3-2-28 0 0,4-3-335 0 0,3-4-356 0 0,3-4 563 0 0,6-5-1742 0 0,5-5 239 0 0,-7-12 1777 0 0,1 1 0 0 0,0-1-1 0 0,-1 1 1 0 0,1-1-1 0 0,0 1 1 0 0,-1-1-1 0 0,1 0 1 0 0,0 0 0 0 0,0 1-1 0 0,0-1 1 0 0,-1 0-1 0 0,1 0 1 0 0,1 1 0 0 0,9 0-8389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835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4601.03711"/>
      <inkml:brushProperty name="anchorY" value="-62613.97656"/>
      <inkml:brushProperty name="scaleFactor" value="0.5"/>
    </inkml:brush>
  </inkml:definitions>
  <inkml:trace contextRef="#ctx0" brushRef="#br0">687 3 8 0 0,'1'-1'2617'0'0,"-1"0"-2071"0"0,-2 4 1623 0 0,-3 3 175 0 0,-4 5-1425 0 0,-4 7 974 0 0,-3 5-759 0 0,-5 6-304 0 0,-5 6-143 0 0,-4 5 161 0 0,-5 5-537 0 0,-4 6 313 0 0,-1 4-297 0 0,-2 3-102 0 0,-1 4-200 0 0,1 0 170 0 0,0 0-275 0 0,2 0 283 0 0,1-3-135 0 0,2-4-42 0 0,2-2-28 0 0,4-4 19 0 0,4-6-40 0 0,3-2 2 0 0,5-6-20 0 0,5-5 3 0 0,4-4-48 0 0,4-6-128 0 0,5-3 174 0 0,5-6-704 0 0,2-7 73 0 0,4-6-17 0 0,4-8-515 0 0,4-7-313 0 0,4-6 724 0 0,5-5-2038 0 0,3-5 2396 0 0,4-4-701 0 0,-5 6-5082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16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7.15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5729.02051"/>
      <inkml:brushProperty name="anchorY" value="-62860.74609"/>
      <inkml:brushProperty name="scaleFactor" value="0.5"/>
    </inkml:brush>
  </inkml:definitions>
  <inkml:trace contextRef="#ctx0" brushRef="#br0">578 47 8 0 0,'0'0'0'0'0,"4"-4"376"0"0,5-6 1662 0 0,1 0-1530 0 0,-1-1 1556 0 0,-1 3 334 0 0,-3 4-1495 0 0,-6 7 1412 0 0,-4 7-1000 0 0,-6 6-371 0 0,-5 10-142 0 0,-5 9 249 0 0,-5 7-711 0 0,-6 11 555 0 0,-3 9-436 0 0,-4 5-159 0 0,-3 6-106 0 0,-1 2 116 0 0,-3 0-260 0 0,-1-2 216 0 0,0-2-164 0 0,2-5-55 0 0,4-3-87 0 0,4-7 61 0 0,6-6-102 0 0,7-8 196 0 0,7-7-125 0 0,5-8-3 0 0,8-7-99 0 0,6-6-24 0 0,-2-14 131 0 0,0 1 0 0 0,0 0 1 0 0,1-1-1 0 0,-1 1 0 0 0,0-1 0 0 0,1 1 0 0 0,-1-1 1 0 0,1 1-1 0 0,-1-1 0 0 0,1 1 0 0 0,-1-1 0 0 0,1 0 1 0 0,-1 1-1 0 0,2 0 0 0 0,11 1-344 0 0,3-6-22 0 0,5-5 3 0 0,5-7-410 0 0,3-6-73 0 0,4-4 278 0 0,5-6-733 0 0,4-2 229 0 0,1-3 75 0 0,1-2-382 0 0,-1 2 129 0 0,-1 0 258 0 0,-3 2 127 0 0,0 1 161 0 0,-3 2 166 0 0,0 2 355 0 0,-2 1-36 0 0,-1 1 116 0 0,-1 2 237 0 0,-3 2 14 0 0,-2 4 14 0 0,-6 4 655 0 0,-4 6 3 0 0,-5 6 76 0 0,-11 4-841 0 0,-1 0-1 0 0,0 0 1 0 0,0 0 0 0 0,1 0-1 0 0,-1 0 1 0 0,0 0 0 0 0,1 0 0 0 0,-1 0-1 0 0,0 0 1 0 0,0 0 0 0 0,1 0 0 0 0,-1 0-1 0 0,0 1 1 0 0,1-1 0 0 0,-1 0-1 0 0,0 0 1 0 0,0 0 0 0 0,1 0 0 0 0,-1 1-1 0 0,0-1 1 0 0,0 0 0 0 0,0 0-1 0 0,1 0 1 0 0,-1 1 0 0 0,1 9 971 0 0,-4 7-44 0 0,-4 5-160 0 0,-6 5 98 0 0,-3 4-156 0 0,-6 6-127 0 0,-3 3-71 0 0,-3 3-134 0 0,-1 2-189 0 0,-1 2 50 0 0,2-2-99 0 0,1-1-92 0 0,2-4-33 0 0,4-2-46 0 0,4-4-238 0 0,3-3-115 0 0,5-1-105 0 0,4-2-2409 0 0,3-1 2578 0 0,3-1-1533 0 0,0-6-9261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5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67 512 0 0,'1'0'18032'0'0,"-4"10"-17557"0"0,-5 68 2611 0 0,-14 102-1923 0 0,-98 490-817 0 0,46-330-167 0 0,49-180-130 0 0,24-148-34 0 0,0-5 5 0 0,0-1 0 0 0,1 1 0 0 0,0-1 0 0 0,0 1 0 0 0,1 11 0 0 0,0-18 1 0 0,0 1 0 0 0,-1 0 0 0 0,1-1 0 0 0,-1 1 0 0 0,1-1 0 0 0,0 1 0 0 0,-1-1 0 0 0,1 1 0 0 0,0-1 0 0 0,0 1 0 0 0,-1-1 0 0 0,1 0 0 0 0,0 1 0 0 0,0-1 0 0 0,0 0-1 0 0,-1 0 1 0 0,1 0 0 0 0,0 0 0 0 0,0 1 0 0 0,0-1 0 0 0,0 0 0 0 0,-1 0 0 0 0,2-1 0 0 0,25 0 125 0 0,-23 1-168 0 0,158-2 398 0 0,-39 2-349 0 0,473-39 263 0 0,-418 26-207 0 0,221 12 0 0 0,-358 8 41 0 0,-31-5-9 0 0,0 0 0 0 0,18 1 0 0 0,-28-3-108 0 0,0 0 0 0 0,1 0 0 0 0,-1 0-1 0 0,1 0 1 0 0,-1 0 0 0 0,1 0 0 0 0,-1 0 0 0 0,0 0 0 0 0,1-1-1 0 0,-1 1 1 0 0,1 0 0 0 0,-1 0 0 0 0,0 0 0 0 0,1 0-1 0 0,-1-1 1 0 0,0 1 0 0 0,1 0 0 0 0,-1 0 0 0 0,0-1 0 0 0,1 1-1 0 0,-1 0 1 0 0,0 0 0 0 0,1-1 0 0 0,-1 1 0 0 0,0 0-1 0 0,0-1 1 0 0,1 1 0 0 0,-1 0 0 0 0,0-1 0 0 0,0 1-1 0 0,0-1 1 0 0,0 1 0 0 0,1-1 0 0 0,-1-1 31 0 0,0 1 1 0 0,0-1 0 0 0,0 0-1 0 0,-1 1 1 0 0,1-1-1 0 0,0 0 1 0 0,-1 1 0 0 0,1-1-1 0 0,-1-1 1 0 0,-18-33 436 0 0,19 36-477 0 0,-66-120 742 0 0,39 74-610 0 0,17 30-46 0 0,0 0 0 0 0,-8-21 0 0 0,-19-38 137 0 0,-2-3-125 0 0,7 12 24 0 0,20 43-69 0 0,-9-26-1 0 0,-17-31 98 0 0,6 12-83 0 0,12 20-27 0 0,-18-46 52 0 0,8 14-83 0 0,4 14 31 0 0,-30-75-49 0 0,23 62 26 0 0,4 9-39 0 0,-6-6-23 0 0,6 14-193 0 0,14 31-87 0 0,-1-6-1742 0 0,12 25-2583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00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2048 0 0,'10'-14'6682'0'0,"-5"8"-6202"0"0,-2 1 168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0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992 1137 1216 0 0,'30'-22'10464'0'0,"14"-17"-8711"0"0,-24 21-1690 0 0,9-9 498 0 0,-2 0-1 0 0,0-2 0 0 0,-2-1 1 0 0,37-57-1 0 0,-51 69-215 0 0,-1-1-1 0 0,-1 0 1 0 0,0 0-1 0 0,-2-1 1 0 0,0 1 0 0 0,-1-2-1 0 0,-2 1 1 0 0,0-1-1 0 0,-1 1 1 0 0,1-33-1 0 0,-5 34-149 0 0,0-1-1 0 0,-2 1 0 0 0,0-1 1 0 0,-1 1-1 0 0,-1 0 1 0 0,-10-26-1 0 0,3 18-70 0 0,0 1 0 0 0,-2 0 0 0 0,-28-41 0 0 0,23 45 16 0 0,-1 0 0 0 0,-1 1 0 0 0,-1 1 1 0 0,0 1-1 0 0,-1 1 0 0 0,-26-15 0 0 0,13 11-116 0 0,0 3 0 0 0,-1 0 0 0 0,-1 3 0 0 0,0 1 0 0 0,-69-17 0 0 0,74 25-39 0 0,0 1 0 0 0,0 1-1 0 0,0 1 1 0 0,-1 3 0 0 0,-45 2 0 0 0,58 1 20 0 0,0 1 1 0 0,1 1-1 0 0,-1 0 1 0 0,1 2-1 0 0,0 0 1 0 0,1 2 0 0 0,-1 0-1 0 0,2 1 1 0 0,-34 20-1 0 0,29-11-5 0 0,0 0 1 0 0,0 2-1 0 0,2 0 0 0 0,0 1 0 0 0,2 1 0 0 0,0 1 1 0 0,2 1-1 0 0,0 1 0 0 0,2 0 0 0 0,1 1 0 0 0,1 0 1 0 0,1 1-1 0 0,-14 47 0 0 0,22-60-15 0 0,2 0 0 0 0,0 1-1 0 0,1-1 1 0 0,1 1 0 0 0,0-1 0 0 0,0 0 0 0 0,2 1 0 0 0,0-1-1 0 0,4 18 1 0 0,7 15-52 0 0,26 61-1 0 0,-31-89 87 0 0,10 26-20 0 0,3-1 0 0 0,33 53 0 0 0,-38-71 74 0 0,2-1 0 0 0,25 28-1 0 0,-30-40-659 0 0,21 17-1 0 0,-22-21-1336 0 0,0 0 0 0 0,18 9 0 0 0,-21-14-270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1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72 512 0 0,'-5'3'797'0'0,"0"1"-1"0"0,-1 0 1 0 0,2 0-1 0 0,-1 0 1 0 0,0 1-1 0 0,1 0 0 0 0,0 0 1 0 0,0 0-1 0 0,-6 10 1 0 0,-13 15 1182 0 0,13-20-1593 0 0,1 0 0 0 0,0 1 0 0 0,0 0 0 0 0,1 0 0 0 0,1 0 0 0 0,0 1 0 0 0,-6 15 0 0 0,10-21-331 0 0,2-4-74 0 0,0 0 0 0 0,0-1 0 0 0,1 1 0 0 0,-1 0-1 0 0,1 0 1 0 0,-1 0 0 0 0,1 0 0 0 0,-1 3 0 0 0,14-18-363 0 0,7-21 138 0 0,-12 20 87 0 0,0 0 0 0 0,13-15-1 0 0,-11 16 178 0 0,-1 0-1 0 0,0-1 1 0 0,0-1-1 0 0,-1 1 0 0 0,-1-1 1 0 0,5-19 1055 0 0,-12 34-1054 0 0,-5 5 536 0 0,-5 7 42 0 0,2 2-117 0 0,-9 15 273 0 0,-21 29 0 0 0,25-40-589 0 0,1 1 1 0 0,-13 30-1 0 0,-10 16-90 0 0,31-60-50 0 0,-2 4-35 0 0,0 0-1 0 0,0 1 1 0 0,1 0-1 0 0,0 0 1 0 0,1 0 0 0 0,0 1-1 0 0,-2 10 1 0 0,20-46-669 0 0,37-63-578 0 0,-4 6 676 0 0,-20 37 534 0 0,-21 37 108 0 0,0 0 0 0 0,-1-1 1 0 0,0 1-1 0 0,0-1 0 0 0,-1 0 0 0 0,-1-1 1 0 0,5-14-1 0 0,-8 24-44 0 0,0 0 1 0 0,0 0-1 0 0,0 0 1 0 0,0 0-1 0 0,0 0 1 0 0,0 0-1 0 0,0 1 0 0 0,0-1 1 0 0,0 0-1 0 0,0 0 1 0 0,0 0-1 0 0,0 0 1 0 0,0 0-1 0 0,0 0 1 0 0,0 0-1 0 0,0 0 0 0 0,0 0 1 0 0,0 0-1 0 0,-1 0 1 0 0,1 0-1 0 0,0 0 1 0 0,0 0-1 0 0,0 0 1 0 0,0 0-1 0 0,0 0 0 0 0,0 0 1 0 0,0 0-1 0 0,0 0 1 0 0,0 0-1 0 0,0 0 1 0 0,0 0-1 0 0,0 0 1 0 0,0 0-1 0 0,0 0 0 0 0,0 0 1 0 0,0 0-1 0 0,-1 0 1 0 0,1 0-1 0 0,0 0 1 0 0,0 0-1 0 0,0 0 1 0 0,0 0-1 0 0,0 0 0 0 0,0 0 1 0 0,0 0-1 0 0,0 0 1 0 0,0 0-1 0 0,0 0 1 0 0,0 0-1 0 0,0 0 1 0 0,0 0-1 0 0,0 0 0 0 0,0 0 1 0 0,0 0-1 0 0,-1 0 1 0 0,1 0-1 0 0,0 0 1 0 0,0 0-1 0 0,0 0 1 0 0,0 0-1 0 0,0 0 0 0 0,0 0 1 0 0,0 0-1 0 0,0 0 1 0 0,0-1-1 0 0,0 1 1 0 0,0 0-1 0 0,0 0 1 0 0,-7 8 609 0 0,-8 8-15 0 0,-25 33 132 0 0,22-29-455 0 0,-25 38 0 0 0,0 7-85 0 0,-24 44-11 0 0,61-100-185 0 0,5-7 1 0 0,-1 0 0 0 0,1 1-1 0 0,0-1 1 0 0,-1 1 0 0 0,1-1 0 0 0,0 1-1 0 0,0 0 1 0 0,1-1 0 0 0,-1 1-1 0 0,0 3 1 0 0,1-6-10 0 0,0 0 0 0 0,0 0-1 0 0,0 0 1 0 0,0 0 0 0 0,0 0-1 0 0,0 0 1 0 0,0 0 0 0 0,0 0 0 0 0,0 0-1 0 0,0 0 1 0 0,0 0 0 0 0,0 0-1 0 0,0 0 1 0 0,0 1 0 0 0,0-1 0 0 0,0 0-1 0 0,1 0 1 0 0,-1 0 0 0 0,0 0-1 0 0,0 0 1 0 0,0 0 0 0 0,0 0-1 0 0,0 0 1 0 0,0 0 0 0 0,0 0 0 0 0,0 0-1 0 0,0 0 1 0 0,0 0 0 0 0,0 0-1 0 0,0 0 1 0 0,0 0 0 0 0,0 0 0 0 0,1 0-1 0 0,-1 0 1 0 0,0 0 0 0 0,0 0-1 0 0,0 0 1 0 0,0 0 0 0 0,0 0 0 0 0,0 0-1 0 0,0 0 1 0 0,0 0 0 0 0,0 0-1 0 0,0 0 1 0 0,0 0 0 0 0,0 0-1 0 0,0 0 1 0 0,1 0 0 0 0,-1 0 0 0 0,0 0-1 0 0,0 0 1 0 0,0 0 0 0 0,0 0-1 0 0,0 0 1 0 0,0-1 0 0 0,6-3-188 0 0,3-6-207 0 0,4-10 78 0 0,11-23 0 0 0,-14 22 155 0 0,17-23 1 0 0,28-46-61 0 0,-10 16 96 0 0,-36 61 183 0 0,-1-1 0 0 0,-1 0 1 0 0,0-1-1 0 0,-1 1 0 0 0,0-1 1 0 0,2-18 1061 0 0,-8 33-1078 0 0,0 0-21 0 0,0 0 0 0 0,0 0 1 0 0,-6 7 536 0 0,-6 9-156 0 0,-64 122 24 0 0,41-61-391 0 0,-38 122-1 0 0,72-197-69 0 0,0 0 0 0 0,1 1 0 0 0,-1 0 1 0 0,1-1-1 0 0,0 1 0 0 0,-1 4 0 0 0,1-7 25 0 0,0 0-1 0 0,0 1 1 0 0,0-1 0 0 0,0 0-1 0 0,0 0 1 0 0,0 0 0 0 0,0 0-1 0 0,1 0 1 0 0,-1 1 0 0 0,0-1-1 0 0,0 0 1 0 0,0 0 0 0 0,0 0-1 0 0,0 0 1 0 0,0 0 0 0 0,0 1-1 0 0,0-1 1 0 0,0 0 0 0 0,0 0 0 0 0,0 0-1 0 0,1 0 1 0 0,-1 0 0 0 0,0 0-1 0 0,0 0 1 0 0,0 0 0 0 0,0 1-1 0 0,0-1 1 0 0,0 0 0 0 0,1 0-1 0 0,-1 0 1 0 0,0 0 0 0 0,0 0-1 0 0,0 0 1 0 0,0 0 0 0 0,1 0-1 0 0,-1 0 1 0 0,0 0 0 0 0,0 0-1 0 0,10-8-531 0 0,8-16 156 0 0,-1-1 1 0 0,22-40 0 0 0,7-13-6 0 0,52-79 180 0 0,-26 40 687 0 0,-211 358 2806 0 0,20 13-3042 0 0,115-246-214 0 0,2-4-36 0 0,1 0 0 0 0,-1 1 0 0 0,0-1 0 0 0,1 0 1 0 0,0 1-1 0 0,0-1 0 0 0,0 1 0 0 0,1 6 0 0 0,0-11 3 0 0,-1 0 1 0 0,1 0-1 0 0,0 0 1 0 0,0 0-1 0 0,0 0 0 0 0,0 0 1 0 0,0 0-1 0 0,1 1 0 0 0,-1-1 1 0 0,0 0-1 0 0,0 0 1 0 0,0 0-1 0 0,0 0 0 0 0,0 0 1 0 0,0 0-1 0 0,0 0 1 0 0,0 1-1 0 0,0-1 0 0 0,0 0 1 0 0,0 0-1 0 0,0 0 1 0 0,0 0-1 0 0,0 0 0 0 0,0 0 1 0 0,0 0-1 0 0,1 0 1 0 0,-1 0-1 0 0,0 0 0 0 0,0 0 1 0 0,0 1-1 0 0,0-1 1 0 0,0 0-1 0 0,0 0 0 0 0,0 0 1 0 0,0 0-1 0 0,1 0 1 0 0,-1 0-1 0 0,0 0 0 0 0,0 0 1 0 0,0 0-1 0 0,0 0 1 0 0,0 0-1 0 0,0 0 0 0 0,1 0 1 0 0,4-4-386 0 0,5-7-208 0 0,1-8 111 0 0,10-22 1 0 0,3-4 306 0 0,64-115-405 0 0,-44 75 343 0 0,-11 22 249 0 0,14-36 34 0 0,-38 78 106 0 0,-35 52 2265 0 0,-15 45-2104 0 0,-31 82 1 0 0,49-106-285 0 0,21-47-16 0 0,-59 152 107 0 0,60-154-120 0 0,-4 16-16 0 0,4-18 9 0 0,1-1-1 0 0,0 1 1 0 0,0 0-1 0 0,0 0 0 0 0,0-1 1 0 0,0 1-1 0 0,0 0 1 0 0,0 0-1 0 0,0 0 1 0 0,0-1-1 0 0,0 1 1 0 0,0 0-1 0 0,0 0 0 0 0,0-1 1 0 0,1 1-1 0 0,-1 0 1 0 0,1 1-1 0 0,-1-2-16 0 0,1 0 0 0 0,-1 0 0 0 0,0 0 0 0 0,1 0-1 0 0,-1 0 1 0 0,1 0 0 0 0,-1 0 0 0 0,0-1 0 0 0,1 1 0 0 0,-1 0 0 0 0,1 0-1 0 0,-1 0 1 0 0,0 0 0 0 0,1-1 0 0 0,-1 1 0 0 0,0 0 0 0 0,1 0 0 0 0,-1-1-1 0 0,0 1 1 0 0,1 0 0 0 0,-1 0 0 0 0,0-1 0 0 0,0 1 0 0 0,1 0 0 0 0,-1-1-1 0 0,0 1 1 0 0,0-1 0 0 0,1 0 0 0 0,7-12-559 0 0,-8 12 546 0 0,64-125-919 0 0,-14 23 694 0 0,9-19 24 0 0,-41 83 224 0 0,-4 10 99 0 0,21-63 0 0 0,-35 87 675 0 0,-2 5-142 0 0,-8 8 252 0 0,-10 15-86 0 0,1 6-563 0 0,-27 53 0 0 0,30-51-185 0 0,-37 74-15 0 0,5 2-1 0 0,-42 135 1 0 0,88-228-187 0 0,3-14 158 0 0,-1 0 0 0 0,0 0 0 0 0,0 0-1 0 0,0 0 1 0 0,0 0 0 0 0,0 0 0 0 0,0 1-1 0 0,0-1 1 0 0,1 0 0 0 0,-1 0 0 0 0,0 0 0 0 0,0 0-1 0 0,0 0 1 0 0,0 0 0 0 0,0 0 0 0 0,1 0-1 0 0,-1 0 1 0 0,0 0 0 0 0,0 0 0 0 0,0 0 0 0 0,0 0-1 0 0,1 0 1 0 0,-1 0 0 0 0,0 0 0 0 0,0 0-1 0 0,0 0 1 0 0,0 0 0 0 0,0 0 0 0 0,1 0 0 0 0,-1 0-1 0 0,0-1 1 0 0,0 1 0 0 0,0 0 0 0 0,0 0-1 0 0,0 0 1 0 0,0 0 0 0 0,0 0 0 0 0,1 0-1 0 0,-1 0 1 0 0,0-1 0 0 0,2-1-152 0 0,1 0 0 0 0,-1 0-1 0 0,0-1 1 0 0,0 1 0 0 0,3-5 0 0 0,44-93-393 0 0,-13 24 502 0 0,10-12-120 0 0,70-128-129 0 0,-110 204 337 0 0,1 1 0 0 0,-2-1 0 0 0,1 0 0 0 0,-2-1 1 0 0,5-25 912 0 0,-14 42-507 0 0,-5 7-38 0 0,-65 111 533 0 0,32-36-810 0 0,-38 112 0 0 0,74-182-79 0 0,1 1 0 0 0,1 1 0 0 0,0-1 0 0 0,1 1 0 0 0,-3 33-1 0 0,7-50-41 0 0,0-1 0 0 0,0 1 0 0 0,0 0 0 0 0,0-1 0 0 0,0 1 0 0 0,0 0 0 0 0,0-1 0 0 0,0 1 0 0 0,0-1 0 0 0,0 1 0 0 0,1 0 0 0 0,-1-1 0 0 0,0 1 0 0 0,0 0 0 0 0,1-1 0 0 0,-1 1 0 0 0,0-1 0 0 0,1 1 0 0 0,-1-1 0 0 0,1 1 0 0 0,-1-1-16 0 0,1 0-1 0 0,-1 0 1 0 0,0 0 0 0 0,1 0-1 0 0,-1 0 1 0 0,0 0-1 0 0,1 0 1 0 0,-1 0-1 0 0,1 0 1 0 0,-1 0-1 0 0,0 0 1 0 0,1 0-1 0 0,-1 0 1 0 0,0-1-1 0 0,1 1 1 0 0,-1 0 0 0 0,0 0-1 0 0,0 0 1 0 0,1-1-1 0 0,-1 1 1 0 0,0 0-1 0 0,0 0 1 0 0,1-1-1 0 0,-1 1 1 0 0,16-23-600 0 0,53-130 144 0 0,69-139 364 0 0,-132 277 144 0 0,1 0 0 0 0,-2-1 0 0 0,0 0 0 0 0,-1 0 0 0 0,4-30-1 0 0,-8 46-15 0 0,0 0-1 0 0,0 0 0 0 0,0 0 1 0 0,0-1-1 0 0,0 1 0 0 0,0 0 0 0 0,0 0 1 0 0,0 0-1 0 0,0 0 0 0 0,0-1 0 0 0,0 1 1 0 0,0 0-1 0 0,0 0 0 0 0,0 0 1 0 0,0-1-1 0 0,0 1 0 0 0,0 0 0 0 0,0 0 1 0 0,0 0-1 0 0,0 0 0 0 0,0-1 1 0 0,0 1-1 0 0,0 0 0 0 0,0 0 0 0 0,0 0 1 0 0,-1 0-1 0 0,1-1 0 0 0,0 1 0 0 0,0 0 1 0 0,0 0-1 0 0,0 0 0 0 0,0 0 1 0 0,0 0-1 0 0,-1-1 0 0 0,1 1 0 0 0,0 0 1 0 0,0 0-1 0 0,0 0 0 0 0,0 0 1 0 0,-1 0-1 0 0,1 0 0 0 0,0 0 0 0 0,0 0 1 0 0,0 0-1 0 0,-1 0 0 0 0,1 0 0 0 0,0 0 1 0 0,-11 7 536 0 0,-7 14-92 0 0,1 8-318 0 0,1 1 1 0 0,-17 45 0 0 0,13-23-149 0 0,3 1 1 0 0,2 0-1 0 0,-12 86 0 0 0,26-131 13 0 0,-4 43-56 0 0,5-47 24 0 0,0 0 1 0 0,0 0-1 0 0,0 0 1 0 0,1 0 0 0 0,0 0-1 0 0,0 0 1 0 0,0-1-1 0 0,0 1 1 0 0,0 0 0 0 0,3 4-1 0 0,-4-7 11 0 0,0-1 0 0 0,0 1 1 0 0,1-1-1 0 0,-1 0 0 0 0,0 1 0 0 0,1-1 0 0 0,-1 1 0 0 0,0-1 0 0 0,0 0 0 0 0,1 1 0 0 0,-1-1 1 0 0,1 0-1 0 0,-1 1 0 0 0,0-1 0 0 0,1 0 0 0 0,-1 0 0 0 0,1 0 0 0 0,-1 1 0 0 0,1-1 0 0 0,-1 0 1 0 0,0 0-1 0 0,1 0 0 0 0,-1 0 0 0 0,1 0 0 0 0,-1 0 0 0 0,1 0 0 0 0,0 0 0 0 0,0 0-15 0 0,0 0 1 0 0,0-1-1 0 0,0 1 0 0 0,-1 0 0 0 0,1-1 0 0 0,0 0 0 0 0,0 1 0 0 0,-1-1 0 0 0,1 1 0 0 0,0-1 0 0 0,-1 0 0 0 0,1 1 1 0 0,0-2-1 0 0,3-4-75 0 0,0 0 1 0 0,-1 0-1 0 0,3-7 1 0 0,-5 10 126 0 0,120-258-655 0 0,-105 226 617 0 0,-2-1 0 0 0,-2 0 0 0 0,-1-1 0 0 0,12-73 0 0 0,-23 110 21 0 0,0 0 1 0 0,0 0-1 0 0,0-1 1 0 0,1 1-1 0 0,-1 0 0 0 0,0 0 1 0 0,0 0-1 0 0,0-1 1 0 0,0 1-1 0 0,0 0 1 0 0,0 0-1 0 0,0-1 0 0 0,0 1 1 0 0,0 0-1 0 0,0 0 1 0 0,0-1-1 0 0,0 1 1 0 0,0 0-1 0 0,0 0 0 0 0,0 0 1 0 0,0-1-1 0 0,0 1 1 0 0,0 0-1 0 0,-1 0 1 0 0,1-1-1 0 0,0 1 0 0 0,0 0 1 0 0,0 0-1 0 0,0 0 1 0 0,0-1-1 0 0,-1 1 1 0 0,1 0-1 0 0,0 0 1 0 0,0 0-1 0 0,0 0 0 0 0,0 0 1 0 0,-1-1-1 0 0,1 1 1 0 0,0 0-1 0 0,0 0 1 0 0,-1 0-1 0 0,1 0 0 0 0,0 0 1 0 0,-10 7 444 0 0,-9 17 203 0 0,-8 30-74 0 0,-37 105 0 0 0,57-140-565 0 0,-128 421-241 0 0,132-428 197 0 0,1-8 5 0 0,1 0 0 0 0,0 0 0 0 0,0 0 1 0 0,0-1-1 0 0,0 1 0 0 0,1 0 0 0 0,-1 0 0 0 0,2 8 1 0 0,-1-12 3 0 0,0 0 1 0 0,0 0 0 0 0,0 1 0 0 0,0-1 0 0 0,0 0 0 0 0,0 0-1 0 0,0 0 1 0 0,0 0 0 0 0,0 0 0 0 0,0 1 0 0 0,0-1-1 0 0,0 0 1 0 0,0 0 0 0 0,0 0 0 0 0,0 0 0 0 0,0 0 0 0 0,0 0-1 0 0,1 1 1 0 0,-1-1 0 0 0,0 0 0 0 0,0 0 0 0 0,0 0-1 0 0,0 0 1 0 0,0 0 0 0 0,0 0 0 0 0,1 0 0 0 0,-1 0 0 0 0,0 0-1 0 0,0 0 1 0 0,0 1 0 0 0,0-1 0 0 0,0 0 0 0 0,1 0 0 0 0,-1 0-1 0 0,0 0 1 0 0,0 0 0 0 0,1 0 0 0 0,5-4-568 0 0,3-9-40 0 0,1-8 454 0 0,0-2 1 0 0,10-35 0 0 0,-6 17 96 0 0,116-319-169 0 0,-121 335 268 0 0,27-93-91 0 0,-35 113 313 0 0,-4 6 30 0 0,-7 13 291 0 0,-12 25 96 0 0,-15 55-237 0 0,16-38-361 0 0,-123 355 42 0 0,131-373-68 0 0,11-24-298 0 0,3-13-173 0 0,3-8 12 0 0,0-7 289 0 0,-1 1 0 0 0,0-2-1 0 0,-1 1 1 0 0,0-20 0 0 0,2-4 57 0 0,0 6 11 0 0,3-20-28 0 0,-2-1-1 0 0,-3-57 0 0 0,-2 110 91 0 0,1-1 0 0 0,-1 1 0 0 0,0-1 0 0 0,0 1 0 0 0,0-1 0 0 0,0 1 0 0 0,0-1 0 0 0,0 1-1 0 0,0-1 1 0 0,-1 1 0 0 0,1-1 0 0 0,0 1 0 0 0,0-1 0 0 0,0 1 0 0 0,0-1 0 0 0,-1 1 0 0 0,1-1 0 0 0,0 1 0 0 0,-1-1 0 0 0,1 1-1 0 0,0-1 1 0 0,-1 1 0 0 0,1 0 0 0 0,-1-1 0 0 0,0 1 11 0 0,1 0-1 0 0,-1 0 0 0 0,1 1 0 0 0,-1-1 1 0 0,1 0-1 0 0,-1 1 0 0 0,1-1 1 0 0,0 0-1 0 0,-1 1 0 0 0,1-1 1 0 0,-1 0-1 0 0,1 1 0 0 0,0-1 1 0 0,-1 1-1 0 0,1-1 0 0 0,0 1 1 0 0,-1-1-1 0 0,1 1 0 0 0,-15 31 512 0 0,14-30-485 0 0,-6 16 95 0 0,1 1-1 0 0,1-1 1 0 0,1 1-1 0 0,1 0 1 0 0,-3 36 0 0 0,8 100 64 0 0,0-132-147 0 0,-2 5-82 0 0,0-15 19 0 0,0 0 1 0 0,1 0-1 0 0,4 17 0 0 0,-5-30 2 0 0,0 0-1 0 0,-1 0 1 0 0,1 0-1 0 0,0 1 1 0 0,0-1-1 0 0,0 0 1 0 0,0 0-1 0 0,0 0 1 0 0,0 0-1 0 0,0 0 1 0 0,0 0-1 0 0,0 1 1 0 0,0-1-1 0 0,0 0 1 0 0,1 0-1 0 0,-1 0 1 0 0,0 0-1 0 0,0 0 0 0 0,0 0 1 0 0,0 1-1 0 0,0-1 1 0 0,0 0-1 0 0,0 0 1 0 0,0 0-1 0 0,0 0 1 0 0,0 0-1 0 0,0 0 1 0 0,0 0-1 0 0,1 1 1 0 0,-1-1-1 0 0,0 0 1 0 0,0 0-1 0 0,0 0 1 0 0,0 0-1 0 0,0 0 1 0 0,0 0-1 0 0,1 0 1 0 0,-1 0-1 0 0,0 0 1 0 0,0 0-1 0 0,0 0 1 0 0,0 0-1 0 0,0 0 1 0 0,0 0-1 0 0,1 0 1 0 0,-1 0-1 0 0,0 0 1 0 0,0 0-1 0 0,4-8-399 0 0,1-11 141 0 0,-5-8 224 0 0,0 0 1 0 0,-6-38-1 0 0,2 31 35 0 0,1 8 63 0 0,-9-35 0 0 0,9 50-54 0 0,0-1 0 0 0,-1 1 0 0 0,0 0 0 0 0,-1 0 0 0 0,-8-13 0 0 0,12 23-4 0 0,1 0 0 0 0,0 0 1 0 0,-1 1-1 0 0,1-1 1 0 0,-1 0-1 0 0,1 1 1 0 0,-1-1-1 0 0,1 0 1 0 0,-1 1-1 0 0,1-1 0 0 0,-1 0 1 0 0,0 1-1 0 0,1-1 1 0 0,-1 1-1 0 0,0-1 1 0 0,1 1-1 0 0,-1 0 1 0 0,0-1-1 0 0,0 1 0 0 0,0 0 1 0 0,1-1-1 0 0,-1 1 1 0 0,-1 0-1 0 0,1 0 23 0 0,1 1 0 0 0,-1-1 0 0 0,1 0 0 0 0,-1 1 0 0 0,1-1 0 0 0,-1 1 0 0 0,1-1 0 0 0,-1 1-1 0 0,1-1 1 0 0,-1 1 0 0 0,1 0 0 0 0,0-1 0 0 0,-1 1 0 0 0,1 0 0 0 0,0-1 0 0 0,0 1 0 0 0,-1-1 0 0 0,1 1 0 0 0,0 0-1 0 0,0 1 1 0 0,-2 7 251 0 0,1-1-1 0 0,1 19 1 0 0,1 3 92 0 0,2 0 1 0 0,10 45-1 0 0,22 57-81 0 0,-28-109-318 0 0,-3-5 4 0 0,12 34 62 0 0,-14-46-75 0 0,1-1 0 0 0,-1 1 0 0 0,1-1 0 0 0,0 0-1 0 0,0 0 1 0 0,7 8 0 0 0,-10-13 16 0 0,0 1 1 0 0,1-1-1 0 0,-1 0 0 0 0,0 1 0 0 0,1-1 1 0 0,-1 0-1 0 0,0 1 0 0 0,0-1 1 0 0,1 0-1 0 0,-1 0 0 0 0,1 1 0 0 0,-1-1 1 0 0,0 0-1 0 0,1 0 0 0 0,-1 0 1 0 0,1 1-1 0 0,-1-1 0 0 0,0 0 0 0 0,1 0 1 0 0,-1 0-1 0 0,1 0 0 0 0,-1 0 1 0 0,1 0-1 0 0,-1 0 0 0 0,0 0 0 0 0,1 0 1 0 0,-1 0-1 0 0,1 0 0 0 0,-1 0 1 0 0,1 0-1 0 0,-1 0 0 0 0,1-1 0 0 0,0 0-17 0 0,0 1-1 0 0,0-1 0 0 0,-1 0 1 0 0,1 0-1 0 0,0 0 0 0 0,-1 0 0 0 0,1 0 1 0 0,-1 0-1 0 0,1 0 0 0 0,-1 0 1 0 0,0 0-1 0 0,1-2 0 0 0,1-3-51 0 0,-1 0 0 0 0,0 0-1 0 0,0-11 1 0 0,-2-4 74 0 0,-2 0-1 0 0,0 0 1 0 0,-1 0-1 0 0,-1 1 1 0 0,-9-25 0 0 0,-2 4 3 0 0,-31-57 0 0 0,61 150 1783 0 0,66 153-1222 0 0,-19-71-1238 0 0,-61-134 674 0 0,0 1-1 0 0,0-1 0 0 0,0 1 1 0 0,1 0-1 0 0,-1-1 1 0 0,0 1-1 0 0,1-1 0 0 0,-1 1 1 0 0,0 0-1 0 0,1-1 1 0 0,-1 1-1 0 0,1-1 0 0 0,-1 1 1 0 0,0-1-1 0 0,1 0 1 0 0,0 1-1 0 0,-1-1 0 0 0,1 1 1 0 0,-1-1-1 0 0,1 0 1 0 0,0 1-1 0 0,0-1-1 0 0,-1-1 1 0 0,1 1-1 0 0,-1 0 1 0 0,0 0-1 0 0,1-1 1 0 0,-1 1-1 0 0,0 0 0 0 0,1-1 1 0 0,-1 1-1 0 0,0 0 1 0 0,1-1-1 0 0,-1 1 0 0 0,0 0 1 0 0,0-1-1 0 0,1 1 1 0 0,-1-1-1 0 0,0 1 1 0 0,0-1-1 0 0,0 1 0 0 0,0-1 1 0 0,0 0-1 0 0,5-31-542 0 0,-5-15 600 0 0,-3-1 0 0 0,-1 1 0 0 0,-16-68 0 0 0,12 70 115 0 0,7 41 229 0 0,-1 5-50 0 0,0 9 189 0 0,-2 16 110 0 0,7 26-271 0 0,3 1 1 0 0,1-1-1 0 0,17 55 0 0 0,-10-44-1103 0 0,9 90 0 0 0,-22-150 142 0 0,-2-4 184 0 0,0-13 0 0 0,-4-48 295 0 0,-5-28 137 0 0,-10-207-116 0 0,20 292 90 0 0,0-6 1 0 0,0 1 0 0 0,1-1 1 0 0,0 0-1 0 0,4-16 0 0 0,-3 37 622 0 0,2 15 77 0 0,12 110 441 0 0,4 44-838 0 0,-16-119-245 0 0,-5 61 0 0 0,-28 299-904 0 0,29-418 907 0 0,-1 15-235 0 0,0-15-98 0 0,-1-9-93 0 0,-7-288-631 0 0,9 285 1007 0 0,5-110-24 0 0,-2 99 46 0 0,0-1 0 0 0,1 1 0 0 0,11-32 1 0 0,-15 70 1533 0 0,-3 37-1059 0 0,-23 185-253 0 0,-25 117-212 0 0,46-322 5 0 0,-10 60-100 0 0,17-110-579 0 0,-1-27 1 0 0,-1 6 498 0 0,17-159-150 0 0,33-95 37 0 0,-48 281 237 0 0,0 1-9 0 0,0 0 0 0 0,1 0 0 0 0,0 0 0 0 0,7-15 0 0 0,-18 64 765 0 0,-37 198 254 0 0,15 4-799 0 0,16-123-140 0 0,-21 219 178 0 0,35-336-699 0 0,-1-6 145 0 0,1-16-18 0 0,0-26 86 0 0,24-214 5 0 0,8 89 162 0 0,-79 387 1534 0 0,-7 116-1537 0 0,46-255 4 0 0,-5 36 94 0 0,12-188-1040 0 0,2 36 1007 0 0,0 5 53 0 0,0 1 0 0 0,-9-62 1 0 0,8 94-11 0 0,0 1 1 0 0,0 0-1 0 0,0-1 0 0 0,0 1 1 0 0,0 0-1 0 0,0-1 1 0 0,0 1-1 0 0,0-1 1 0 0,0 1-1 0 0,0 0 0 0 0,-1-1 1 0 0,1 1-1 0 0,0 0 1 0 0,0-1-1 0 0,0 1 1 0 0,0 0-1 0 0,-1-1 1 0 0,1 1-1 0 0,0 0 0 0 0,0-1 1 0 0,-1 1-1 0 0,1 0 1 0 0,0 0-1 0 0,0-1 1 0 0,-1 1-1 0 0,1 0 0 0 0,0 0 1 0 0,-1 0-1 0 0,0-1 1 0 0,1 1 1 0 0,-1 1 1 0 0,1-1-1 0 0,-1 1 0 0 0,1-1 1 0 0,-1 0-1 0 0,1 1 1 0 0,-1-1-1 0 0,1 1 0 0 0,-1-1 1 0 0,1 1-1 0 0,0-1 0 0 0,-1 1 1 0 0,1 0-1 0 0,0-1 1 0 0,-1 2-1 0 0,-11 31 121 0 0,10-29-124 0 0,-8 28 36 0 0,1 1 0 0 0,-5 41 0 0 0,-2 68-237 0 0,14-115 172 0 0,1-14-30 0 0,-5 33-7 0 0,11-89-183 0 0,-2 19 116 0 0,-3 24 129 0 0,1-15 118 0 0,-1 14-112 0 0,0 1-1 0 0,0-1 1 0 0,0 0 0 0 0,0 1-1 0 0,0-1 1 0 0,0 0-1 0 0,0 1 1 0 0,0-1 0 0 0,-1 0-1 0 0,1 1 1 0 0,0-1-1 0 0,0 1 1 0 0,0-1 0 0 0,-1 0-1 0 0,1 1 1 0 0,0-1-1 0 0,-1 1 1 0 0,1-1-1 0 0,0 1 1 0 0,-1-1 0 0 0,3 22 248 0 0,4-8-220 0 0,1 0 0 0 0,0 0 0 0 0,0 0 0 0 0,2-1 0 0 0,18 23 0 0 0,-26-34-41 0 0,0 1-1 0 0,0-1 1 0 0,1 0 0 0 0,-1 0 0 0 0,0 1 0 0 0,0-1 0 0 0,1 0-1 0 0,-1 0 1 0 0,1 0 0 0 0,-1-1 0 0 0,1 1 0 0 0,-1 0 0 0 0,1 0-1 0 0,2 0 1 0 0,-3-1 3 0 0,-1 0 0 0 0,1 0-1 0 0,0-1 1 0 0,0 1 0 0 0,-1 0 0 0 0,1 0 0 0 0,0-1-1 0 0,-1 1 1 0 0,1 0 0 0 0,0-1 0 0 0,-1 1-1 0 0,1 0 1 0 0,0-1 0 0 0,-1 1 0 0 0,1-1-1 0 0,-1 1 1 0 0,1-1 0 0 0,-1 0 0 0 0,1 1-1 0 0,-1-1 1 0 0,1 1 0 0 0,-1-1 0 0 0,0 0-1 0 0,1 1 1 0 0,-1-1 0 0 0,0 0 0 0 0,1 1-1 0 0,-1-1 1 0 0,0 0 0 0 0,0 0 0 0 0,0 1-1 0 0,0-1 1 0 0,0 0 0 0 0,0-1 0 0 0,3-18-30 0 0,-1-1 0 0 0,-1 0 0 0 0,-1 1 0 0 0,-3-29 0 0 0,0-15 93 0 0,3 36-84 0 0,1-4 61 0 0,-2 0 0 0 0,-6-36 0 0 0,19 171 1007 0 0,-7-75-1070 0 0,2 0-1 0 0,0-1 0 0 0,21 48 1 0 0,-28-75 11 0 0,0 1 0 0 0,0 0 1 0 0,1-1-1 0 0,-1 1 1 0 0,0 0-1 0 0,1-1 1 0 0,-1 1-1 0 0,0 0 1 0 0,1-1-1 0 0,-1 1 0 0 0,1-1 1 0 0,-1 1-1 0 0,1-1 1 0 0,-1 1-1 0 0,1-1 1 0 0,-1 1-1 0 0,1-1 1 0 0,0 0-1 0 0,0 1 0 0 0,0-1-7 0 0,-1 0 0 0 0,0 0-1 0 0,1-1 1 0 0,-1 1-1 0 0,0 0 1 0 0,1-1-1 0 0,-1 1 1 0 0,0 0-1 0 0,0-1 1 0 0,1 1-1 0 0,-1 0 1 0 0,0-1 0 0 0,0 1-1 0 0,0-1 1 0 0,0 1-1 0 0,1 0 1 0 0,-1-1-1 0 0,0 1 1 0 0,0-1-1 0 0,0 1 1 0 0,0 0 0 0 0,0-2-1 0 0,1-30-386 0 0,-6-275 214 0 0,5 283 193 0 0,1 9 13 0 0,-1 1 0 0 0,-1-1 0 0 0,-4-22 1 0 0,3 70 1168 0 0,8 24-862 0 0,19 79-1 0 0,26 53-596 0 0,-50-186 232 0 0,0-1 2 0 0,-1-1-1 0 0,0 1 1 0 0,0-1-1 0 0,1 1 0 0 0,-1-1 1 0 0,1 0-1 0 0,0 1 1 0 0,-1-1-1 0 0,1 0 1 0 0,0 1-1 0 0,0-1 0 0 0,0 0 1 0 0,0 0-1 0 0,0 0 1 0 0,2 2-1 0 0,-3-3 7 0 0,1-1-1 0 0,-1 1 1 0 0,0-1 0 0 0,1 1-1 0 0,-1 0 1 0 0,0-1 0 0 0,0 1-1 0 0,1-1 1 0 0,-1 1 0 0 0,0-1-1 0 0,0 1 1 0 0,1-1 0 0 0,-1 1-1 0 0,0-1 1 0 0,0 1 0 0 0,0-1-1 0 0,0 1 1 0 0,0-1 0 0 0,0 1-1 0 0,0-1 1 0 0,0 1 0 0 0,0-1-1 0 0,0 0 1 0 0,0 0 0 0 0,-1-16-121 0 0,-16-136-21 0 0,2 25 244 0 0,8 48 25 0 0,-7-66-29 0 0,3 49 41 0 0,17 149 1181 0 0,5 42-937 0 0,67 270-205 0 0,-55-266-298 0 0,-20-87-230 0 0,-3-20-51 0 0,-3-18 44 0 0,-21-152 252 0 0,-3-91 209 0 0,23 219-63 0 0,-9-87-40 0 0,13 137 50 0 0,0 1-1 0 0,0-1 0 0 0,0 0 0 0 0,0 1 0 0 0,0-1 0 0 0,0 1 1 0 0,0-1-1 0 0,-1 1 0 0 0,1-1 0 0 0,0 1 0 0 0,0-1 0 0 0,0 1 1 0 0,-1-1-1 0 0,1 1 0 0 0,0-1 0 0 0,-1 1 0 0 0,1-1 0 0 0,0 1 1 0 0,-1-1-1 0 0,0 0 0 0 0,-4 9 391 0 0,-2 18 53 0 0,-11 158-147 0 0,10-81-347 0 0,-3 4-4 0 0,0-20-78 0 0,1 150 1 0 0,10-234 74 0 0,0-1 0 0 0,1 0 1 0 0,-1 0-1 0 0,1 1 1 0 0,-1-1-1 0 0,1 0 0 0 0,-1 0 1 0 0,1 1-1 0 0,2 2 0 0 0,-3-5 31 0 0,0 1-1 0 0,0-1 0 0 0,1 0 0 0 0,-1 0 0 0 0,0 0 0 0 0,0 1 1 0 0,0-1-1 0 0,0 0 0 0 0,1 0 0 0 0,-1 0 0 0 0,0 0 0 0 0,0 0 1 0 0,1 1-1 0 0,-1-1 0 0 0,0 0 0 0 0,0 0 0 0 0,1 0 0 0 0,-1 0 1 0 0,0 0-1 0 0,0 0 0 0 0,1 0 0 0 0,-1 0 0 0 0,0 0 0 0 0,0 0 1 0 0,1 0-1 0 0,-1 0 0 0 0,0 0 0 0 0,0 0 0 0 0,1 0 0 0 0,-1 0 1 0 0,1-1-2 0 0,0 1 1 0 0,0-1 0 0 0,0 0 0 0 0,-1 1 0 0 0,1-1 0 0 0,0 0 0 0 0,0 1 0 0 0,-1-1 0 0 0,1 0 0 0 0,-1 0 0 0 0,1 0 0 0 0,0-1 0 0 0,3-7-21 0 0,0 0 0 0 0,0 0 1 0 0,-1 0-1 0 0,0-1 0 0 0,-1 1 0 0 0,0-1 0 0 0,1-10 1 0 0,-2 1 75 0 0,0 0-1 0 0,-4-31 1 0 0,3 49-22 0 0,0 0 0 0 0,0 0-1 0 0,0 0 1 0 0,0 0 0 0 0,0 0 0 0 0,0 0-1 0 0,-1 0 1 0 0,1 0 0 0 0,0 1-1 0 0,-1-1 1 0 0,1 0 0 0 0,-1 0 0 0 0,0-1-1 0 0,-1 4 269 0 0,1 8-164 0 0,0 8 12 0 0,2-1 0 0 0,1 1 0 0 0,4 25-1 0 0,-4-35-141 0 0,0 1 0 0 0,1-1-1 0 0,0 0 1 0 0,0 0-1 0 0,1 0 1 0 0,0 0 0 0 0,0-1-1 0 0,1 1 1 0 0,5 6-1 0 0,-10-13 0 0 0,1-1 0 0 0,-1 1 0 0 0,0-1 0 0 0,1 1 1 0 0,-1-1-1 0 0,1 1 0 0 0,-1-1 0 0 0,0 0 0 0 0,1 1 0 0 0,-1-1 0 0 0,1 0 0 0 0,-1 1 0 0 0,1-1 0 0 0,-1 0 0 0 0,1 1 0 0 0,0-1 0 0 0,-1 0 0 0 0,1 0 0 0 0,-1 0 0 0 0,1 0 1 0 0,-1 1-1 0 0,1-1 0 0 0,0 0 0 0 0,-1 0 0 0 0,1 0 0 0 0,-1 0 0 0 0,1 0 0 0 0,0 0 0 0 0,0-1 0 0 0,0 1-9 0 0,0-1-1 0 0,-1 0 1 0 0,1 1-1 0 0,0-1 1 0 0,0 0-1 0 0,-1 0 1 0 0,1 0-1 0 0,-1 0 1 0 0,1 0-1 0 0,0 1 1 0 0,-1-1-1 0 0,0 0 1 0 0,1 0-1 0 0,0-2 1 0 0,1-5-104 0 0,0-1-1 0 0,1-15 1 0 0,-3 24 122 0 0,2-181-177 0 0,-4 93 157 0 0,2 38 1 0 0,-1-68 25 0 0,0 95 7 0 0,-2 1 1 0 0,0 0 0 0 0,-8-27 0 0 0,5 38 14 0 0,6 11-21 0 0,0 0 0 0 0,0 0 0 0 0,0 0 0 0 0,-1 0-1 0 0,1 0 1 0 0,0 1 0 0 0,0-1 0 0 0,0 0 0 0 0,-1 0 0 0 0,1 0 0 0 0,0 0 0 0 0,0 1 0 0 0,0-1 0 0 0,0 0 0 0 0,0 0 0 0 0,0 0 0 0 0,-1 1 0 0 0,1-1 0 0 0,0 0 0 0 0,0 0 0 0 0,0 0 0 0 0,0 1 0 0 0,0-1 0 0 0,0 0 0 0 0,0 0 0 0 0,0 1 0 0 0,0-1 0 0 0,0 0 0 0 0,0 0 0 0 0,-2 27 344 0 0,3 3-233 0 0,2 0 0 0 0,1 0-1 0 0,14 56 1 0 0,38 83-291 0 0,-2-41-283 0 0,-54-127 428 0 0,1 0-1 0 0,-1-1 1 0 0,0 1 0 0 0,0-1 0 0 0,1 1 0 0 0,-1 0-1 0 0,0-1 1 0 0,1 1 0 0 0,-1-1 0 0 0,0 1 0 0 0,1-1 0 0 0,-1 1-1 0 0,1-1 1 0 0,-1 1 0 0 0,1-1 0 0 0,-1 1 0 0 0,1-1-1 0 0,-1 0 1 0 0,1 1 0 0 0,0 0 0 0 0,0-2 2 0 0,-1 1 0 0 0,0-1 0 0 0,1 1 0 0 0,-1 0 0 0 0,0-1 0 0 0,0 1-1 0 0,1-1 1 0 0,-1 1 0 0 0,0-1 0 0 0,0 1 0 0 0,0-1 0 0 0,0 1 0 0 0,0-1 0 0 0,0 1 0 0 0,1-1 0 0 0,-1 1 0 0 0,0-1 0 0 0,0 1 0 0 0,-1-1 0 0 0,0-31-348 0 0,-25-137 395 0 0,7 51-5 0 0,-51-305 228 0 0,63 405-108 0 0,7 17-129 0 0,0 1 1 0 0,0 0-1 0 0,0 0 0 0 0,0 0 0 0 0,0 0 0 0 0,0 0 0 0 0,0 0 0 0 0,0 0 0 0 0,0 0 0 0 0,0 0 0 0 0,-1 0 1 0 0,1 0-1 0 0,0 0 0 0 0,0 0 0 0 0,0 0 0 0 0,0 0 0 0 0,0 0 0 0 0,0 0 0 0 0,0-1 0 0 0,0 1 0 0 0,0 0 1 0 0,0 0-1 0 0,0 0 0 0 0,0 0 0 0 0,-1 0 0 0 0,1 0 0 0 0,0 0 0 0 0,0 0 0 0 0,0 0 0 0 0,0 0 1 0 0,0 0-1 0 0,0 0 0 0 0,0 0 0 0 0,0 0 0 0 0,0 0 0 0 0,0 0 0 0 0,0 1 0 0 0,-1-1 0 0 0,1 0 0 0 0,0 0 1 0 0,0 0-1 0 0,0 0 0 0 0,0 0 0 0 0,0 0 0 0 0,0 0 0 0 0,0 0 0 0 0,0 0 0 0 0,0 0 0 0 0,0 0 0 0 0,0 0 1 0 0,0 0-1 0 0,0 0 0 0 0,0 0 0 0 0,0 0 0 0 0,0 1 0 0 0,-2 11 337 0 0,2 29-67 0 0,3 0 0 0 0,2 1 1 0 0,14 61-1 0 0,-8-45-154 0 0,40 220-225 0 0,-17-92 15 0 0,-31-172-150 0 0,-3-18-224 0 0,-3-23 54 0 0,-23-110 279 0 0,-6-42 19 0 0,32 174 101 0 0,-13-78-246 0 0,-24-83 0 0 0,37 166 254 0 0,0 0 1 0 0,0 0-1 0 0,0 0 0 0 0,0-1 1 0 0,0 1-1 0 0,0 0 1 0 0,0 0-1 0 0,0 0 0 0 0,0-1 1 0 0,0 1-1 0 0,0 0 0 0 0,0 0 1 0 0,0 0-1 0 0,-1-1 1 0 0,1 1-1 0 0,0 0 0 0 0,0 0 1 0 0,0 0-1 0 0,0 0 0 0 0,0-1 1 0 0,0 1-1 0 0,-1 0 1 0 0,1 0-1 0 0,0 0 0 0 0,0 0 1 0 0,0 0-1 0 0,0-1 1 0 0,-1 1-1 0 0,1 0 0 0 0,0 0 1 0 0,0 0-1 0 0,0 0 0 0 0,0 0 1 0 0,-1 0-1 0 0,1 0 1 0 0,0 0-1 0 0,0 0 0 0 0,-1 0 1 0 0,-3 8 115 0 0,-1 16 112 0 0,5-23-224 0 0,-5 33 190 0 0,2 1 1 0 0,1-1-1 0 0,5 54 1 0 0,22 102-164 0 0,-21-170-42 0 0,19 100 16 0 0,-18-101-47 0 0,0-1 1 0 0,2 1-1 0 0,0-1 0 0 0,11 20 0 0 0,-17-37 32 0 0,-1 1-1 0 0,1-1 1 0 0,-1 0-1 0 0,1 0 0 0 0,-1 0 1 0 0,1 0-1 0 0,0-1 1 0 0,-1 1-1 0 0,1 0 0 0 0,0 0 1 0 0,0 0-1 0 0,0 0 1 0 0,0-1-1 0 0,0 1 0 0 0,0 0 1 0 0,0-1-1 0 0,0 1 1 0 0,0-1-1 0 0,0 1 0 0 0,0-1 1 0 0,0 0-1 0 0,0 1 1 0 0,0-1-1 0 0,0 0 0 0 0,2 0 1 0 0,-2 0-1 0 0,1-1 0 0 0,-1 1 0 0 0,1-1 1 0 0,-1 0-1 0 0,0 1 0 0 0,0-1 0 0 0,1 0 0 0 0,-1 0 0 0 0,0 0 1 0 0,0 0-1 0 0,0 0 0 0 0,0 0 0 0 0,0-1 0 0 0,0 1 0 0 0,0 0 1 0 0,-1 0-1 0 0,1-1 0 0 0,0 1 0 0 0,0-2 0 0 0,2-5-3 0 0,0 1 0 0 0,-1 0 0 0 0,0-1 1 0 0,0 1-1 0 0,0-1 0 0 0,-1 0 0 0 0,0-14 0 0 0,-5-57 119 0 0,2 59-111 0 0,1 7-3 0 0,-15-125 41 0 0,13 120 1 0 0,-1 1 1 0 0,-1 0 0 0 0,0 0 0 0 0,-2 0 0 0 0,-14-28 0 0 0,19 40-12 0 0,1 3-15 0 0,0 0 1 0 0,-1-1-1 0 0,1 1 1 0 0,0 0 0 0 0,-1 0-1 0 0,1 0 1 0 0,-1 0-1 0 0,0 0 1 0 0,1 0-1 0 0,-1 0 1 0 0,0 1 0 0 0,0-1-1 0 0,-3-1 1 0 0,5 3 0 0 0,-1 0 1 0 0,1 0 0 0 0,-1 1 0 0 0,1-1-1 0 0,-1 0 1 0 0,1 0 0 0 0,-1 1 0 0 0,1-1-1 0 0,-1 0 1 0 0,1 1 0 0 0,0-1 0 0 0,-1 0-1 0 0,1 1 1 0 0,-1-1 0 0 0,1 1 0 0 0,0-1-1 0 0,0 0 1 0 0,-1 1 0 0 0,1-1 0 0 0,0 1-1 0 0,0-1 1 0 0,-1 1 0 0 0,1-1 0 0 0,0 1-1 0 0,0-1 1 0 0,0 1 0 0 0,0-1 0 0 0,0 1-1 0 0,0 0 1 0 0,-4 18 137 0 0,4-18-138 0 0,-1 20 29 0 0,0 0 0 0 0,2 0 1 0 0,0 0-1 0 0,1-1 0 0 0,10 41 0 0 0,-1-20-44 0 0,33 76 0 0 0,-41-110 5 0 0,33 69-24 0 0,-31-66-15 0 0,1 1-1 0 0,1-1 1 0 0,0-1 0 0 0,1 0-1 0 0,8 9 1 0 0,-16-17 29 0 0,0-1 1 0 0,1 0-1 0 0,-1 1 1 0 0,0-1-1 0 0,1 0 0 0 0,-1 0 1 0 0,0 1-1 0 0,1-1 1 0 0,-1 0-1 0 0,0 0 1 0 0,1 1-1 0 0,-1-1 0 0 0,0 0 1 0 0,1 0-1 0 0,-1 0 1 0 0,1 0-1 0 0,-1 1 0 0 0,0-1 1 0 0,1 0-1 0 0,-1 0 1 0 0,1 0-1 0 0,-1 0 0 0 0,1 0 1 0 0,-1 0-1 0 0,0 0 1 0 0,1 0-1 0 0,-1 0 0 0 0,1-1 1 0 0,-1 1-1 0 0,1 0 1 0 0,0-1-6 0 0,-1 1 0 0 0,1-1 1 0 0,-1 1-1 0 0,1-1 0 0 0,-1 0 1 0 0,0 1-1 0 0,1-1 1 0 0,-1 0-1 0 0,1 0 0 0 0,-1 1 1 0 0,0-1-1 0 0,0 0 1 0 0,1 0-1 0 0,-1-1 0 0 0,2-28-255 0 0,-8-22 280 0 0,-12-54 0 0 0,3 28 2 0 0,8 29-39 0 0,-97-513 136 0 0,102 553-113 0 0,2 6 25 0 0,-1-1-1 0 0,1 1 1 0 0,-1 0-1 0 0,0 0 1 0 0,0 0-1 0 0,0 0 0 0 0,0 0 1 0 0,-1 0-1 0 0,1 0 1 0 0,-1 0-1 0 0,-2-3 1 0 0,3 7 52 0 0,0 0 0 0 0,1 0 0 0 0,0 1 0 0 0,-1-1 0 0 0,1 0 0 0 0,0 1 0 0 0,-1-1 0 0 0,1 0 0 0 0,0 1 0 0 0,0-1 0 0 0,0 0 0 0 0,1 3-1 0 0,5 42 160 0 0,2-1 0 0 0,24 81 0 0 0,-16-70-158 0 0,24 97-88 0 0,27 95-35 0 0,-65-240 23 0 0,-1-5-24 0 0,-1 0 1 0 0,1 1 0 0 0,0-1 0 0 0,0 0 0 0 0,1 1 0 0 0,-1-1-1 0 0,1 0 1 0 0,-1 0 0 0 0,1 0 0 0 0,0 0 0 0 0,3 3 0 0 0,-5-6 39 0 0,0 0 0 0 0,0 0 0 0 0,0 0 0 0 0,0 0 0 0 0,1 0 1 0 0,-1 0-1 0 0,0 0 0 0 0,0 0 0 0 0,0 0 0 0 0,0 0 0 0 0,0 0 1 0 0,0 0-1 0 0,0 0 0 0 0,0 0 0 0 0,0 0 0 0 0,0 0 0 0 0,1 0 1 0 0,-1 0-1 0 0,0 0 0 0 0,0 0 0 0 0,0 0 0 0 0,0 0 0 0 0,0 0 1 0 0,0 0-1 0 0,0 0 0 0 0,0 0 0 0 0,0 0 0 0 0,0 0 0 0 0,0 0 1 0 0,1 0-1 0 0,-1 0 0 0 0,0 0 0 0 0,0 0 0 0 0,0 0 0 0 0,0 0 1 0 0,0-1-1 0 0,0 1 0 0 0,0 0 0 0 0,0 0 0 0 0,0 0 0 0 0,0 0 1 0 0,0 0-1 0 0,0 0 0 0 0,0 0 0 0 0,0 0 0 0 0,0 0 1 0 0,0 0-1 0 0,0-1 0 0 0,1-6-238 0 0,-1-8 63 0 0,-25-116 39 0 0,9 54 122 0 0,-16-78 48 0 0,-12-67 32 0 0,36 168-62 0 0,2-1 0 0 0,2-59 0 0 0,4 113 6 0 0,1-23-11 0 0,0 0 0 0 0,6-31-1 0 0,-7 55 28 0 0,0 0-1 0 0,0 0 1 0 0,0 0-1 0 0,0 0 0 0 0,0 0 1 0 0,0 0-1 0 0,0 0 1 0 0,0 0-1 0 0,0 0 1 0 0,0 0-1 0 0,0 0 0 0 0,0 0 1 0 0,0 0-1 0 0,1 0 1 0 0,-1 0-1 0 0,0 0 1 0 0,0 0-1 0 0,0 0 0 0 0,0 0 1 0 0,0 0-1 0 0,0 1 1 0 0,0-1-1 0 0,0 0 1 0 0,0 0-1 0 0,0 0 0 0 0,0 0 1 0 0,0 0-1 0 0,0 0 1 0 0,0 0-1 0 0,0 0 1 0 0,0 0-1 0 0,1 0 0 0 0,-1 0 1 0 0,0 0-1 0 0,0-1 1 0 0,0 1-1 0 0,0 0 1 0 0,0 0-1 0 0,0 0 1 0 0,0 0-1 0 0,0 0 0 0 0,0 0 1 0 0,0 0-1 0 0,0 0 1 0 0,0 0-1 0 0,0 0 1 0 0,0 0-1 0 0,0 0 0 0 0,0 0 1 0 0,0 0-1 0 0,0 0 1 0 0,0 0-1 0 0,0 0 1 0 0,0 0-1 0 0,1 0 0 0 0,-1 0 1 0 0,3 10 475 0 0,3 13-11 0 0,-4-11-365 0 0,60 344-109 0 0,-61-344-106 0 0,2 10-98 0 0,-1 0-1 0 0,-1 0 1 0 0,-1 0 0 0 0,-4 31 0 0 0,-3-92-625 0 0,-23-175 463 0 0,6-109 277 0 0,24 106 157 0 0,28-106-75 0 0,-18 262 34 0 0,-3 22 151 0 0,-1 0-1 0 0,0-49 1 0 0,-9 75 202 0 0,3 13-366 0 0,0 0 1 0 0,-1 0-1 0 0,1 0 0 0 0,0 0 1 0 0,0 0-1 0 0,0 0 0 0 0,-1 0 0 0 0,1 0 1 0 0,0 1-1 0 0,0-1 0 0 0,-1 0 1 0 0,1 0-1 0 0,0 0 0 0 0,0 0 0 0 0,0 0 1 0 0,0 1-1 0 0,-1-1 0 0 0,1 0 1 0 0,0 0-1 0 0,0 0 0 0 0,0 1 0 0 0,0-1 1 0 0,0 0-1 0 0,0 0 0 0 0,-1 1 1 0 0,1-1-1 0 0,0 0 0 0 0,0 0 0 0 0,0 1 1 0 0,-9 25 497 0 0,8-21-473 0 0,0 0-23 0 0,-1 0 0 0 0,1 0 0 0 0,1 1 0 0 0,-1-1 1 0 0,1 8-1 0 0,4-18 62 0 0,0-6-90 0 0,8-50 8 0 0,-3 0-1 0 0,-2-1 0 0 0,-3 0 0 0 0,-6-82 0 0 0,1 122 36 0 0,-3-35-59 0 0,4 51 27 0 0,-1 1 1 0 0,0 0 0 0 0,-1 0 0 0 0,1 0 0 0 0,-1 0 0 0 0,0 0 0 0 0,0 0 0 0 0,-4-5 0 0 0,6 9-2 0 0,-1 0 1 0 0,0 1 0 0 0,1-1-1 0 0,-1 0 1 0 0,0 0 0 0 0,1 1 0 0 0,-1-1-1 0 0,0 0 1 0 0,0 1 0 0 0,1-1-1 0 0,-1 1 1 0 0,0-1 0 0 0,0 1-1 0 0,0-1 1 0 0,0 1 0 0 0,0 0 0 0 0,0 0-1 0 0,0-1 1 0 0,0 1 0 0 0,0 0-1 0 0,0 0 1 0 0,0 0 0 0 0,-1 0-1 0 0,0 0-1 0 0,0 0 0 0 0,0 1-1 0 0,1-1 1 0 0,-1 1 0 0 0,0 0-1 0 0,0 0 1 0 0,0 0 0 0 0,1-1-1 0 0,-1 1 1 0 0,0 1-1 0 0,-1 0 1 0 0,-2 2 21 0 0,1 0 0 0 0,0 1 0 0 0,0-1-1 0 0,0 1 1 0 0,0-1 0 0 0,-5 12 0 0 0,0 4 9 0 0,1 0-1 0 0,2 1 0 0 0,0 0 1 0 0,0 0-1 0 0,-2 31 1 0 0,-3 109 57 0 0,11-160-88 0 0,0 7 13 0 0,-1 23-19 0 0,1-30 0 0 0,0 1 0 0 0,0-1-1 0 0,0 0 1 0 0,0 0-1 0 0,0 0 1 0 0,1 0-1 0 0,-1 1 1 0 0,0-1-1 0 0,1 0 1 0 0,-1 0-1 0 0,1 0 1 0 0,-1 0 0 0 0,1 0-1 0 0,-1 0 1 0 0,1 0-1 0 0,0 0 1 0 0,0 0-1 0 0,-1 0 1 0 0,2 1-1 0 0,-1-2 0 0 0,0 0 1 0 0,-1 0-1 0 0,1 0 0 0 0,-1 0 0 0 0,1 1 0 0 0,0-1 0 0 0,-1 0 0 0 0,1-1 0 0 0,-1 1 0 0 0,1 0 0 0 0,-1 0 0 0 0,1 0 0 0 0,0 0 1 0 0,-1 0-1 0 0,1 0 0 0 0,-1-1 0 0 0,1 1 0 0 0,-1 0 0 0 0,1-1 0 0 0,-1 1 0 0 0,1 0 0 0 0,-1-1 0 0 0,1 1 0 0 0,-1 0 0 0 0,1-1 1 0 0,-1 1-1 0 0,0-1 0 0 0,1 1 0 0 0,-1-1 0 0 0,1 0 0 0 0,10-17-133 0 0,-9 15 141 0 0,51-106-276 0 0,-33 65 269 0 0,23-75 0 0 0,-39 109 14 0 0,7-26-7 0 0,-1-1-1 0 0,-2-1 1 0 0,-1 0-1 0 0,-2 0 0 0 0,0-43 1 0 0,-5 80 6 0 0,0 0 1 0 0,0-1-1 0 0,0 1 0 0 0,0 0 1 0 0,0 0-1 0 0,0 0 0 0 0,-1 0 1 0 0,1 0-1 0 0,0 0 0 0 0,-1 0 1 0 0,1 0-1 0 0,-1 0 0 0 0,0-1 1 0 0,1 2 4 0 0,0 0-1 0 0,0-1 1 0 0,-1 1 0 0 0,1 0 0 0 0,0 0 0 0 0,0 0 0 0 0,-1-1-1 0 0,1 1 1 0 0,0 0 0 0 0,-1 0 0 0 0,1 0 0 0 0,0 0 0 0 0,-1 0-1 0 0,1 0 1 0 0,0 0 0 0 0,-1-1 0 0 0,1 1 0 0 0,0 0 0 0 0,-1 0-1 0 0,1 0 1 0 0,-1 0 0 0 0,1 1 0 0 0,0-1 0 0 0,-1 0 0 0 0,1 0-1 0 0,-1 0 1 0 0,-1 1 36 0 0,-1 0-1 0 0,1 1 1 0 0,0-1 0 0 0,-1 1-1 0 0,1 0 1 0 0,0-1 0 0 0,0 1-1 0 0,-3 3 1 0 0,-10 13-14 0 0,1 1 0 0 0,1 0 0 0 0,0 1 0 0 0,1 0 0 0 0,-9 24 0 0 0,8-18-57 0 0,2-2 1 0 0,0 0-1 0 0,2 1 1 0 0,1 1 0 0 0,1-1-1 0 0,1 1 1 0 0,1 1 0 0 0,-3 49-1 0 0,8-75 23 0 0,0 8-28 0 0,0-1-1 0 0,3 15 1 0 0,-3-22 16 0 0,0 1 1 0 0,0-1 0 0 0,0 1 0 0 0,1-1 0 0 0,-1 0 0 0 0,0 1-1 0 0,1-1 1 0 0,-1 0 0 0 0,1 0 0 0 0,-1 1 0 0 0,1-1 0 0 0,0 0-1 0 0,0 0 1 0 0,-1 0 0 0 0,1 0 0 0 0,0 0 0 0 0,0 0 0 0 0,0 0-1 0 0,0 0 1 0 0,0 0 0 0 0,0 0 0 0 0,1-1 0 0 0,-1 1 0 0 0,0 0 0 0 0,3 0-1 0 0,-3-1-4 0 0,0 0 0 0 0,1 0 0 0 0,-1 0 0 0 0,0-1 0 0 0,1 1 0 0 0,-1 0 0 0 0,0-1 0 0 0,0 1-1 0 0,1-1 1 0 0,-1 1 0 0 0,0-1 0 0 0,0 0 0 0 0,0 1 0 0 0,0-1 0 0 0,0 0 0 0 0,0 0 0 0 0,0 0 0 0 0,0 0 0 0 0,0 0-1 0 0,0 0 1 0 0,1-2 0 0 0,17-26-87 0 0,-17 25 98 0 0,11-21 33 0 0,14-40 0 0 0,-4 9-46 0 0,-15 37-6 0 0,-1-1-1 0 0,-1 1 1 0 0,6-32-1 0 0,-10 37 14 0 0,0 0-1 0 0,-1 0 1 0 0,0 0-1 0 0,-1 0 1 0 0,-1-1-1 0 0,-2-13 1 0 0,3 27 9 0 0,-1-1 0 0 0,1 1 1 0 0,0 0-1 0 0,0-1 1 0 0,-1 1-1 0 0,1 0 0 0 0,-1-1 1 0 0,1 1-1 0 0,-1 0 1 0 0,0 0-1 0 0,1-1 0 0 0,-1 1 1 0 0,0 0-1 0 0,0 0 1 0 0,0 0-1 0 0,0 0 0 0 0,0 0 1 0 0,0 0-1 0 0,0 0 1 0 0,-2-1-1 0 0,2 2 0 0 0,0 0 0 0 0,0 0 0 0 0,0 0 0 0 0,0 0 0 0 0,-1 0 0 0 0,1 0-1 0 0,0 0 1 0 0,0 0 0 0 0,0 1 0 0 0,0-1 0 0 0,0 0 0 0 0,0 1 0 0 0,0-1 0 0 0,0 1 0 0 0,0-1 0 0 0,1 1 0 0 0,-1-1-1 0 0,0 1 1 0 0,0 0 0 0 0,0-1 0 0 0,1 1 0 0 0,-1 0 0 0 0,0 0 0 0 0,0 0 0 0 0,1-1 0 0 0,-1 1 0 0 0,0 2 0 0 0,-16 22 74 0 0,2 0 0 0 0,1 1 0 0 0,1 1 0 0 0,1 0 0 0 0,1 0 0 0 0,-9 40 0 0 0,-27 178-107 0 0,44-221 19 0 0,-10 61 15 0 0,-2 134 1 0 0,15-212-13 0 0,0 0 1 0 0,1 0-1 0 0,0 0 1 0 0,2 10-1 0 0,-2-16 1 0 0,-1 0 0 0 0,1 1 0 0 0,-1-1 0 0 0,1 0 0 0 0,-1 0 0 0 0,1 0 0 0 0,-1 0 0 0 0,1 0 0 0 0,0 0 0 0 0,0 0 0 0 0,-1 0 0 0 0,1 0 0 0 0,0 0 0 0 0,2 1 0 0 0,-2-2-1 0 0,0 0-1 0 0,-1 1 1 0 0,1-1 0 0 0,0 0 0 0 0,0 0 0 0 0,0 0 0 0 0,0 0 0 0 0,0 0 0 0 0,-1 0 0 0 0,1 0-1 0 0,0 0 1 0 0,0 0 0 0 0,0 0 0 0 0,0 0 0 0 0,-1-1 0 0 0,1 1 0 0 0,0 0 0 0 0,0-1 0 0 0,0 1-1 0 0,-1 0 1 0 0,1-1 0 0 0,0 1 0 0 0,0-1 0 0 0,0 0 0 0 0,2-2-11 0 0,0 1 1 0 0,0-1 0 0 0,-1 0-1 0 0,1 1 1 0 0,-1-1 0 0 0,1-1-1 0 0,-1 1 1 0 0,0 0 0 0 0,2-5-1 0 0,14-35 149 0 0,-10 22-136 0 0,22-57 12 0 0,-2-1 0 0 0,-5-1 1 0 0,-2-1-1 0 0,10-94 0 0 0,-28 152 34 0 0,-1 16-44 0 0,-1-1 0 0 0,0 0 0 0 0,0 0 0 0 0,-1 1 0 0 0,0-14-1 0 0,0 21 14 0 0,0 0-1 0 0,0 0 1 0 0,0-1-1 0 0,0 1 1 0 0,0 0-1 0 0,0 0 0 0 0,0 0 1 0 0,0 0-1 0 0,0 0 1 0 0,0 0-1 0 0,0 0 1 0 0,0 0-1 0 0,0 0 0 0 0,0 0 1 0 0,0 0-1 0 0,0 0 1 0 0,0-1-1 0 0,0 1 1 0 0,-1 0-1 0 0,1 0 0 0 0,0 0 1 0 0,0 0-1 0 0,0 0 1 0 0,0 0-1 0 0,0 0 1 0 0,0 0-1 0 0,0 0 0 0 0,0 0 1 0 0,0 0-1 0 0,0 0 1 0 0,0 0-1 0 0,0 0 1 0 0,0 0-1 0 0,0 0 0 0 0,0 0 1 0 0,0 0-1 0 0,-1 0 1 0 0,1 0-1 0 0,0 0 1 0 0,0 0-1 0 0,0 0 0 0 0,0-1 1 0 0,0 1-1 0 0,0 0 1 0 0,0 1-1 0 0,0-1 1 0 0,0 0-1 0 0,0 0 0 0 0,0 0 1 0 0,-1 0-1 0 0,1 0 1 0 0,0 0-1 0 0,0 0 1 0 0,0 0-1 0 0,0 0 0 0 0,0 0 1 0 0,0 0-1 0 0,0 0 1 0 0,0 0-1 0 0,-5 6 201 0 0,-2 8 88 0 0,-7 28-57 0 0,1 1 1 0 0,3 1-1 0 0,-9 65 1 0 0,0 6-250 0 0,6-57-51 0 0,-34 95 1 0 0,45-149 35 0 0,1-2-3 0 0,0 1-1 0 0,0-1 1 0 0,0 0-1 0 0,0 0 0 0 0,0 0 1 0 0,1 1-1 0 0,-1-1 1 0 0,1 0-1 0 0,0 1 1 0 0,-1-1-1 0 0,1 1 1 0 0,0-1-1 0 0,1 3 1 0 0,-1-5 8 0 0,0 0 0 0 0,1 0-1 0 0,-1 0 1 0 0,0 0 0 0 0,1 0 0 0 0,-1 0 0 0 0,0 0 0 0 0,0 0 0 0 0,1 0 0 0 0,-1 0 0 0 0,0 0 0 0 0,0 0 0 0 0,1 0 0 0 0,-1 0-1 0 0,0 0 1 0 0,0-1 0 0 0,1 1 0 0 0,-1 0 0 0 0,0 0 0 0 0,0 0 0 0 0,0 0 0 0 0,1-1 0 0 0,-1 1 0 0 0,0 0 0 0 0,0 0 0 0 0,0 0-1 0 0,0-1 1 0 0,1 1 0 0 0,-1 0 0 0 0,0 0 0 0 0,0-1 0 0 0,0 1 0 0 0,0 0 0 0 0,0 0 0 0 0,0-1 0 0 0,0 1 0 0 0,0 0 0 0 0,0-1-1 0 0,6-11-256 0 0,6-22 208 0 0,-2-1-1 0 0,9-54 0 0 0,-4 14 79 0 0,-7 40 23 0 0,31-142-11 0 0,-30 127-56 0 0,3-80 0 0 0,-14 112 169 0 0,-1 15 79 0 0,-3 11 20 0 0,-11 29 79 0 0,2 1 0 0 0,1 0 0 0 0,-12 61-1 0 0,-13 122-331 0 0,8 75-302 0 0,29-230 254 0 0,2 1 0 0 0,14 96-1 0 0,-13-152 53 0 0,-1-5-10 0 0,1 0 0 0 0,0 0-1 0 0,0 1 1 0 0,1-1-1 0 0,0 0 1 0 0,0 0-1 0 0,0-1 1 0 0,0 1 0 0 0,4 6-1 0 0,-5-12 15 0 0,-1 0 1 0 0,0 1-1 0 0,0-1 0 0 0,1 0 0 0 0,-1 1 0 0 0,0-1 0 0 0,0 0 1 0 0,1 0-1 0 0,-1 1 0 0 0,0-1 0 0 0,1 0 0 0 0,-1 0 0 0 0,1 0 0 0 0,-1 1 1 0 0,0-1-1 0 0,1 0 0 0 0,-1 0 0 0 0,1 0 0 0 0,-1 0 0 0 0,0 0 1 0 0,1 0-1 0 0,-1 0 0 0 0,1 0 0 0 0,-1 0 0 0 0,0 0 0 0 0,1 0 1 0 0,-1 0-1 0 0,1 0 0 0 0,-1 0 0 0 0,0 0 0 0 0,1 0 0 0 0,-1 0 0 0 0,1 0 1 0 0,-1-1-1 0 0,0 1 0 0 0,1 0 0 0 0,-1 0 0 0 0,0 0 0 0 0,1-1 1 0 0,-1 1-1 0 0,0 0 0 0 0,1-1 0 0 0,-1 1 0 0 0,0 0 0 0 0,0-1 1 0 0,1 1-1 0 0,-1 0 0 0 0,0-1 0 0 0,0 1 0 0 0,0 0 0 0 0,1-1 1 0 0,-1 0-1 0 0,9-21-78 0 0,8-47 219 0 0,8-81 1 0 0,-15 83-119 0 0,21-140-43 0 0,34-201-428 0 0,-28 187 308 0 0,-35 212 172 0 0,1 0 0 0 0,0 0 0 0 0,0 0-1 0 0,1 1 1 0 0,0-1 0 0 0,0 1 0 0 0,11-15 0 0 0,-7 12 19 0 0,-1-1 1 0 0,9-20 0 0 0,-14 17 143 0 0,-2 7 55 0 0,0 8-220 0 0,0 0 0 0 0,0 0 0 0 0,0 0 0 0 0,0 0 0 0 0,0 0 0 0 0,0-1 0 0 0,0 1 0 0 0,0 0 0 0 0,0 0 0 0 0,0 0 0 0 0,0 0 0 0 0,0 0 0 0 0,0 0 0 0 0,0 0 0 0 0,0 0 0 0 0,0-1-1 0 0,0 1 1 0 0,-1 0 0 0 0,1 0 0 0 0,0 0 0 0 0,0 0 0 0 0,0 0 0 0 0,0 0 0 0 0,0 0 0 0 0,0 0 0 0 0,0 0 0 0 0,0 0 0 0 0,0 0 0 0 0,0 0 0 0 0,-1 0 0 0 0,1 0 0 0 0,0 0 0 0 0,0 0 0 0 0,0 0 0 0 0,0 0 0 0 0,0 0 0 0 0,0 0 0 0 0,0 0 0 0 0,-1 0-1 0 0,1 0 1 0 0,0 0 0 0 0,0 0 0 0 0,0 0 0 0 0,0 0 0 0 0,-2 2 11 0 0,1-1 0 0 0,-1 1 0 0 0,1 1-1 0 0,0-1 1 0 0,0 0 0 0 0,0 0 0 0 0,0 0-1 0 0,0 0 1 0 0,0 1 0 0 0,0 3 0 0 0,-2 1-24 0 0,-2 13 73 0 0,0-1 0 0 0,1 1 0 0 0,1 0 0 0 0,-1 29 0 0 0,4-48-70 0 0,-2 25 148 0 0,2 44 1 0 0,1-62-132 0 0,-1-1 1 0 0,2 1 0 0 0,-1-1-1 0 0,1 1 1 0 0,0-1 0 0 0,0 0-1 0 0,1 1 1 0 0,0-1 0 0 0,0 0-1 0 0,7 9 1 0 0,-10-16-30 0 0,0 1 0 0 0,1-1 0 0 0,-1 1 0 0 0,1-1 0 0 0,-1 1 0 0 0,1-1 0 0 0,0 1 0 0 0,-1-1 0 0 0,1 1 0 0 0,-1-1 0 0 0,1 1 0 0 0,0-1-1 0 0,-1 0 1 0 0,1 0 0 0 0,0 1 0 0 0,-1-1 0 0 0,1 0 0 0 0,0 0 0 0 0,0 0 0 0 0,-1 0 0 0 0,1 1 0 0 0,0-1 0 0 0,0 0 0 0 0,-1-1 0 0 0,1 1 0 0 0,0 0 0 0 0,-1 0 0 0 0,1 0 0 0 0,0 0 0 0 0,0 0-1 0 0,-1-1 1 0 0,1 1 0 0 0,0 0 0 0 0,-1-1 0 0 0,1 1 0 0 0,0 0 0 0 0,-1-1 0 0 0,1 1 0 0 0,-1-1 0 0 0,2 0 0 0 0,2-4-60 0 0,1 1-1 0 0,-1-1 1 0 0,8-11-1 0 0,-4 5 53 0 0,6-6 2 0 0,-2-2 0 0 0,0 0 0 0 0,-1 0 0 0 0,-1-1 0 0 0,12-33 0 0 0,-13 30 2 0 0,-4 12 7 0 0,-1 0-1 0 0,-1 0 1 0 0,0-1 0 0 0,2-13-1 0 0,-12 31 569 0 0,-2 6-259 0 0,-32 66-11 0 0,-61 164 0 0 0,92-222-274 0 0,8-16-36 0 0,0 0 0 0 0,0 0 0 0 0,0 0 0 0 0,1 0 0 0 0,-1 0 0 0 0,1 1 0 0 0,0-1 0 0 0,0 0 0 0 0,0 1 0 0 0,1-1 1 0 0,-1 6-1 0 0,1-10 4 0 0,0 0 0 0 0,0 1 0 0 0,0-1 0 0 0,0 0-1 0 0,1 1 1 0 0,-1-1 0 0 0,0 0 0 0 0,0 1 0 0 0,0-1 0 0 0,0 0 0 0 0,0 0 0 0 0,0 1 0 0 0,0-1 0 0 0,1 0 0 0 0,-1 1 0 0 0,0-1 0 0 0,0 0 0 0 0,0 0 0 0 0,1 1 0 0 0,-1-1 0 0 0,0 0 0 0 0,0 0 0 0 0,1 0 0 0 0,-1 1 0 0 0,0-1 0 0 0,0 0 0 0 0,1 0 0 0 0,-1 0 0 0 0,0 0 0 0 0,1 0 0 0 0,-1 1 0 0 0,10-7-328 0 0,7-17 70 0 0,-15 21 301 0 0,7-15-53 0 0,0 0 1 0 0,0-1-1 0 0,-2 0 1 0 0,8-27-1 0 0,4-9 50 0 0,-13 37-18 0 0,0 0-1 0 0,-1 0 0 0 0,-1-1 1 0 0,-1 0-1 0 0,0 0 1 0 0,-2 0-1 0 0,0 0 0 0 0,-1 0 1 0 0,0 0-1 0 0,-6-31 0 0 0,6 48-1 0 0,-1 0-1 0 0,1 0 1 0 0,0 0-1 0 0,0 0 1 0 0,-1-1-1 0 0,1 1 1 0 0,-1 0-1 0 0,1 0 1 0 0,-1 0-1 0 0,1 1 1 0 0,-1-1-1 0 0,0 0 1 0 0,1 0-1 0 0,-1 0 1 0 0,0 0-1 0 0,0 0 1 0 0,0 1-1 0 0,0-1 1 0 0,1 0-1 0 0,-1 1 0 0 0,0-1 1 0 0,-2 0-1 0 0,3 1 5 0 0,-1 0 0 0 0,0 0 0 0 0,0 0 0 0 0,1 1 0 0 0,-1-1 0 0 0,0 0 0 0 0,1 0-1 0 0,-1 0 1 0 0,0 1 0 0 0,1-1 0 0 0,-1 0 0 0 0,0 1 0 0 0,1-1 0 0 0,-1 1 0 0 0,0-1-1 0 0,1 0 1 0 0,-1 1 0 0 0,1 0 0 0 0,-1-1 0 0 0,1 1 0 0 0,-1-1 0 0 0,1 1 0 0 0,0-1-1 0 0,-1 1 1 0 0,1 0 0 0 0,0-1 0 0 0,-1 1 0 0 0,1 0 0 0 0,0-1 0 0 0,0 1 0 0 0,0 0-1 0 0,-1 0 1 0 0,1 1 0 0 0,-4 17 51 0 0,1-1-1 0 0,1 1 1 0 0,1 0-1 0 0,0 1 1 0 0,2-1-1 0 0,0 0 1 0 0,6 32-1 0 0,-7-49-64 0 0,0 0-1 0 0,1 0 1 0 0,-1 0 0 0 0,1 0-1 0 0,-1 0 1 0 0,1 0-1 0 0,0 0 1 0 0,0 0-1 0 0,0-1 1 0 0,0 1 0 0 0,0 0-1 0 0,0-1 1 0 0,0 1-1 0 0,1-1 1 0 0,-1 1-1 0 0,0-1 1 0 0,1 1-1 0 0,-1-1 1 0 0,1 0 0 0 0,0 0-1 0 0,-1 0 1 0 0,3 1-1 0 0,-1-1-30 0 0,0 0 0 0 0,0 0-1 0 0,0-1 1 0 0,0 0-1 0 0,0 1 1 0 0,0-1 0 0 0,0 0-1 0 0,0 0 1 0 0,0-1-1 0 0,0 1 1 0 0,0-1 0 0 0,0 1-1 0 0,0-1 1 0 0,3-2-1 0 0,4-1 2 0 0,0 0 0 0 0,0 0 0 0 0,0-2 0 0 0,-1 1-1 0 0,0-1 1 0 0,0 0 0 0 0,-1-1 0 0 0,11-11 0 0 0,-13 13 56 0 0,-1-1 0 0 0,0 1 0 0 0,-1-2 0 0 0,1 1 0 0 0,-1 0 0 0 0,-1-1 0 0 0,1 0 0 0 0,-1 0 0 0 0,0 0 1 0 0,0 0-1 0 0,-1 0 0 0 0,2-14 0 0 0,-3 6 72 0 0,-1 15-84 0 0,0-1 0 0 0,0 1 0 0 0,0-1 0 0 0,0 1 0 0 0,0-1 0 0 0,0 1 0 0 0,0-1 0 0 0,0 1 0 0 0,0-1 0 0 0,0 1 0 0 0,0-1 0 0 0,0 1 1 0 0,0-1-1 0 0,0 1 0 0 0,-1-1 0 0 0,1 1 0 0 0,0-1 0 0 0,0 1 0 0 0,-1-1 0 0 0,1 1 0 0 0,0 0 0 0 0,-1-1 0 0 0,0 0 0 0 0,1 2 3 0 0,0-1-1 0 0,-1 1 1 0 0,1-1 0 0 0,0 0-1 0 0,-1 1 1 0 0,1-1 0 0 0,0 1-1 0 0,-1 0 1 0 0,1-1 0 0 0,0 1-1 0 0,0-1 1 0 0,-1 1 0 0 0,1-1-1 0 0,0 1 1 0 0,0 0 0 0 0,0-1-1 0 0,0 1 1 0 0,0-1 0 0 0,0 2-1 0 0,-1 14 205 0 0,1-14-192 0 0,1 17 13 0 0,1 0 0 0 0,1 0 0 0 0,0 0 0 0 0,2 0 0 0 0,8 25 0 0 0,-10-35-26 0 0,1 0 0 0 0,0 0 0 0 0,1 0 0 0 0,0 0 0 0 0,0-1 0 0 0,1 0 0 0 0,8 10 0 0 0,-13-21-68 0 0,-1 0 0 0 0,1 0 1 0 0,-1-1-1 0 0,0 1 0 0 0,0 0 1 0 0,0-6-1 0 0,-1 2 73 0 0,-3-27-130 0 0,-16-61-1 0 0,19 93 99 0 0,0 0 0 0 0,0 1 0 0 0,0-1-1 0 0,0 0 1 0 0,0 0 0 0 0,-1 0 0 0 0,1 1 0 0 0,-1-1-1 0 0,1 1 1 0 0,-2-2 0 0 0,2 3 17 0 0,1-1 0 0 0,0 1 0 0 0,-1 0-1 0 0,1-1 1 0 0,0 1 0 0 0,-1 0 0 0 0,1 0 0 0 0,0 0 0 0 0,-1-1-1 0 0,1 1 1 0 0,-1 0 0 0 0,1 0 0 0 0,0 0 0 0 0,-1 0 0 0 0,1 0-1 0 0,-1 0 1 0 0,1 0 0 0 0,-1 0 0 0 0,1 0 0 0 0,0 0 0 0 0,-1 0 0 0 0,1 0-1 0 0,-1 0 1 0 0,1 0 0 0 0,-1 0 0 0 0,1 0 0 0 0,0 0 0 0 0,-1 1-1 0 0,1-1 1 0 0,-1 0 0 0 0,1 0 0 0 0,0 0 0 0 0,-1 1 0 0 0,1-1-1 0 0,0 0 1 0 0,-1 1 0 0 0,1-1 0 0 0,0 0 0 0 0,-1 0 0 0 0,1 1-1 0 0,0-1 1 0 0,0 1 0 0 0,0-1 0 0 0,-1 0 0 0 0,1 1 0 0 0,0-1-1 0 0,0 1 1 0 0,0-1 0 0 0,0 0 0 0 0,0 1 0 0 0,0-1 0 0 0,-1 1-1 0 0,1-1 1 0 0,0 1 0 0 0,0 0 0 0 0,0 3 29 0 0,-1 1 0 0 0,1-1 1 0 0,0 0-1 0 0,0 1 0 0 0,1-1 0 0 0,-1 1 1 0 0,1-1-1 0 0,0 1 0 0 0,0-1 0 0 0,2 5 1 0 0,1 2 77 0 0,1 1 0 0 0,9 15 0 0 0,9 10-78 0 0,-14-24-4 0 0,0 1-1 0 0,9 21 1 0 0,-16-31-55 0 0,2 6 50 0 0,0-2 0 0 0,8 14 0 0 0,-11-20-39 0 0,0-1 0 0 0,0 1 0 0 0,0-1-1 0 0,0 1 1 0 0,0-1 0 0 0,0 1-1 0 0,1-1 1 0 0,-1 0 0 0 0,1 0-1 0 0,-1 0 1 0 0,1 0 0 0 0,-1 0-1 0 0,1 0 1 0 0,0 0 0 0 0,-1 0 0 0 0,1-1-1 0 0,0 1 1 0 0,0 0 0 0 0,0-1-1 0 0,2 1 1 0 0,-3-1 9 0 0,-1-1 0 0 0,1 1-1 0 0,0 0 1 0 0,0-1 0 0 0,-1 1 0 0 0,1-1-1 0 0,0 1 1 0 0,0-1 0 0 0,-1 1-1 0 0,1-1 1 0 0,0 1 0 0 0,-1-1 0 0 0,1 0-1 0 0,-1 1 1 0 0,1-1 0 0 0,-1 0 0 0 0,1 1-1 0 0,-1-1 1 0 0,0 0 0 0 0,1 0 0 0 0,-1 1-1 0 0,0-1 1 0 0,1 0 0 0 0,-1 0 0 0 0,0 0-1 0 0,0 0 1 0 0,0 1 0 0 0,0-1 0 0 0,0 0-1 0 0,0-2 1 0 0,0-26-44 0 0,0 22 54 0 0,-1 0 1 0 0,0 0-1 0 0,-1 0 1 0 0,1 0-1 0 0,-1 1 0 0 0,0-1 1 0 0,-1 0-1 0 0,0 1 1 0 0,0 0-1 0 0,-6-10 0 0 0,9 16-3 0 0,0 0-1 0 0,0 0 1 0 0,0 0 0 0 0,0 0-1 0 0,-1 0 1 0 0,1-1-1 0 0,0 1 1 0 0,0 0-1 0 0,0 0 1 0 0,0 0-1 0 0,0 0 1 0 0,0 0-1 0 0,0 0 1 0 0,0 0 0 0 0,0 0-1 0 0,0 0 1 0 0,0 0-1 0 0,-1 0 1 0 0,1 0-1 0 0,0 0 1 0 0,0 0-1 0 0,0 0 1 0 0,0 0 0 0 0,0 0-1 0 0,0 0 1 0 0,0 0-1 0 0,0 0 1 0 0,0 0-1 0 0,-1 0 1 0 0,1 0-1 0 0,0 0 1 0 0,0 0-1 0 0,0 0 1 0 0,0 0 0 0 0,0 0-1 0 0,0 1 1 0 0,0-1-1 0 0,0 0 1 0 0,0 0-1 0 0,0 0 1 0 0,0 0-1 0 0,0 0 1 0 0,0 0-1 0 0,-1 0 1 0 0,1 0 0 0 0,0 0-1 0 0,0 0 1 0 0,0 0-1 0 0,0 0 1 0 0,0 1-1 0 0,0-1 1 0 0,-3 8 72 0 0,0 7 67 0 0,-7 62 119 0 0,2 88-1 0 0,8-150-254 0 0,3 27-1 0 0,-2-38-26 0 0,0 1-1 0 0,0-1 0 0 0,0 1 0 0 0,0-1 0 0 0,1 0 0 0 0,-1 0 1 0 0,1 0-1 0 0,0 0 0 0 0,1 0 0 0 0,3 6 0 0 0,-5-10 12 0 0,-1 1 1 0 0,0-1-1 0 0,0 0 0 0 0,1 1 1 0 0,-1-1-1 0 0,0 0 0 0 0,1 1 1 0 0,-1-1-1 0 0,1 0 0 0 0,-1 1 1 0 0,0-1-1 0 0,1 0 0 0 0,-1 0 0 0 0,1 0 1 0 0,-1 1-1 0 0,0-1 0 0 0,1 0 1 0 0,-1 0-1 0 0,1 0 0 0 0,-1 0 1 0 0,1 0-1 0 0,-1 0 0 0 0,1 0 1 0 0,-1 0-1 0 0,1 0 0 0 0,-1 0 0 0 0,1 0 1 0 0,-1 0-1 0 0,0 0 0 0 0,1 0 1 0 0,0 0-1 0 0,0-1-1 0 0,0 0 0 0 0,0 0 0 0 0,-1 0 0 0 0,1 1 0 0 0,0-1 1 0 0,0 0-1 0 0,-1 0 0 0 0,1 0 0 0 0,0 0 0 0 0,-1 0 0 0 0,1 0 0 0 0,0-2 0 0 0,7-31 21 0 0,-5 12-12 0 0,-1 0 0 0 0,0-27 0 0 0,-2 40 7 0 0,-1 0 1 0 0,0 0-1 0 0,0 0 1 0 0,-1 0 0 0 0,0 0-1 0 0,-1 0 1 0 0,0 1-1 0 0,-4-10 1 0 0,6 17-2 0 0,1 1-1 0 0,0-1 1 0 0,0 1-1 0 0,0-1 1 0 0,-1 1 0 0 0,1-1-1 0 0,0 1 1 0 0,-1-1 0 0 0,1 1-1 0 0,0-1 1 0 0,-1 1 0 0 0,1-1-1 0 0,-1 1 1 0 0,1 0-1 0 0,0-1 1 0 0,-1 1 0 0 0,1 0-1 0 0,-1-1 1 0 0,1 1 0 0 0,-1 0-1 0 0,1 0 1 0 0,-1 0 0 0 0,1-1-1 0 0,-1 1 1 0 0,1 0-1 0 0,-1 0 1 0 0,-1 0 0 0 0,2 0 4 0 0,-1 1 1 0 0,0-1 0 0 0,0 0-1 0 0,1 1 1 0 0,-1-1 0 0 0,0 1-1 0 0,1-1 1 0 0,-1 1 0 0 0,1-1-1 0 0,-1 1 1 0 0,1 0 0 0 0,-1-1-1 0 0,1 1 1 0 0,-1 0 0 0 0,1-1-1 0 0,-1 2 1 0 0,-2 4 35 0 0,1-1-1 0 0,0 1 1 0 0,-3 11-1 0 0,-9 51 79 0 0,-6 102-1 0 0,20-167-120 0 0,-1 0-1 0 0,1-1 1 0 0,1 1-1 0 0,-1 0 0 0 0,0-1 1 0 0,2 6-1 0 0,-2-8-1 0 0,0 0 1 0 0,0 1-1 0 0,0-1 1 0 0,0 0-1 0 0,0 0 1 0 0,0 0-1 0 0,0 1 1 0 0,1-1-1 0 0,-1 0 1 0 0,0 0-1 0 0,0 0 0 0 0,0 1 1 0 0,0-1-1 0 0,1 0 1 0 0,-1 0-1 0 0,0 0 1 0 0,0 0-1 0 0,0 0 1 0 0,1 0-1 0 0,-1 1 1 0 0,0-1-1 0 0,0 0 0 0 0,1 0 1 0 0,-1 0-1 0 0,0 0 1 0 0,0 0-1 0 0,0 0 1 0 0,1 0-1 0 0,-1 0 1 0 0,1 0-7 0 0,0-1 0 0 0,0 1 0 0 0,0 0 0 0 0,0-1 1 0 0,0 1-1 0 0,-1-1 0 0 0,1 1 0 0 0,0-1 1 0 0,0 1-1 0 0,-1-1 0 0 0,1 0 0 0 0,0 0 0 0 0,8-9-13 0 0,-1 0-1 0 0,-1 0 0 0 0,0 0 0 0 0,0-1 0 0 0,6-16 0 0 0,22-61-50 0 0,-31 75 104 0 0,6-27 1 0 0,-9 35-15 0 0,0 1 1 0 0,-1-1-1 0 0,0 0 1 0 0,0 1 0 0 0,0-1-1 0 0,0 0 1 0 0,-1 0-1 0 0,1 1 1 0 0,-3-8 0 0 0,3 11-6 0 0,0 1 0 0 0,-1-1 0 0 0,1 0 0 0 0,0 1 1 0 0,-1-1-1 0 0,1 1 0 0 0,0-1 0 0 0,-1 0 0 0 0,1 1 0 0 0,-1-1 0 0 0,1 1 1 0 0,0-1-1 0 0,-1 1 0 0 0,1 0 0 0 0,-1-1 0 0 0,0 1 0 0 0,1-1 1 0 0,-1 1-1 0 0,1 0 0 0 0,-1-1 0 0 0,0 1 0 0 0,1 0 0 0 0,-1 0 1 0 0,1 0-1 0 0,-1-1 0 0 0,0 1 0 0 0,0 0 0 0 0,-1 0 1 0 0,0 0 0 0 0,1 1 0 0 0,-1-1 0 0 0,1 0 0 0 0,-1 1 0 0 0,1 0 0 0 0,-1-1 0 0 0,1 1 0 0 0,0 0 0 0 0,-1-1 0 0 0,-1 3 0 0 0,-2 0 5 0 0,1 1-1 0 0,-1 0 1 0 0,1 0 0 0 0,0 0-1 0 0,-5 8 1 0 0,-13 25-38 0 0,1 2-1 0 0,3 0 1 0 0,0 1 0 0 0,3 1 0 0 0,2 0 0 0 0,1 1 0 0 0,-7 51-1 0 0,18-87 45 0 0,-3 17-23 0 0,4-22-8 0 0,0 0 0 0 0,0 1 0 0 0,-1-1 0 0 0,2 0 0 0 0,-1 1 0 0 0,0-1 0 0 0,0 0 1 0 0,0 0-1 0 0,0 1 0 0 0,1-1 0 0 0,-1 0 0 0 0,1 0 0 0 0,0 2 0 0 0,-1-3 8 0 0,1 0-1 0 0,-1 0 0 0 0,0 1 1 0 0,1-1-1 0 0,-1 0 0 0 0,0 0 0 0 0,0 0 1 0 0,1 0-1 0 0,-1 0 0 0 0,0 0 1 0 0,1-1-1 0 0,-1 1 0 0 0,0 0 0 0 0,0 0 1 0 0,1 0-1 0 0,-1 0 0 0 0,0 0 1 0 0,1 0-1 0 0,-1 0 0 0 0,0-1 0 0 0,0 1 1 0 0,1 0-1 0 0,-1 0 0 0 0,0 0 1 0 0,0-1-1 0 0,0 1 0 0 0,1 0 0 0 0,-1 0 1 0 0,0 0-1 0 0,0-1 0 0 0,0 1 1 0 0,0 0-1 0 0,0-1 0 0 0,1 1 0 0 0,-1 0 1 0 0,0 0-1 0 0,0-1 0 0 0,0 1 0 0 0,0-1 1 0 0,6-11-17 0 0,2-10 29 0 0,-1-1 0 0 0,-1 0 0 0 0,-1 0-1 0 0,0 0 1 0 0,-2-1 0 0 0,0-46 0 0 0,-3 65-9 0 0,-1 0 1 0 0,1 0 0 0 0,-1 0-1 0 0,0 0 1 0 0,-2-6-1 0 0,2 10-1 0 0,1 1 0 0 0,0-1-1 0 0,0 0 1 0 0,-1 1 0 0 0,1-1 0 0 0,0 1-1 0 0,-1-1 1 0 0,1 1 0 0 0,0-1 0 0 0,-1 1-1 0 0,1-1 1 0 0,-1 1 0 0 0,1 0 0 0 0,-1-1-1 0 0,1 1 1 0 0,-1 0 0 0 0,1-1 0 0 0,-1 1-1 0 0,1 0 1 0 0,-2-1 0 0 0,1 1-3 0 0,0 0 1 0 0,0 0 0 0 0,0 1-1 0 0,1-1 1 0 0,-1 0-1 0 0,0 0 1 0 0,0 1-1 0 0,0-1 1 0 0,0 0 0 0 0,0 1-1 0 0,1-1 1 0 0,-1 1-1 0 0,0-1 1 0 0,0 1-1 0 0,1-1 1 0 0,-1 1-1 0 0,0 0 1 0 0,1-1 0 0 0,-1 2-1 0 0,-11 11-10 0 0,1 1 1 0 0,1 0-1 0 0,-15 27 0 0 0,5-7-23 0 0,-47 83 7 0 0,57-95-14 0 0,0 0-1 0 0,1 1 1 0 0,-8 36 0 0 0,16-57 36 0 0,1 0 1 0 0,0 1 0 0 0,-1-1-1 0 0,1 0 1 0 0,0 0-1 0 0,0 0 1 0 0,0 0 0 0 0,1 0-1 0 0,-1 0 1 0 0,1 4 0 0 0,-1-6 1 0 0,0 0 0 0 0,0 0 0 0 0,0 1 0 0 0,1-1 0 0 0,-1 0 0 0 0,0 0 0 0 0,0 0 1 0 0,0 1-1 0 0,0-1 0 0 0,1 0 0 0 0,-1 0 0 0 0,0 0 0 0 0,0 1 0 0 0,0-1 0 0 0,1 0 1 0 0,-1 0-1 0 0,0 0 0 0 0,0 0 0 0 0,1 0 0 0 0,-1 0 0 0 0,0 1 0 0 0,0-1 0 0 0,1 0 1 0 0,-1 0-1 0 0,0 0 0 0 0,1 0 0 0 0,-1 0 0 0 0,0 0 0 0 0,1 0 0 0 0,0-1 1 0 0,0 1-1 0 0,0 0 1 0 0,0-1-1 0 0,0 1 1 0 0,0-1 0 0 0,0 1-1 0 0,0-1 1 0 0,0 0-1 0 0,0 1 1 0 0,-1-1-1 0 0,3-1 1 0 0,9-12 15 0 0,0 0 0 0 0,18-30 0 0 0,-6 9 1 0 0,7-9 16 0 0,-2-1 0 0 0,29-62 1 0 0,-57 105-8 0 0,0 0 1 0 0,0 0 0 0 0,-1 0 0 0 0,1-1 0 0 0,0 1-1 0 0,-1 0 1 0 0,1-4 0 0 0,-1 6-20 0 0,0 0 0 0 0,0 0 0 0 0,0 0 0 0 0,0 0 0 0 0,0 0 0 0 0,0-1 0 0 0,0 1 0 0 0,0 0 1 0 0,0 0-1 0 0,0 0 0 0 0,0 0 0 0 0,0 0 0 0 0,0 0 0 0 0,-1-1 0 0 0,1 1 0 0 0,0 0 0 0 0,0 0 0 0 0,0 0 0 0 0,0 0 0 0 0,0 0 1 0 0,0 0-1 0 0,0 0 0 0 0,0 0 0 0 0,0-1 0 0 0,0 1 0 0 0,0 0 0 0 0,-1 0 0 0 0,1 0 0 0 0,0 0 0 0 0,0 0 0 0 0,0 0 0 0 0,0 0 1 0 0,0 0-1 0 0,0 0 0 0 0,-1 0 0 0 0,1 0 0 0 0,0 0 0 0 0,0 0 0 0 0,0 0 0 0 0,0 0 0 0 0,0 0 0 0 0,-1 0 0 0 0,-8 7 120 0 0,-3 6-111 0 0,2 0 0 0 0,0 0-1 0 0,-16 28 1 0 0,-18 50-10 0 0,32-66-31 0 0,11-23 27 0 0,-16 40-46 0 0,16-39 33 0 0,0 0 1 0 0,0 1-1 0 0,0-1 0 0 0,1 0 1 0 0,-1 0-1 0 0,1 0 1 0 0,0 1-1 0 0,0-1 1 0 0,0 0-1 0 0,0 1 0 0 0,2 4 1 0 0,-2-8 12 0 0,0 0 1 0 0,0 0 0 0 0,0 0 0 0 0,0 0-1 0 0,0 0 1 0 0,0 0 0 0 0,0 0-1 0 0,0 0 1 0 0,0 1 0 0 0,0-1-1 0 0,0 0 1 0 0,1 0 0 0 0,-1 0-1 0 0,0 0 1 0 0,0 0 0 0 0,0 0-1 0 0,0 0 1 0 0,0 0 0 0 0,0 0-1 0 0,0 0 1 0 0,0 0 0 0 0,0 0 0 0 0,1 0-1 0 0,-1 0 1 0 0,0 0 0 0 0,0 0-1 0 0,0 0 1 0 0,0 0 0 0 0,0 0-1 0 0,0 0 1 0 0,0 0 0 0 0,0 0-1 0 0,0 0 1 0 0,1 0 0 0 0,-1 0-1 0 0,0 0 1 0 0,0 0 0 0 0,0 0-1 0 0,0 0 1 0 0,0 0 0 0 0,0 0-1 0 0,0 0 1 0 0,0 0 0 0 0,0 0 0 0 0,1-1-1 0 0,5-4-17 0 0,7-10-10 0 0,-12 13 27 0 0,120-174-105 0 0,-106 152 103 0 0,18-23 48 0 0,-22 32-26 0 0,0 0 0 0 0,-1 0-1 0 0,-1-1 1 0 0,9-19 0 0 0,-38 64 199 0 0,-40 62-279 0 0,3-3-6 0 0,57-87 70 0 0,0-1-1 0 0,-1 1 0 0 0,1-1 0 0 0,0 1 0 0 0,0-1 0 0 0,0 1 1 0 0,-1-1-1 0 0,1 0 0 0 0,0 1 0 0 0,0-1 0 0 0,-1 1 0 0 0,1-1 0 0 0,0 0 1 0 0,-1 1-1 0 0,1-1 0 0 0,-1 0 0 0 0,1 1 0 0 0,0-1 0 0 0,-1 0 0 0 0,1 0 1 0 0,-1 1-1 0 0,1-1 0 0 0,-1 0 0 0 0,1 0 0 0 0,-1 0 0 0 0,1 0 0 0 0,-1 1 1 0 0,1-1-1 0 0,-1 0 0 0 0,0 0 0 0 0,0-1-2 0 0,1 1 0 0 0,-1-1 0 0 0,1 0-1 0 0,-1 1 1 0 0,0-1 0 0 0,1 0 0 0 0,-1 1 0 0 0,1-1 0 0 0,-1 0-1 0 0,1 0 1 0 0,0 1 0 0 0,-1-1 0 0 0,1 0 0 0 0,0 0 0 0 0,-1-1-1 0 0,-6-37-8 0 0,7 37 17 0 0,-4-55-105 0 0,3-70 0 0 0,13-56-100 0 0,-12 182 200 0 0,0 0 0 0 0,0 0 0 0 0,0 0-1 0 0,0 0 1 0 0,0 0 0 0 0,0 0-1 0 0,0 0 1 0 0,0 0 0 0 0,0 0 0 0 0,0 0-1 0 0,-1 0 1 0 0,1 0 0 0 0,0 0 0 0 0,-1 0-1 0 0,0-2 1 0 0,1 3 1 0 0,-1 0-1 0 0,1 0 1 0 0,0 0 0 0 0,-1-1 0 0 0,1 1-1 0 0,-1 0 1 0 0,1 0 0 0 0,0 0-1 0 0,-1 0 1 0 0,1 0 0 0 0,0-1-1 0 0,-1 1 1 0 0,1 0 0 0 0,-1 0-1 0 0,1 0 1 0 0,0 0 0 0 0,-1 0-1 0 0,1 0 1 0 0,-1 1 0 0 0,1-1 0 0 0,0 0-1 0 0,-1 0 1 0 0,1 0 0 0 0,-1 0-1 0 0,1 0 1 0 0,-1 1 0 0 0,-3 1 31 0 0,-1 1 1 0 0,1 0 0 0 0,-1 1 0 0 0,-5 5 0 0 0,6-5-29 0 0,-7 6-16 0 0,1 1 1 0 0,0 0 0 0 0,1 1-1 0 0,-12 19 1 0 0,-27 57 18 0 0,47-85-16 0 0,-18 34-8 0 0,2 2-1 0 0,1 0 0 0 0,-19 76 1 0 0,34-109 15 0 0,-3 16-27 0 0,3-21 21 0 0,1 0 0 0 0,0 0 1 0 0,0 0-1 0 0,0 0 1 0 0,0 0-1 0 0,0 0 1 0 0,0 1-1 0 0,0-1 1 0 0,1 0-1 0 0,-1 0 1 0 0,0 0-1 0 0,0 0 1 0 0,1 0-1 0 0,-1 0 1 0 0,1 1-1 0 0,0-2 0 0 0,-1 0-1 0 0,0 0 1 0 0,1 0 0 0 0,-1 0-1 0 0,0 0 1 0 0,1 0-1 0 0,-1 0 1 0 0,0 0-1 0 0,1 0 1 0 0,-1 0-1 0 0,1 0 1 0 0,-1 0-1 0 0,0 0 1 0 0,1 0-1 0 0,-1 0 1 0 0,0 0-1 0 0,1-1 1 0 0,-1 1-1 0 0,0 0 1 0 0,0 0-1 0 0,1 0 1 0 0,-1-1 0 0 0,0 1-1 0 0,1 0 1 0 0,-1 0-1 0 0,0-1 1 0 0,0 1-1 0 0,0 0 1 0 0,1-1-1 0 0,-1 1 1 0 0,0 0-1 0 0,0-1 1 0 0,10-12 32 0 0,-9 12-24 0 0,33-56-60 0 0,35-80 1 0 0,-22 40 98 0 0,-33 69-40 0 0,-1-1-1 0 0,10-36 1 0 0,-17 46 6 0 0,-1 0 1 0 0,-1-1-1 0 0,-1 1 0 0 0,0-33 1 0 0,-2 51 0 0 0,-1-1-1 0 0,0 1 1 0 0,0 0 0 0 0,-1 0 0 0 0,1 0-1 0 0,0 0 1 0 0,0-1 0 0 0,-1 1 0 0 0,1 0 0 0 0,0 0-1 0 0,-1 0 1 0 0,1 0 0 0 0,-2-2 0 0 0,2 3-1 0 0,-1 0-1 0 0,1-1 1 0 0,0 1 0 0 0,-1 0 0 0 0,1-1 0 0 0,-1 1-1 0 0,1 0 1 0 0,0 0 0 0 0,-1-1 0 0 0,1 1 0 0 0,-1 0 0 0 0,1 0-1 0 0,-1 0 1 0 0,1 0 0 0 0,-1 0 0 0 0,1 0 0 0 0,-1 0-1 0 0,1 0 1 0 0,-1 0 0 0 0,1 0 0 0 0,-1 0 0 0 0,0 0 0 0 0,-2 1 12 0 0,0 0 0 0 0,1 0 0 0 0,-1 0 0 0 0,0 1 0 0 0,0-1 0 0 0,1 1 0 0 0,-1-1 0 0 0,-4 5 0 0 0,-5 6-19 0 0,0 1 0 0 0,1 0 0 0 0,0 1 0 0 0,-17 30 1 0 0,8-14 5 0 0,0 3-49 0 0,-21 47 0 0 0,17-31 7 0 0,-50 112-105 0 0,71-150-47 0 0,10-18 72 0 0,10-17 45 0 0,20-45-40 0 0,18-29 60 0 0,11-17 73 0 0,-40 66-14 0 0,-17 31 11 0 0,0 0-1 0 0,-1-1 1 0 0,-1 0 0 0 0,5-22 0 0 0,-12 40-9 0 0,0 1 0 0 0,1-1 0 0 0,-1 0 0 0 0,0 0 0 0 0,0 1 0 0 0,0-1-1 0 0,0 0 1 0 0,0 1 0 0 0,0-1 0 0 0,0 0 0 0 0,0 0 0 0 0,0 1 0 0 0,0-1 0 0 0,0 0 0 0 0,0 0 0 0 0,0 1 0 0 0,-1-1 0 0 0,1 0 0 0 0,0 1 0 0 0,0-1 0 0 0,-2-1 0 0 0,2 2 1 0 0,-1 0 0 0 0,1 0 0 0 0,-1-1 0 0 0,1 1 0 0 0,-1 0 0 0 0,1 0 0 0 0,-1 0 0 0 0,1 0 0 0 0,-1 0 0 0 0,1 0 0 0 0,-1 0 0 0 0,1 0 0 0 0,-1 0 0 0 0,0 0 0 0 0,1 0-1 0 0,-1 0 1 0 0,1 1 0 0 0,-1-1 0 0 0,1 0 0 0 0,-1 0 0 0 0,0 1 0 0 0,-4 2 26 0 0,0 0 0 0 0,0 0 0 0 0,1 0 0 0 0,-6 5 1 0 0,0 3-31 0 0,0 0 1 0 0,1 1 0 0 0,0 0-1 0 0,1 1 1 0 0,-11 22 0 0 0,-4 6 48 0 0,-5 8-51 0 0,-43 103-1 0 0,-4 61-89 0 0,57-159 62 0 0,17-53 20 0 0,-82 276-228 0 0,81-264 131 0 0,8-18-183 0 0,8-20 40 0 0,41-97 56 0 0,105-268 107 0 0,-156 377 71 0 0,-2 6-1 0 0,0 0 0 0 0,1 0 0 0 0,0 0 0 0 0,5-10 0 0 0,-15 58 565 0 0,-93 431-242 0 0,92-436-272 0 0,-2-1 0 0 0,-24 59 0 0 0,41-144-414 0 0,39-169 159 0 0,26-157 58 0 0,-69 351 127 0 0,0-34 1 0 0,-3 51 29 0 0,0 0 1 0 0,-1-1-1 0 0,0 1 1 0 0,-1 0-1 0 0,0-1 1 0 0,0 1-1 0 0,-6-14 1 0 0,7 21-1 0 0,1 0 1 0 0,0 0-1 0 0,-1 0 0 0 0,1 0 1 0 0,-1 0-1 0 0,1 0 0 0 0,-1 0 1 0 0,1 0-1 0 0,-1 0 0 0 0,0 1 1 0 0,0-1-1 0 0,1 0 0 0 0,-1 0 1 0 0,0 1-1 0 0,0-1 0 0 0,0 0 1 0 0,1 1-1 0 0,-1-1 0 0 0,0 1 1 0 0,0 0-1 0 0,0-1 0 0 0,0 1 0 0 0,0 0 1 0 0,0-1-1 0 0,0 1 0 0 0,0 0 1 0 0,0 0-1 0 0,0 0 0 0 0,0 0 1 0 0,-1 0-1 0 0,1 0 0 0 0,0 0 1 0 0,0 0-1 0 0,0 0 0 0 0,0 1 1 0 0,0-1-1 0 0,0 0 0 0 0,0 1 1 0 0,0-1-1 0 0,0 0 0 0 0,1 1 1 0 0,-1-1-1 0 0,0 1 0 0 0,-1 1 1 0 0,-2 0-6 0 0,1 1 0 0 0,-1 0 0 0 0,1 1 0 0 0,0-1 0 0 0,0 1 0 0 0,0-1 1 0 0,1 1-1 0 0,-1 0 0 0 0,-1 4 0 0 0,-14 33 34 0 0,2 0-1 0 0,-20 86 1 0 0,-2 91-147 0 0,21-11-115 0 0,17-171 142 0 0,2 0-1 0 0,1 0 0 0 0,13 61 1 0 0,-15-93 54 0 0,0 0 1 0 0,1 0 0 0 0,-1 0 0 0 0,1 0 0 0 0,2 4 0 0 0,-4-7 23 0 0,0-1 0 0 0,1 1 1 0 0,-1-1-1 0 0,0 0 0 0 0,1 1 0 0 0,-1-1 0 0 0,0 0 0 0 0,1 1 0 0 0,-1-1 0 0 0,0 0 0 0 0,1 1 0 0 0,-1-1 0 0 0,0 0 1 0 0,1 0-1 0 0,-1 0 0 0 0,1 1 0 0 0,-1-1 0 0 0,1 0 0 0 0,-1 0 0 0 0,0 0 0 0 0,1 0 0 0 0,0 0 0 0 0,0 0 1 0 0,-1 0-1 0 0,1 0 0 0 0,0-1 0 0 0,0 1 0 0 0,-1-1 0 0 0,1 1 0 0 0,0 0 1 0 0,-1-1-1 0 0,1 1 0 0 0,-1-1 0 0 0,1 1 0 0 0,-1-1 0 0 0,1 0 0 0 0,-1 1 0 0 0,1-1 1 0 0,-1 1-1 0 0,1-1 0 0 0,0-1 0 0 0,3-6 17 0 0,0-1-1 0 0,0-1 1 0 0,-1 1 0 0 0,0 0-1 0 0,-1-1 1 0 0,3-18 0 0 0,0-1 2 0 0,50-295-53 0 0,-41 230-30 0 0,-13 87 66 0 0,0-5-29 0 0,1 0 1 0 0,0 1 0 0 0,1-1-1 0 0,8-18 1 0 0,-11 30 38 0 0,0 0 1 0 0,0 0-1 0 0,0 0 0 0 0,0 0 1 0 0,0 0-1 0 0,0 0 0 0 0,0 0 1 0 0,0 0-1 0 0,0 0 0 0 0,0 0 1 0 0,0 0-1 0 0,0 0 0 0 0,0 0 1 0 0,0 0-1 0 0,0 0 0 0 0,0 0 1 0 0,1 0-1 0 0,-1 0 0 0 0,0 0 0 0 0,0 0 1 0 0,0 0-1 0 0,0 0 0 0 0,0 0 1 0 0,0 0-1 0 0,0 0 0 0 0,0 0 1 0 0,0 0-1 0 0,0 0 0 0 0,0 0 1 0 0,0 0-1 0 0,0 0 0 0 0,1 0 1 0 0,-1 0-1 0 0,0 0 0 0 0,0 0 1 0 0,0 0-1 0 0,0 0 0 0 0,0 0 1 0 0,0 0-1 0 0,0 0 0 0 0,0 0 1 0 0,0 0-1 0 0,0 0 0 0 0,0 0 1 0 0,0 0-1 0 0,0 0 0 0 0,0 0 1 0 0,0 0-1 0 0,0 0 0 0 0,0 0 1 0 0,0-1-1 0 0,1 1 0 0 0,-1 0 1 0 0,0 0-1 0 0,0 0 0 0 0,0 0 0 0 0,0 0 1 0 0,0 0-1 0 0,0 0 0 0 0,0 0 1 0 0,0 0-1 0 0,1 10 197 0 0,-2 13 71 0 0,-13 103 412 0 0,-33 318-143 0 0,30-147-632 0 0,17-289-179 0 0,3-17 86 0 0,2-16 119 0 0,25-177-21 0 0,37-98 3 0 0,-58 268 260 0 0,-9 32-160 0 0,0 0 1 0 0,0 0-1 0 0,0 0 0 0 0,0 0 1 0 0,0 0-1 0 0,0 0 0 0 0,0 0 1 0 0,0 1-1 0 0,1-1 0 0 0,-1 0 1 0 0,0 0-1 0 0,0 0 0 0 0,0 0 1 0 0,0 0-1 0 0,0 0 0 0 0,0 0 1 0 0,0 0-1 0 0,0-1 0 0 0,0 1 1 0 0,0 0-1 0 0,0 0 0 0 0,0 0 1 0 0,0 0-1 0 0,0 0 0 0 0,0 0 1 0 0,0 0-1 0 0,0 0 0 0 0,0 0 0 0 0,0 0 1 0 0,1 0-1 0 0,-4 19 448 0 0,-7 68-156 0 0,4 167-1 0 0,7-174-298 0 0,-2-26-53 0 0,0 2-166 0 0,10 87 0 0 0,-9-142 195 0 0,0-1 0 0 0,0 1-1 0 0,0 0 1 0 0,0-1 0 0 0,0 1 0 0 0,0 0-1 0 0,0-1 1 0 0,1 1 0 0 0,-1 0 0 0 0,0-1-1 0 0,0 1 1 0 0,0-1 0 0 0,1 1 0 0 0,-1 0-1 0 0,0-1 1 0 0,1 1 0 0 0,-1-1 0 0 0,1 2-1 0 0,4-11-364 0 0,1-20 153 0 0,5-75 123 0 0,-5 0 0 0 0,-12-172 0 0 0,5 255 101 0 0,-1 1 0 0 0,-1 0 1 0 0,0 0-1 0 0,-10-28 1 0 0,13 48 13 0 0,0-1 1 0 0,0 1 0 0 0,0-1-1 0 0,0 1 1 0 0,0 0 0 0 0,0-1-1 0 0,0 1 1 0 0,-1-1-1 0 0,1 1 1 0 0,0 0 0 0 0,0-1-1 0 0,0 1 1 0 0,-1-1-1 0 0,1 1 1 0 0,0 0 0 0 0,-1-1-1 0 0,1 1 1 0 0,0 0-1 0 0,-1-1 1 0 0,1 1 0 0 0,0 0-1 0 0,-1 0 1 0 0,1-1-1 0 0,0 1 1 0 0,-1 0 0 0 0,1 0-1 0 0,-1 0 1 0 0,1 0 0 0 0,0 0-1 0 0,-1-1 1 0 0,0 1-1 0 0,0 1 5 0 0,1-1 0 0 0,-1 1 0 0 0,0-1 0 0 0,1 1 0 0 0,-1-1 0 0 0,1 1 0 0 0,-1 0 0 0 0,1-1 0 0 0,-1 1 0 0 0,1-1 1 0 0,-1 1-1 0 0,1 0 0 0 0,0 0 0 0 0,-1-1 0 0 0,1 2 0 0 0,-10 30 181 0 0,5-1-84 0 0,1-1 1 0 0,1 1-1 0 0,2 36 1 0 0,10 94-175 0 0,-5-122 73 0 0,8 153-224 0 0,-7-64-272 0 0,-4-115 434 0 0,0 7-49 0 0,-1-15-69 0 0,-2-7-142 0 0,-52-146 131 0 0,-40-68 303 0 0,51 137-119 0 0,43 78 3 0 0,0 1-1 0 0,0 0 0 0 0,0-1 1 0 0,0 1-1 0 0,-1-1 1 0 0,1 1-1 0 0,0 0 1 0 0,0-1-1 0 0,0 1 0 0 0,-1 0 1 0 0,1 0-1 0 0,0-1 1 0 0,0 1-1 0 0,-1 0 0 0 0,1-1 1 0 0,0 1-1 0 0,-1 0 1 0 0,1 0-1 0 0,0 0 1 0 0,-1-1-1 0 0,1 1 0 0 0,0 0 1 0 0,-1 0-1 0 0,1 0 1 0 0,0 0-1 0 0,-1 0 1 0 0,1 0-1 0 0,0-1 0 0 0,-1 1 1 0 0,1 0-1 0 0,-1 0 1 0 0,1 0-1 0 0,0 0 0 0 0,-1 0 1 0 0,1 1-1 0 0,-1-1 1 0 0,1 0-1 0 0,0 0 1 0 0,-1 0-1 0 0,1 0 0 0 0,0 0 1 0 0,-1 0-1 0 0,1 1 1 0 0,0-1-1 0 0,-1 0 1 0 0,1 0-1 0 0,0 0 0 0 0,-1 1 1 0 0,1-1-1 0 0,0 0 1 0 0,0 1-1 0 0,-1-1 0 0 0,1 0 1 0 0,0 0-1 0 0,0 1 1 0 0,0-1-1 0 0,-1 0 1 0 0,1 1-1 0 0,0-1 0 0 0,0 1 1 0 0,0-1-1 0 0,0 0 1 0 0,0 1-1 0 0,0 0 1 0 0,-9 28 244 0 0,9-26-258 0 0,-5 27 67 0 0,1 0-1 0 0,1 0 1 0 0,2 0 0 0 0,2 31-1 0 0,21 119 204 0 0,-10-115-422 0 0,25 78-1 0 0,-24-104 66 0 0,2-1-1 0 0,1-1 0 0 0,26 44 1 0 0,-41-79 57 0 0,0-1-1 0 0,-1 1 1 0 0,1-1 0 0 0,0 1 0 0 0,1-1-1 0 0,-1 0 1 0 0,0 1 0 0 0,0-1-1 0 0,1 0 1 0 0,-1 0 0 0 0,3 2 0 0 0,-4-3 27 0 0,0 0 1 0 0,0 0-1 0 0,1 0 1 0 0,-1 0-1 0 0,0 0 1 0 0,0 0-1 0 0,0 0 1 0 0,1 0-1 0 0,-1 0 0 0 0,0 0 1 0 0,0 0-1 0 0,1 0 1 0 0,-1 0-1 0 0,0 0 1 0 0,0 0-1 0 0,0-1 1 0 0,1 1-1 0 0,-1 0 1 0 0,0 0-1 0 0,0 0 1 0 0,0 0-1 0 0,1 0 1 0 0,-1 0-1 0 0,0-1 1 0 0,0 1-1 0 0,0 0 1 0 0,0 0-1 0 0,0 0 1 0 0,1 0-1 0 0,-1-1 1 0 0,0 1-1 0 0,4-14-60 0 0,-4-11 77 0 0,0 0-1 0 0,-2 0 1 0 0,-4-27 0 0 0,-1-2-25 0 0,-14-246 49 0 0,3 41 1 0 0,16 242-39 0 0,2 8 37 0 0,-1-1-1 0 0,0 0 0 0 0,0 1 1 0 0,-1-1-1 0 0,0 1 1 0 0,-5-13-1 0 0,6 22-12 0 0,1-1 0 0 0,0 1-1 0 0,0 0 1 0 0,0 0 0 0 0,0-1 0 0 0,0 1 0 0 0,0 0-1 0 0,0 0 1 0 0,-1-1 0 0 0,1 1 0 0 0,0 0 0 0 0,0 0-1 0 0,0-1 1 0 0,-1 1 0 0 0,1 0 0 0 0,0 0 0 0 0,0 0-1 0 0,-1-1 1 0 0,1 1 0 0 0,0 0 0 0 0,0 0 0 0 0,-1 0-1 0 0,1 0 1 0 0,0 0 0 0 0,0 0 0 0 0,-1 0 0 0 0,1-1-1 0 0,0 1 1 0 0,-1 0 0 0 0,1 0 0 0 0,0 0 0 0 0,-1 0-1 0 0,-6 8 364 0 0,-1 15 23 0 0,3 2-234 0 0,0 1 0 0 0,2 0-1 0 0,0 31 1 0 0,6 79-172 0 0,5-33-61 0 0,33 158 1 0 0,18-24-629 0 0,-56-229 641 0 0,-3-5 17 0 0,1-1 1 0 0,-1 1-1 0 0,1 0 1 0 0,0-1-1 0 0,0 1 1 0 0,0-1-1 0 0,0 0 1 0 0,3 5-1 0 0,-4-24-413 0 0,-56-209 428 0 0,27 118 52 0 0,-11-54-21 0 0,39 161 2 0 0,1-1 0 0 0,0 1 0 0 0,-1 0 0 0 0,1 0 0 0 0,0 0 0 0 0,-1 0 0 0 0,1 0 0 0 0,-1 0 0 0 0,1 0 0 0 0,-1 0 0 0 0,0 0 0 0 0,0 0 0 0 0,1 0 1 0 0,-1 1-1 0 0,-1-2 0 0 0,2 2 0 0 0,-1 0 0 0 0,1 0 1 0 0,-1-1-1 0 0,1 1 0 0 0,0 0 1 0 0,-1 0-1 0 0,1 0 0 0 0,0 0 1 0 0,-1 0-1 0 0,1 1 0 0 0,-1-1 1 0 0,1 0-1 0 0,0 0 0 0 0,-1 0 1 0 0,1 0-1 0 0,0 0 0 0 0,-1 0 0 0 0,1 1 1 0 0,0-1-1 0 0,-1 0 0 0 0,1 0 1 0 0,0 0-1 0 0,0 1 0 0 0,-1-1 1 0 0,1 0-1 0 0,0 0 0 0 0,0 1 1 0 0,-1-1-1 0 0,1 1 0 0 0,-3 2 41 0 0,1 1 0 0 0,0 0-1 0 0,0 0 1 0 0,0-1 0 0 0,1 1-1 0 0,-2 6 1 0 0,-7 30-28 0 0,2 0 0 0 0,-5 72 0 0 0,9 84-309 0 0,4-173 207 0 0,0-3 34 0 0,2 51-145 0 0,-1-64 152 0 0,0-1-1 0 0,0 1 1 0 0,0-1-1 0 0,1 0 1 0 0,0 1-1 0 0,0-1 1 0 0,1 0-1 0 0,4 8 1 0 0,21 22-13 0 0,-7-12 121 0 0,-19-21-76 0 0,0 0-1 0 0,1 0 1 0 0,0-1 0 0 0,-1 1-1 0 0,1-1 1 0 0,0 0 0 0 0,0 0-1 0 0,1 0 1 0 0,-1 0 0 0 0,0 0-1 0 0,4 0 1 0 0,-6-1 4 0 0,0-1 0 0 0,0 0-1 0 0,0 1 1 0 0,0-1 0 0 0,0 0-1 0 0,0 0 1 0 0,0 0 0 0 0,0 0-1 0 0,0 0 1 0 0,0 0 0 0 0,0 0 0 0 0,0-1-1 0 0,0 1 1 0 0,0 0 0 0 0,0 0-1 0 0,0-1 1 0 0,-1 1 0 0 0,3-1-1 0 0,-2 0 0 0 0,0 0 0 0 0,0 0-1 0 0,-1 0 1 0 0,1 0-1 0 0,0 0 1 0 0,0 0-1 0 0,-1-1 1 0 0,1 1-1 0 0,0 0 1 0 0,-1 0-1 0 0,1-1 1 0 0,-1 1 0 0 0,0 0-1 0 0,1 0 1 0 0,-1-1-1 0 0,0 1 1 0 0,0-3-1 0 0,1-4 8 0 0,0 0-1 0 0,-1 0 1 0 0,0-1-1 0 0,-1 1 1 0 0,0 0-1 0 0,0 0 1 0 0,-1 0 0 0 0,0 0-1 0 0,0 0 1 0 0,-5-10-1 0 0,7 17-3 0 0,0 1-1 0 0,0 0 1 0 0,-1-1-1 0 0,1 1 1 0 0,0-1-1 0 0,0 1 1 0 0,-1 0-1 0 0,1-1 1 0 0,0 1-1 0 0,-1 0 1 0 0,1-1-1 0 0,0 1 1 0 0,-1 0-1 0 0,1 0 1 0 0,0-1-1 0 0,-1 1 1 0 0,1 0 0 0 0,-1 0-1 0 0,1-1 1 0 0,0 1-1 0 0,-1 0 1 0 0,1 0-1 0 0,-1 0 1 0 0,1 0-1 0 0,-1 0 1 0 0,1 0-1 0 0,-1 0 1 0 0,0 0-1 0 0,0 0 3 0 0,1 0 0 0 0,-1 1 0 0 0,0-1-1 0 0,0 1 1 0 0,0-1 0 0 0,1 1 0 0 0,-1-1 0 0 0,0 1 0 0 0,1-1-1 0 0,-1 1 1 0 0,1 0 0 0 0,-1-1 0 0 0,0 2 0 0 0,-2 2 5 0 0,1 0 1 0 0,0-1-1 0 0,0 1 1 0 0,1 0 0 0 0,-2 5-1 0 0,1 1-24 0 0,1 0-1 0 0,0 1 1 0 0,1-1-1 0 0,0 0 1 0 0,1 1-1 0 0,0-1 1 0 0,0 0 0 0 0,1 0-1 0 0,0 0 1 0 0,1 0-1 0 0,0 0 1 0 0,1-1-1 0 0,0 1 1 0 0,1-1-1 0 0,0 0 1 0 0,0 0-1 0 0,1-1 1 0 0,0 1-1 0 0,9 10 1 0 0,-13-18 5 0 0,0 1 0 0 0,-1-1-1 0 0,1 1 1 0 0,0-1 0 0 0,0 0 0 0 0,0 0 0 0 0,0 1 0 0 0,0-1 0 0 0,0 0-1 0 0,0-1 1 0 0,0 1 0 0 0,3 0 0 0 0,-4-1 8 0 0,-1 0 0 0 0,1 0 0 0 0,0 0 0 0 0,0 0 0 0 0,-1 0 0 0 0,1 0 0 0 0,0 0 1 0 0,-1 0-1 0 0,1 0 0 0 0,0-1 0 0 0,0 1 0 0 0,-1 0 0 0 0,1-1 0 0 0,0 1 0 0 0,-1 0 0 0 0,1-1 0 0 0,-1 1 0 0 0,1-1 0 0 0,-1 1 0 0 0,1-1 0 0 0,-1 1 1 0 0,1-1-1 0 0,-1 0 0 0 0,1 1 0 0 0,-1-1 0 0 0,1 1 0 0 0,-1-1 0 0 0,0 0 0 0 0,1 1 0 0 0,-1-1 0 0 0,0 0 0 0 0,0 0 0 0 0,0 1 0 0 0,0-1 0 0 0,1 0 1 0 0,-1 1-1 0 0,0-1 0 0 0,0 0 0 0 0,0-1 0 0 0,0-16 35 0 0,0-1 1 0 0,-1 0 0 0 0,-1 1-1 0 0,-1 0 1 0 0,-7-27-1 0 0,0-3-49 0 0,8 41 26 0 0,-12-58 24 0 0,13 60-26 0 0,-1-1 0 0 0,0 0 1 0 0,-1 1-1 0 0,1 0 0 0 0,-1-1 0 0 0,0 1 1 0 0,0 0-1 0 0,-7-7 0 0 0,10 11-1 0 0,-1 0 0 0 0,1 1 0 0 0,-1-1 0 0 0,1 1-1 0 0,-1-1 1 0 0,1 1 0 0 0,-1-1 0 0 0,1 1 0 0 0,-1-1-1 0 0,0 1 1 0 0,1 0 0 0 0,-1-1 0 0 0,0 1 0 0 0,1 0 0 0 0,-1 0-1 0 0,0-1 1 0 0,0 1 0 0 0,1 0 0 0 0,-1 0 0 0 0,-1 0 0 0 0,2 0-4 0 0,0 0 0 0 0,-1 1 1 0 0,1-1-1 0 0,0 0 1 0 0,-1 0-1 0 0,1 1 0 0 0,0-1 1 0 0,0 0-1 0 0,-1 1 1 0 0,1-1-1 0 0,0 0 0 0 0,0 1 1 0 0,-1-1-1 0 0,1 1 1 0 0,0-1-1 0 0,0 0 0 0 0,0 1 1 0 0,0-1-1 0 0,0 1 1 0 0,0-1-1 0 0,0 0 0 0 0,0 1 1 0 0,0-1-1 0 0,0 1 1 0 0,-1 4 9 0 0,1-1 0 0 0,1 1 0 0 0,-1 0 0 0 0,3 8 1 0 0,4 9 11 0 0,2-1 0 0 0,1 1 0 0 0,0-1 0 0 0,15 20 0 0 0,-22-35-16 0 0,4 6-19 0 0,0-1 0 0 0,1 0 1 0 0,0-1-1 0 0,0 0 1 0 0,1 0-1 0 0,1-1 1 0 0,0 0-1 0 0,15 11 0 0 0,-24-19 0 0 0,-1-1-1 0 0,1 1 1 0 0,-1-1 0 0 0,1 0-1 0 0,-1 1 1 0 0,1-1-1 0 0,-1 0 1 0 0,1 0-1 0 0,-1 0 1 0 0,1 1 0 0 0,0-1-1 0 0,-1 0 1 0 0,1 0-1 0 0,-1 0 1 0 0,1 0-1 0 0,-1 0 1 0 0,1 0 0 0 0,0 0-1 0 0,-1 0 1 0 0,1 0-1 0 0,-1 0 1 0 0,1 0-1 0 0,0 0 1 0 0,-1-1 0 0 0,1 1-1 0 0,-1 0 1 0 0,1 0-1 0 0,-1-1 1 0 0,1 1-1 0 0,-1 0 1 0 0,1-1 0 0 0,0 0-4 0 0,0 0 1 0 0,-1-1 0 0 0,1 1 0 0 0,0 0-1 0 0,-1 0 1 0 0,1-1 0 0 0,-1 1 0 0 0,0 0-1 0 0,0-1 1 0 0,1 1 0 0 0,-1-1 0 0 0,0-1-1 0 0,0-6 25 0 0,-1 0 0 0 0,1 0 0 0 0,-4-9 0 0 0,-12-57 42 0 0,-32-91 0 0 0,43 154-36 0 0,0 1 1 0 0,-1-1-1 0 0,-1 1 1 0 0,0 0-1 0 0,-9-12 1 0 0,16 23-18 0 0,0 0 1 0 0,0 0-1 0 0,0 0 0 0 0,0 0 1 0 0,0 0-1 0 0,0-1 1 0 0,0 1-1 0 0,-1 0 1 0 0,1 0-1 0 0,0 0 0 0 0,0 0 1 0 0,0 0-1 0 0,0 0 1 0 0,0 0-1 0 0,0-1 1 0 0,0 1-1 0 0,0 0 1 0 0,0 0-1 0 0,0 0 0 0 0,-1 0 1 0 0,1 0-1 0 0,0 0 1 0 0,0 0-1 0 0,0 0 1 0 0,0 0-1 0 0,0 0 1 0 0,0 0-1 0 0,0 0 0 0 0,-1 0 1 0 0,1 0-1 0 0,0 0 1 0 0,0 0-1 0 0,0 0 1 0 0,0 0-1 0 0,0 0 1 0 0,0 0-1 0 0,-1 0 0 0 0,1 0 1 0 0,0 0-1 0 0,0 0 1 0 0,0 0-1 0 0,0 0 1 0 0,0 0-1 0 0,0 0 1 0 0,-1 0-1 0 0,1 0 0 0 0,0 0 1 0 0,0 0-1 0 0,0 0 1 0 0,0 0-1 0 0,0 0 1 0 0,0 1-1 0 0,-1 8 93 0 0,4 12 8 0 0,5 3-32 0 0,1 0 1 0 0,1-1 0 0 0,21 34-1 0 0,-15-33-93 0 0,1-1 0 0 0,36 37 0 0 0,-37-43 43 0 0,-15-15-30 0 0,28 27-120 0 0,-27-28 97 0 0,0 1 1 0 0,0-1-1 0 0,0 1 0 0 0,0-1 1 0 0,0 0-1 0 0,0 0 1 0 0,0 1-1 0 0,1-2 1 0 0,-1 1-1 0 0,0 0 1 0 0,1 0-1 0 0,-1-1 0 0 0,5 1 1 0 0,-7-1 19 0 0,1 0 0 0 0,0-1 0 0 0,-1 1 0 0 0,1 0 0 0 0,0-1 0 0 0,-1 1 0 0 0,1 0 0 0 0,0-1 0 0 0,-1 1 0 0 0,1-1 0 0 0,-1 1 0 0 0,1-1 0 0 0,0 1 0 0 0,-1-1 0 0 0,1 1 0 0 0,-1-1 0 0 0,0 0 0 0 0,1 1 0 0 0,-1-1 0 0 0,0 0 0 0 0,1 1 0 0 0,-1-1 0 0 0,0 0 0 0 0,1 0 1 0 0,-1 1-1 0 0,0-1 0 0 0,0 0 0 0 0,0 0 0 0 0,0 1 0 0 0,0-1 0 0 0,0 0 0 0 0,0 0 0 0 0,0 1 0 0 0,0-2 0 0 0,-4-31 71 0 0,3 30-71 0 0,-16-78 108 0 0,-51-139 0 0 0,51 176 39 0 0,-45-77 0 0 0,54 109-86 0 0,5 12 53 0 0,2 7 32 0 0,2 6-72 0 0,1 0 1 0 0,0-1 0 0 0,1 1 0 0 0,0-1-1 0 0,9 22 1 0 0,33 57-31 0 0,-36-73-11 0 0,14 23-133 0 0,3-1-1 0 0,1-1 1 0 0,1-1 0 0 0,39 38-1 0 0,-67-75 96 0 0,1 0 0 0 0,0 0 0 0 0,-1 0 0 0 0,1-1 0 0 0,0 1 0 0 0,0 0 0 0 0,0 0 0 0 0,-1-1 0 0 0,1 1 0 0 0,0-1 0 0 0,0 1 0 0 0,0-1 0 0 0,0 1 0 0 0,0-1 0 0 0,0 0 0 0 0,0 1 0 0 0,2-1 0 0 0,-2 0 9 0 0,-1 0 0 0 0,0 0 0 0 0,1-1 0 0 0,-1 1 0 0 0,1 0 0 0 0,-1-1 0 0 0,0 1 0 0 0,1 0 0 0 0,-1-1 0 0 0,1 1 0 0 0,-1 0 0 0 0,0-1 0 0 0,0 1 1 0 0,1 0-1 0 0,-1-1 0 0 0,0 1 0 0 0,0-1 0 0 0,1 1 0 0 0,-1-1 0 0 0,0 1 0 0 0,0 0 0 0 0,0-1 0 0 0,0 1 0 0 0,0-1 0 0 0,0 1 0 0 0,0-1 0 0 0,1-5 6 0 0,-1 1 0 0 0,0-1 0 0 0,0 1-1 0 0,-1 0 1 0 0,-1-8 0 0 0,-12-44 68 0 0,-34-84 1 0 0,35 106-20 0 0,-140-305 121 0 0,149 333-214 0 0,-2-5 115 0 0,8 22 227 0 0,24 61-30 0 0,63 121-1 0 0,11-29-1120 0 0,-92-152 740 0 0,-5-6 69 0 0,0-1 1 0 0,0 1-1 0 0,0-1 0 0 0,1 0 1 0 0,0 0-1 0 0,5 4 0 0 0,-9-8 44 0 0,0 0-1 0 0,0 1 0 0 0,0-1 1 0 0,1 0-1 0 0,-1 0 0 0 0,0 0 1 0 0,0 0-1 0 0,1 0 0 0 0,-1 0 0 0 0,0 0 1 0 0,0 0-1 0 0,1 0 0 0 0,-1 0 1 0 0,0 0-1 0 0,0 0 0 0 0,1 0 0 0 0,-1 0 1 0 0,0 0-1 0 0,0 0 0 0 0,1 0 1 0 0,-1 0-1 0 0,0 0 0 0 0,0 0 0 0 0,1 0 1 0 0,-1 0-1 0 0,0 0 0 0 0,0 0 1 0 0,1-1-1 0 0,-1 1 0 0 0,0 0 0 0 0,0 0 1 0 0,0 0-1 0 0,1 0 0 0 0,-1-1 1 0 0,0 1-1 0 0,0 0 0 0 0,0 0 0 0 0,0 0 1 0 0,0-1-1 0 0,1 1 0 0 0,-1 0 1 0 0,0 0-1 0 0,0-1 0 0 0,0 1 1 0 0,0 0-1 0 0,0 0 0 0 0,0-1 0 0 0,0 1 1 0 0,0 0-1 0 0,0 0 0 0 0,0-1 1 0 0,0 1-1 0 0,0 0 0 0 0,0 0 0 0 0,0-1 1 0 0,0 1-1 0 0,0-17 10 0 0,-4-9 12 0 0,-1 1 0 0 0,-1 0 0 0 0,-10-25 0 0 0,2 4-53 0 0,-21-75 33 0 0,-90-326 279 0 0,120 422-298 0 0,5 19 68 0 0,-1-1 0 0 0,-1 0 0 0 0,-2-8 0 0 0,14 63 781 0 0,105 258-649 0 0,-103-278-303 0 0,-6-12 19 0 0,-5-11 75 0 0,1-1-1 0 0,-1 0 1 0 0,1 1 0 0 0,0-1-1 0 0,0 0 1 0 0,3 4-1 0 0,-5-8 23 0 0,1 0-1 0 0,-1 1 0 0 0,0-1 0 0 0,0 0 0 0 0,0 0 1 0 0,0 0-1 0 0,0 0 0 0 0,0 0 0 0 0,0 0 1 0 0,0 0-1 0 0,0 0 0 0 0,0 0 0 0 0,0 1 1 0 0,1-1-1 0 0,-1 0 0 0 0,0 0 0 0 0,0 0 0 0 0,0 0 1 0 0,0 0-1 0 0,0 0 0 0 0,0 0 0 0 0,0 0 1 0 0,1 0-1 0 0,-1 0 0 0 0,0 0 0 0 0,0 0 1 0 0,0 0-1 0 0,0 0 0 0 0,0 0 0 0 0,0 0 0 0 0,1 0 1 0 0,-1 0-1 0 0,0 0 0 0 0,0 0 0 0 0,0 0 1 0 0,0 0-1 0 0,0 0 0 0 0,0 0 0 0 0,0 0 0 0 0,1 0 1 0 0,-1-1-1 0 0,2-5-107 0 0,0-8 135 0 0,-3-8-9 0 0,-1 0 0 0 0,-2 0 0 0 0,0 1 0 0 0,-9-28 0 0 0,7 26-9 0 0,-73-214 107 0 0,39 126-100 0 0,32 86-89 0 0,1 0 0 0 0,-5-42 1 0 0,5-13 50 0 0,12 86 48 0 0,6 13 170 0 0,54 126 474 0 0,13 29-557 0 0,-72-162-157 0 0,-4-6 7 0 0,0-1 0 0 0,1 0 0 0 0,-1 1 1 0 0,1-1-1 0 0,1 0 0 0 0,-1 0 0 0 0,1-1 0 0 0,7 9 0 0 0,-11-13 31 0 0,1 0 0 0 0,-1 0 0 0 0,0 1 0 0 0,0-1 0 0 0,1 0 0 0 0,-1 0 0 0 0,0 0 0 0 0,0 1 0 0 0,1-1 1 0 0,-1 0-1 0 0,0 0 0 0 0,1 0 0 0 0,-1 0 0 0 0,0 0 0 0 0,0 0 0 0 0,1 0 0 0 0,-1 0 0 0 0,0 0 0 0 0,1 0 0 0 0,-1 0 0 0 0,0 0 0 0 0,1 0 0 0 0,-1 0 0 0 0,0 0 0 0 0,1 0 0 0 0,-1 0 0 0 0,0 0 1 0 0,1 0-1 0 0,-1-1 0 0 0,0 1 0 0 0,0 0 0 0 0,1 0 0 0 0,-1 0 0 0 0,0 0 0 0 0,1-1 0 0 0,3-12-127 0 0,-5-16 205 0 0,-4 10-46 0 0,0 1 0 0 0,-1-1 0 0 0,-1 1 0 0 0,0 0 0 0 0,-2 1 0 0 0,0 0 0 0 0,-20-27 0 0 0,-59-76-98 0 0,78 102 24 0 0,7 13 117 0 0,7 17 101 0 0,84 261 746 0 0,-6-19-831 0 0,-32-95-201 0 0,-40-127 99 0 0,20 57-583 0 0,-25-78 493 0 0,1 0-1 0 0,12 20 0 0 0,-22-43-99 0 0,-8-18 154 0 0,-65-106-115 0 0,16 33 45 0 0,99 179 815 0 0,17 34-613 0 0,46 61-268 0 0,-52-92-78 0 0,-42-66 229 0 0,-6-9 30 0 0,1 0 0 0 0,0-1 0 0 0,0 1 0 0 0,1-1 1 0 0,4 6-1 0 0,-7-12-12 0 0,0 0 0 0 0,-1 0 0 0 0,1-1 0 0 0,-1 1 0 0 0,-2-5 0 0 0,-43-98-14 0 0,13 34 14 0 0,-20-42-2 0 0,23 52-16 0 0,-42-124 0 0 0,70 176 13 0 0,-7-16 179 0 0,11 48 286 0 0,6 11-326 0 0,1 0 0 0 0,2 0-1 0 0,26 55 1 0 0,59 88-305 0 0,-81-151 169 0 0,27 46-319 0 0,52 67 1 0 0,-80-124 325 0 0,-9-13-35 0 0,-6-11-43 0 0,-3-4 109 0 0,0 1 1 0 0,-1 0-1 0 0,-12-22 0 0 0,-26-36 58 0 0,30 52-65 0 0,-99-138 75 0 0,110 154-58 0 0,-2-3 4 0 0,-1 1-1 0 0,1 0 0 0 0,-1 0 0 0 0,0 0 0 0 0,-1 1 0 0 0,1-1 1 0 0,-9-4-1 0 0,14 9-16 0 0,-1 0-1 0 0,1-1 1 0 0,0 1 0 0 0,0 0 0 0 0,0 0-1 0 0,-1 0 1 0 0,1 0 0 0 0,0 0 0 0 0,0 0 0 0 0,0 0-1 0 0,-1 0 1 0 0,1 0 0 0 0,0 0 0 0 0,0 0 0 0 0,-1 0-1 0 0,1 0 1 0 0,0 0 0 0 0,0 0 0 0 0,0 0-1 0 0,-1 0 1 0 0,1 0 0 0 0,0 0 0 0 0,0 0 0 0 0,0 1-1 0 0,-1-1 1 0 0,1 0 0 0 0,0 0 0 0 0,0 0-1 0 0,0 0 1 0 0,-1 0 0 0 0,1 0 0 0 0,0 1 0 0 0,0-1-1 0 0,0 0 1 0 0,0 0 0 0 0,0 0 0 0 0,-1 1 0 0 0,-1 10 125 0 0,5 12 15 0 0,10 28-122 0 0,2-1 1 0 0,3-1-1 0 0,23 47 0 0 0,-3-7-69 0 0,-27-62 35 0 0,-4-12-17 0 0,0 0-1 0 0,-2 1 1 0 0,0-1 0 0 0,0 1-1 0 0,-2 1 1 0 0,2 16-1 0 0,-4-32 30 0 0,-2 0-1 0 0,1 0 0 0 0,0 0 0 0 0,0 0 1 0 0,0 0-1 0 0,0 0 0 0 0,0 0 0 0 0,-1 0 0 0 0,1 0 1 0 0,0-1-1 0 0,-1 1 0 0 0,1 0 0 0 0,-1 0 0 0 0,1 0 1 0 0,-1 0-1 0 0,0-1 0 0 0,1 1 0 0 0,-1 0 0 0 0,1-1 1 0 0,-1 1-1 0 0,0 0 0 0 0,0-1 0 0 0,0 1 0 0 0,1-1 1 0 0,-1 1-1 0 0,0-1 0 0 0,0 1 0 0 0,0-1 0 0 0,0 0 1 0 0,0 1-1 0 0,0-1 0 0 0,1 0 0 0 0,-1 0 0 0 0,0 0 1 0 0,0 0-1 0 0,0 0 0 0 0,0 0 0 0 0,-2 0 1 0 0,-4 0-15 0 0,-1 0 0 0 0,0-1 0 0 0,-13-3 0 0 0,12 2-23 0 0,7 2 38 0 0,-113-24-63 0 0,95 18-28 0 0,1 0 0 0 0,1-1 0 0 0,-35-18 0 0 0,47 23-3 0 0,5 3 35 0 0,6 11 23 0 0,17 18 89 0 0,-20-28-53 0 0,-1-1 4 0 0,47 56 90 0 0,-42-50-82 0 0,1 0-1 0 0,0-1 1 0 0,1 1-1 0 0,0-2 1 0 0,13 9-1 0 0,-20-13-11 0 0,0-1 1 0 0,1 1-1 0 0,-1 0 1 0 0,0-1-1 0 0,0 1 0 0 0,1-1 1 0 0,-1 0-1 0 0,0 1 1 0 0,1-1-1 0 0,-1 0 0 0 0,1 0 1 0 0,-1 0-1 0 0,0 0 1 0 0,1 0-1 0 0,-1 0 0 0 0,0 0 1 0 0,1 0-1 0 0,-1 0 1 0 0,0-1-1 0 0,1 1 0 0 0,-1-1 1 0 0,2 0-1 0 0,-1 0 5 0 0,-1-1 0 0 0,1 1-1 0 0,-1 0 1 0 0,0-1 0 0 0,1 1-1 0 0,-1-1 1 0 0,0 1 0 0 0,0-1 0 0 0,0 0-1 0 0,0 1 1 0 0,-1-1 0 0 0,1 0 0 0 0,0 0-1 0 0,0-2 1 0 0,1-4 13 0 0,-1-1-1 0 0,1 1 1 0 0,-2-1-1 0 0,1 1 1 0 0,-1-1 0 0 0,-1-8-1 0 0,0 9-9 0 0,0 1 0 0 0,-1 0 1 0 0,0 0-1 0 0,0 0 0 0 0,-1 0 0 0 0,1 0 0 0 0,-1 0 0 0 0,-1 1 0 0 0,-7-11 0 0 0,9 14-5 0 0,0 0 0 0 0,0 0-1 0 0,0 1 1 0 0,0-1 0 0 0,-1 1-1 0 0,1 0 1 0 0,-1-1 0 0 0,0 1-1 0 0,0 1 1 0 0,0-1 0 0 0,0 0-1 0 0,0 1 1 0 0,0-1-1 0 0,0 1 1 0 0,0 0 0 0 0,0 0-1 0 0,-1 0 1 0 0,1 0 0 0 0,0 1-1 0 0,-1 0 1 0 0,1-1 0 0 0,-1 1-1 0 0,-4 1 1 0 0,8-1-9 0 0,-1 0 1 0 0,0 0-1 0 0,1 0 1 0 0,-1 0-1 0 0,0 0 1 0 0,1 0-1 0 0,-1 1 1 0 0,0-1-1 0 0,1 0 0 0 0,-1 0 1 0 0,1 1-1 0 0,-1-1 1 0 0,0 0-1 0 0,1 1 1 0 0,-1-1-1 0 0,1 1 1 0 0,-1-1-1 0 0,1 1 1 0 0,-1-1-1 0 0,1 1 1 0 0,-1-1-1 0 0,1 1 1 0 0,0-1-1 0 0,-1 1 0 0 0,1-1 1 0 0,0 1-1 0 0,-1 0 1 0 0,1 1-1 0 0,0-1 0 0 0,0 1 0 0 0,0-1-1 0 0,0 0 1 0 0,0 1 0 0 0,0-1 0 0 0,1 1 0 0 0,-1-1 0 0 0,0 0 0 0 0,1 1 0 0 0,-1-1-1 0 0,2 2 1 0 0,2 5-1 0 0,0-1-1 0 0,0 0 0 0 0,8 8 1 0 0,-11-14 6 0 0,9 10-11 0 0,0 0 1 0 0,1-1 0 0 0,0 0-1 0 0,1-1 1 0 0,0 0 0 0 0,1-1-1 0 0,0 0 1 0 0,0-1 0 0 0,0-1-1 0 0,1 0 1 0 0,0 0-1 0 0,27 5 1 0 0,-39-10 5 0 0,1-1 1 0 0,-1 1-1 0 0,1-1 0 0 0,-1 0 0 0 0,1 1 0 0 0,-1-1 1 0 0,1-1-1 0 0,-1 1 0 0 0,1 0 0 0 0,-1 0 1 0 0,0-1-1 0 0,1 0 0 0 0,-1 1 0 0 0,1-1 1 0 0,-1 0-1 0 0,0 0 0 0 0,0 0 0 0 0,5-3 0 0 0,-6 2 10 0 0,0 1-1 0 0,1-1 1 0 0,-1 1-1 0 0,0-1 0 0 0,0 0 1 0 0,0 1-1 0 0,0-1 1 0 0,0 0-1 0 0,0 0 0 0 0,-1 0 1 0 0,1 0-1 0 0,-1 0 0 0 0,1 0 1 0 0,-1 0-1 0 0,0 0 1 0 0,1 0-1 0 0,-1 0 0 0 0,0 0 1 0 0,-1 0-1 0 0,1 0 1 0 0,0 0-1 0 0,0 0 0 0 0,-2-3 1 0 0,-1-6 35 0 0,0 1 0 0 0,-1-1 0 0 0,0 1 0 0 0,-1 0-1 0 0,0 0 1 0 0,-1 1 0 0 0,0-1 0 0 0,0 1 0 0 0,-12-12 0 0 0,3 5 25 0 0,0 1 0 0 0,-1 1-1 0 0,0 1 1 0 0,-20-13 0 0 0,36 26-66 0 0,0 0 0 0 0,0 0 0 0 0,0 0 1 0 0,0 0-1 0 0,-1 0 0 0 0,1 0 0 0 0,0-1 1 0 0,0 1-1 0 0,0 0 0 0 0,0 0 0 0 0,0 0 1 0 0,0 0-1 0 0,0 0 0 0 0,-1 0 0 0 0,1 0 1 0 0,0 0-1 0 0,0-1 0 0 0,0 1 0 0 0,0 0 1 0 0,0 0-1 0 0,-1 0 0 0 0,1 0 0 0 0,0 0 1 0 0,0 0-1 0 0,0 0 0 0 0,0 0 0 0 0,0 0 1 0 0,-1 0-1 0 0,1 0 0 0 0,0 0 0 0 0,0 0 1 0 0,0 0-1 0 0,0 0 0 0 0,0 0 0 0 0,-1 0 1 0 0,1 0-1 0 0,0 0 0 0 0,0 0 0 0 0,0 1 1 0 0,0-1-1 0 0,0 0 0 0 0,-1 0 0 0 0,1 0 1 0 0,0 0-1 0 0,0 0 0 0 0,0 0 1 0 0,0 0-1 0 0,0 0 0 0 0,-1 1 0 0 0,4 9-24 0 0,9 11 14 0 0,2-4 16 0 0,0 0 0 0 0,1-1 0 0 0,1-1 0 0 0,34 25 0 0 0,-3-2-4 0 0,-38-29-30 0 0,-6-6 22 0 0,1 1 0 0 0,0-1 0 0 0,-1 0 0 0 0,1 0 0 0 0,0 0 0 0 0,0 0 0 0 0,1-1 0 0 0,-1 0 0 0 0,8 3 0 0 0,-12-5 7 0 0,0 0 1 0 0,0 0-1 0 0,1 0 0 0 0,-1 0 1 0 0,0 0-1 0 0,0 0 1 0 0,0 0-1 0 0,0 0 0 0 0,0 0 1 0 0,0 0-1 0 0,1 0 0 0 0,-1 0 1 0 0,0 0-1 0 0,0 0 1 0 0,0 0-1 0 0,0 0 0 0 0,0 0 1 0 0,0 0-1 0 0,1 0 1 0 0,-1 0-1 0 0,0 0 0 0 0,0 0 1 0 0,0-1-1 0 0,0 1 0 0 0,0 0 1 0 0,0 0-1 0 0,0 0 1 0 0,0 0-1 0 0,1 0 0 0 0,-1 0 1 0 0,0 0-1 0 0,0-1 1 0 0,0 1-1 0 0,0 0 0 0 0,0 0 1 0 0,0 0-1 0 0,0 0 0 0 0,0 0 1 0 0,0 0-1 0 0,0-1 1 0 0,0 1-1 0 0,0 0 0 0 0,0 0 1 0 0,-2-10-4 0 0,-5-6 17 0 0,-16-27 45 0 0,-44-57-1 0 0,59 90-23 0 0,79 101 95 0 0,-60-79-135 0 0,0 0 0 0 0,0-1 0 0 0,2 0 1 0 0,-1-1-1 0 0,23 13 0 0 0,-35-23 5 0 0,0 1 0 0 0,0-1 0 0 0,1 0 0 0 0,-1 0 1 0 0,0 0-1 0 0,0 0 0 0 0,0 1 0 0 0,1-1 0 0 0,-1 0 0 0 0,0 0 0 0 0,1 0 0 0 0,-1 0 0 0 0,0 0 0 0 0,0 0 0 0 0,1 0 0 0 0,-1 0 0 0 0,0 1 0 0 0,0-1 0 0 0,1 0 0 0 0,-1 0 0 0 0,0 0 1 0 0,1-1-1 0 0,-1 1 0 0 0,0 0 0 0 0,0 0 0 0 0,1 0 0 0 0,-1 0 0 0 0,0 0 0 0 0,1 0 0 0 0,-1 0 0 0 0,0-1 0 0 0,-1-8 9 0 0,-13-16 11 0 0,12 21-19 0 0,-9-15 11 0 0,-5-7 16 0 0,12 18-16 0 0,6 9-8 0 0,-2-1-4 0 0,6 7-14 0 0,0-1 0 0 0,-1 1-1 0 0,0 1 1 0 0,-1-1 0 0 0,1 1 0 0 0,4 11-1 0 0,-9-19-47 0 0,0 0 0 0 0,0 0-1 0 0,0 1 1 0 0,0-1-1 0 0,0 0 1 0 0,0 0 0 0 0,0 0-1 0 0,0 1 1 0 0,0-1-1 0 0,0 0 1 0 0,0 0 0 0 0,0 1-1 0 0,0-1 1 0 0,0 0 0 0 0,0 0-1 0 0,0 0 1 0 0,0 1-1 0 0,0-1 1 0 0,0 0 0 0 0,0 0-1 0 0,0 1 1 0 0,0-1-1 0 0,0 0 1 0 0,-1 0 0 0 0,1 0-1 0 0,0 0 1 0 0,0 1 0 0 0,0-1-1 0 0,0 0 1 0 0,-1 0-1 0 0,1 0 1 0 0,0 1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30.97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6497.41064"/>
      <inkml:brushProperty name="anchorY" value="-63346.96094"/>
      <inkml:brushProperty name="scaleFactor" value="0.5"/>
    </inkml:brush>
  </inkml:definitions>
  <inkml:trace contextRef="#ctx0" brushRef="#br0">345 48 512 0 0,'-6'-5'17190'0'0,"4"7"-16335"0"0,1-1-492 0 0,0 0-87 0 0,-1 0-112 0 0,1 1 175 0 0,-1-1-336 0 0,1 1 463 0 0,-1-1-272 0 0,0 0-24 0 0,1 0-70 0 0,-1 0 139 0 0,1 0-218 0 0,-1 0 292 0 0,1 0-164 0 0,-1 0-58 0 0,1-1-7 0 0,-1 1 66 0 0,1 0-127 0 0,-1 0 189 0 0,1-1-113 0 0,-1 1-29 0 0,1 0-7 0 0,-1 0 61 0 0,1 0-105 0 0,-1 0 98 0 0,1 0-30 0 0,0 0-38 0 0,-1 0 14 0 0,1 1 21 0 0,0-1-36 0 0,-1 0 3 0 0,1 0 17 0 0,-1 1-26 0 0,1-1-66 0 0,-1 0 131 0 0,1 1-136 0 0,-1-1 107 0 0,1 1 6 0 0,-1-1-85 0 0,1 1 1 0 0,0 0 80 0 0,-1 0-121 0 0,1 0 122 0 0,-1 0-56 0 0,0 0-1 0 0,1-1-44 0 0,-1 1 76 0 0,1 0-81 0 0,-1 0 90 0 0,1 0-7 0 0,-1 1-25 0 0,1-1-36 0 0,-1 0 66 0 0,1 0-79 0 0,-1 0 108 0 0,1 1-32 0 0,-1-1-35 0 0,1 0-70 0 0,-1 0 138 0 0,0 0-158 0 0,1 1 161 0 0,-1-1-39 0 0,0 0-33 0 0,0 0-22 0 0,0 0 31 0 0,1 1-41 0 0,-1-1 49 0 0,0 1-33 0 0,0-1 2 0 0,0 1-66 0 0,0 0 54 0 0,0-1-38 0 0,0 1 142 0 0,0 0-60 0 0,1 0-12 0 0,-1-1-68 0 0,0 1 73 0 0,0 0-74 0 0,0-1 87 0 0,0 1-16 0 0,1-1 7 0 0,-1 0-64 0 0,0 1 65 0 0,0-1-70 0 0,1 0 86 0 0,-1 1-34 0 0,1-1-36 0 0,-1 0 22 0 0,0 0 19 0 0,0 0-25 0 0,1 0 36 0 0,-1 0 0 0 0,0 0-18 0 0,1-1-50 0 0,-1 1 52 0 0,0 0-66 0 0,0 0 93 0 0,1-1-9 0 0,-1 1-23 0 0,0 0 39 0 0,0 0-49 0 0,0 0 24 0 0,0 0-55 0 0,0 0 5 0 0,0 0 15 0 0,0 0 31 0 0,-1 1 1 0 0,1-1 21 0 0,0 1-60 0 0,-1 0 57 0 0,1 0-38 0 0,-1 0-8 0 0,1 0 40 0 0,-1 1-51 0 0,0-1 35 0 0,1 1-29 0 0,-1 0-11 0 0,1 0 21 0 0,0-1-8 0 0,-1 1 22 0 0,1 0 32 0 0,0 0-55 0 0,0-1 9 0 0,0 0 34 0 0,0 1-50 0 0,0-1 35 0 0,1 0-57 0 0,-1 0 43 0 0,0 0 24 0 0,1 0-64 0 0,-1 0 50 0 0,1 0-44 0 0,-1-1 40 0 0,1 1 26 0 0,0-1-36 0 0,-1 1 5 0 0,1-1-2 0 0,0 1-10 0 0,-1-1-35 0 0,1 0 28 0 0,0 1 8 0 0,-1-1-40 0 0,1 0 88 0 0,-1 0-83 0 0,1 1 74 0 0,-1-1-12 0 0,0 0-25 0 0,1 1-8 0 0,-1-1 28 0 0,0 0-28 0 0,1 1 18 0 0,-1-1 13 0 0,0 1-22 0 0,1-1-21 0 0,-1 1 44 0 0,1 0-44 0 0,-1 0 14 0 0,1 0 24 0 0,0 0-26 0 0,-1 0-20 0 0,1 1 53 0 0,0 0-55 0 0,0 0 73 0 0,-1 0-30 0 0,1 0-18 0 0,0 0-2 0 0,0 0 8 0 0,0 1-14 0 0,-1-1 23 0 0,1 1-16 0 0,0-1 5 0 0,0 1 9 0 0,-1-1-4 0 0,1 0 21 0 0,0 0-43 0 0,0 0 13 0 0,0 0-14 0 0,0-1 2 0 0,-1 1 18 0 0,1-1-6 0 0,0 1 41 0 0,0-1-21 0 0,0 0-20 0 0,-1 1 17 0 0,1-1-36 0 0,0 0 38 0 0,0-1-40 0 0,0 1 40 0 0,0 0-12 0 0,0 0-108 0 0,-1-1 172 0 0,1 1-186 0 0,0 0 234 0 0,0 0-116 0 0,0 0-8 0 0,0 0 6 0 0,0 0-6 0 0,-1 0 19 0 0,1 0 32 0 0,0 0-37 0 0,0 1 5 0 0,0-1-86 0 0,1 1 79 0 0,-1 0-74 0 0,0 1 151 0 0,0-1-81 0 0,1 1 11 0 0,-1 0 27 0 0,0 0-47 0 0,0 0 61 0 0,1 0-84 0 0,-1 0 44 0 0,0 0-5 0 0,1 0-19 0 0,-1 0 34 0 0,0-1-56 0 0,1 0 44 0 0,-1 1-14 0 0,0-2 4 0 0,1 1 0 0 0,-1 0 0 0 0,1 0 19 0 0,0-1-15 0 0,-1 1-4 0 0,1-1-55 0 0,-1 1 90 0 0,1-1-48 0 0,0 0 53 0 0,-1 1-51 0 0,1-1 16 0 0,-1 0-14 0 0,1 0-26 0 0,0 1 54 0 0,-1-1-55 0 0,1 0 45 0 0,0 0-3 0 0,0 0-9 0 0,0 1 4 0 0,-1-1 37 0 0,1 1-30 0 0,0 0 20 0 0,0-1-15 0 0,0 1-14 0 0,0 0-62 0 0,0 0 63 0 0,0 0-60 0 0,0 0 129 0 0,0 0-46 0 0,0 0 28 0 0,0 0-107 0 0,0 0 77 0 0,0 0-84 0 0,0-1 107 0 0,0 1-50 0 0,1 0 7 0 0,-1-1 0 0 0,0 0-38 0 0,1 1 48 0 0,-1-1 21 0 0,1 1-43 0 0,-1-1 16 0 0,1 0-51 0 0,-1 1 78 0 0,1-1-54 0 0,0 1 46 0 0,0-1 16 0 0,0 0-41 0 0,0 1-23 0 0,1-1 33 0 0,-1 0-59 0 0,0 0 100 0 0,0 0-39 0 0,0 0 24 0 0,1 1-70 0 0,-1-1 39 0 0,0 0-43 0 0,0 0 77 0 0,0 0-14 0 0,0 0-12 0 0,0 0-22 0 0,0 1 25 0 0,0-1-38 0 0,0 1 30 0 0,0 0-19 0 0,0-1-4 0 0,0 1-8 0 0,0 0 57 0 0,0 0-54 0 0,0 0 46 0 0,0 0 6 0 0,0 0-39 0 0,-1 0 4 0 0,1 0 16 0 0,0 0-25 0 0,0 0 26 0 0,1 0 2 0 0,-1 1 9 0 0,0-1-30 0 0,0 0 10 0 0,0 0-4 0 0,0 0 0 0 0,0 1 0 0 0,0-1-9 0 0,0 0-16 0 0,1 0 50 0 0,-1-1-44 0 0,0 1 34 0 0,1 0 9 0 0,-1-1-3 0 0,1 0-53 0 0,-1 1 35 0 0,1-1-51 0 0,-1-1 88 0 0,1 1-8 0 0,0 0 5 0 0,-1 0-43 0 0,1-1 12 0 0,0 1-24 0 0,-1-1 23 0 0,0 1-8 0 0,1 0-25 0 0,-1-1 36 0 0,1 1 7 0 0,-1 0 8 0 0,1-1-1 0 0,-1 1-7 0 0,1 0 2 0 0,-1-1-47 0 0,1 1 59 0 0,-1 0-38 0 0,1-1 67 0 0,0 1-55 0 0,-1 0-19 0 0,1-1 5 0 0,-1 1-5 0 0,1 0 19 0 0,-1-1 32 0 0,1 1-37 0 0,0 0 5 0 0,-1 0-11 0 0,1 0 11 0 0,-1-1-5 0 0,1 1 58 0 0,-1 0-53 0 0,1 0 28 0 0,0 0-37 0 0,-1-1 10 0 0,1 1-4 0 0,0 0 19 0 0,-1 0 13 0 0,1 0-40 0 0,0-1-24 0 0,-1 1 52 0 0,1 0-65 0 0,0 0 131 0 0,0 0-66 0 0,0 0 15 0 0,0-1-39 0 0,-1 1 9 0 0,1 0-5 0 0,0 0-9 0 0,0 0 12 0 0,0 0-5 0 0,0-1 12 0 0,0 1 15 0 0,0-1-41 0 0,-1 1 13 0 0,1-1-14 0 0,0 0 12 0 0,0 0 33 0 0,0 0-38 0 0,0 0 52 0 0,0 0-25 0 0,0 0-1 0 0,0 0 11 0 0,0 0-61 0 0,-1 0 46 0 0,1 0-53 0 0,0 0 61 0 0,0-1-19 0 0,0 1-21 0 0,0 0 27 0 0,1 0 0 0 0,-1 0-1 0 0,0-1 21 0 0,0 1-15 0 0,0 0 5 0 0,0 0-29 0 0,0 0 18 0 0,0 0-26 0 0,0 0 62 0 0,-1 0-36 0 0,1 0 12 0 0,0 1-20 0 0,0-1-33 0 0,-1 1 46 0 0,1-1 58 0 0,0 1-62 0 0,0-1 33 0 0,-1 1-56 0 0,1-1 14 0 0,0 0-6 0 0,-1 1 19 0 0,1-1-6 0 0,0 0-6 0 0,-1 1 2 0 0,1-1-1 0 0,0 0 0 0 0,-1 0 38 0 0,1 0-49 0 0,0 0 35 0 0,0 1-11 0 0,-1-1-34 0 0,1 0 48 0 0,0 1-26 0 0,0-1-1 0 0,0 1 29 0 0,0-1-46 0 0,0 1 42 0 0,0 0-31 0 0,0 0 46 0 0,0 0-4 0 0,0-1-35 0 0,0 1 3 0 0,0 0-2 0 0,0-1-12 0 0,0 1-15 0 0,0-1 60 0 0,0 1-19 0 0,0-1-77 0 0,0 0 138 0 0,0 0-158 0 0,0 0 115 0 0,0 0 2 0 0,0 0-29 0 0,0-1-6 0 0,0 1 48 0 0,0 0-71 0 0,-1-1 40 0 0,1 1 6 0 0,0-1-12 0 0,0 0 6 0 0,0 1 7 0 0,0-1-21 0 0,0 1-12 0 0,-1-1 21 0 0,1 0-7 0 0,0 0 2 0 0,0 0 37 0 0,0 0-57 0 0,0 1 56 0 0,0-1-55 0 0,0 0-2 0 0,0 0 18 0 0,-1 0-17 0 0,1 0 24 0 0,0 0 3 0 0,0 1 9 0 0,-1-1-11 0 0,1 0-23 0 0,-1 0 15 0 0,1 0-16 0 0,-1 0 33 0 0,1 0 18 0 0,-1 0 5 0 0,0 0-64 0 0,0 0 11 0 0,0 0-25 0 0,1-1 69 0 0,-1 1-31 0 0,0 0 22 0 0,0 0-42 0 0,0 0 31 0 0,0 0-20 0 0,0 0 71 0 0,0-1-67 0 0,1 1-15 0 0,-1 0 14 0 0,0 0 10 0 0,0-1 15 0 0,0 1 7 0 0,0 0 9 0 0,0 0-48 0 0,0-1 15 0 0,0 1 11 0 0,0-1-32 0 0,0 1 10 0 0,0-1 5 0 0,0 1 16 0 0,0-1-31 0 0,0 1 19 0 0,0-1-6 0 0,0 1 29 0 0,0-1-18 0 0,0 1-2 0 0,0-1-8 0 0,0 1-8 0 0,0-1 11 0 0,0 1 33 0 0,0-1-47 0 0,0 1 17 0 0,0-1-16 0 0,-1 1-6 0 0,1 0 20 0 0,0-1 50 0 0,-1 1-52 0 0,1-1 1 0 0,-1 1 28 0 0,1-1-39 0 0,-1 1 49 0 0,1-1-70 0 0,-1 1 39 0 0,0-1-12 0 0,1 1 11 0 0,-1-1-2 0 0,1 1 1 0 0,-1-1 9 0 0,0 1-21 0 0,1-1 16 0 0,-1 1-5 0 0,1-1 1 0 0,-1 1 0 0 0,0-1 9 0 0,1 1-2 0 0,-1-1 1 0 0,1 1-75 0 0,-1-1 96 0 0,0 0-87 0 0,1 0 72 0 0,-1 1 26 0 0,0-1-62 0 0,1 0 22 0 0,-1 0 1 0 0,1 0-12 0 0,-1 0 5 0 0,0 0-2 0 0,0 1 0 0 0,0-1 28 0 0,1 0-27 0 0,-1 0 38 0 0,0 0-67 0 0,0 0 38 0 0,0 0-22 0 0,0 1-13 0 0,0-1 78 0 0,0 0-89 0 0,0 0 67 0 0,0 0-20 0 0,0 1-14 0 0,0-1 6 0 0,0 0-22 0 0,1 0 24 0 0,-1 1 2 0 0,0-1-10 0 0,0 0 42 0 0,1 0-68 0 0,-1 1 39 0 0,0-1-31 0 0,1 0 26 0 0,-1 0 2 0 0,1 1-10 0 0,0-1-5 0 0,-1 0 11 0 0,1 0-23 0 0,0 0 35 0 0,0 1-21 0 0,0-1 8 0 0,0 0-12 0 0,0 0 4 0 0,0 0 7 0 0,0 0 7 0 0,1 1 17 0 0,-1-1-31 0 0,0 0 28 0 0,0 0 10 0 0,0 0-30 0 0,0 0-37 0 0,0 0 47 0 0,0 0-17 0 0,0 0 5 0 0,0 0 0 0 0,0 0-19 0 0,0 0 15 0 0,0 0-5 0 0,0 0 19 0 0,0 0-4 0 0,0 0-8 0 0,0 0 13 0 0,0 1-14 0 0,0-1 14 0 0,0 0 24 0 0,0 0-63 0 0,0 0 76 0 0,-1 0-90 0 0,1 1 56 0 0,0-1-9 0 0,0 0-8 0 0,-1 0-14 0 0,1 0 4 0 0,0 0 6 0 0,-1 1 35 0 0,1-1-9 0 0,-1 0-23 0 0,0 0-30 0 0,1 0 64 0 0,-1 0-78 0 0,0 1 108 0 0,1-1-60 0 0,-1 0 1 0 0,0 0 2 0 0,0 0-3 0 0,1 0 0 0 0,-1 1 28 0 0,0-1 1 0 0,0 0-8 0 0,1 0-70 0 0,-1 0 57 0 0,0 0-59 0 0,0 0 82 0 0,1 0-6 0 0,-1 0-5 0 0,0 0-22 0 0,0 0 6 0 0,1 0-4 0 0,-1-1-10 0 0,0 1 13 0 0,0 0-4 0 0,0 0-18 0 0,0 0 24 0 0,0 0 25 0 0,0 0-44 0 0,1 1 30 0 0,-1-1-32 0 0,0 0 59 0 0,0 0 2 0 0,0 0-55 0 0,0 0 18 0 0,0 0-8 0 0,0 1-10 0 0,0-1 4 0 0,0 0 16 0 0,0 0-4 0 0,0 0-8 0 0,0 1 22 0 0,0-1-25 0 0,0 0 17 0 0,0 0-5 0 0,0 1 29 0 0,0-1-64 0 0,0 0 38 0 0,0 0-31 0 0,0 1 45 0 0,0-1-23 0 0,0 0-1 0 0,0 0 67 0 0,-1 1-76 0 0,1-1 90 0 0,0 0-110 0 0,0 0 14 0 0,-1 1-6 0 0,1-1 15 0 0,-1 0 14 0 0,1 0-2 0 0,-1 1 30 0 0,1-1 10 0 0,-1 0-28 0 0,1 1-28 0 0,-1-1 45 0 0,1 0-63 0 0,-1 0 47 0 0,1 1-15 0 0,-1-1 4 0 0,1 0-19 0 0,-1 1-32 0 0,0-1 37 0 0,1 1 42 0 0,-1-1-50 0 0,0 0 29 0 0,0 1-8 0 0,1-1-9 0 0,-1 1 22 0 0,0-1 31 0 0,0 1-55 0 0,1-1 9 0 0,-1 1 6 0 0,0 0-23 0 0,0-1 35 0 0,0 1-11 0 0,0-1-15 0 0,1 1 6 0 0,-1 0 15 0 0,0 0-14 0 0,0-1 24 0 0,0 1-34 0 0,0 0 19 0 0,1 0-6 0 0,-1 0-8 0 0,0 0-7 0 0,0 0 10 0 0,0 0 25 0 0,0 0-35 0 0,0 0 12 0 0,0 1 15 0 0,0-1-25 0 0,0 0 28 0 0,0 1-9 0 0,0-1-16 0 0,0 0 25 0 0,0 1-28 0 0,0-1 9 0 0,0 1 6 0 0,0-1 35 0 0,0 0-56 0 0,0 1 19 0 0,0-1 30 0 0,0 1-94 0 0,1-1 122 0 0,-1 0-66 0 0,0 1 2 0 0,0-1 39 0 0,0 0-97 0 0,0 0 57 0 0,0 1-57 0 0,0-1 117 0 0,0 0-44 0 0,1 0-2 0 0,-1 1-51 0 0,0-1 60 0 0,0 0-78 0 0,0 1 79 0 0,1-1-15 0 0,-1 0-13 0 0,0 1 35 0 0,1-1-2 0 0,-1 0-7 0 0,0 0-25 0 0,0 1-2 0 0,1-1-11 0 0,-1 1 20 0 0,1-1-44 0 0,-1 0 50 0 0,0 1-24 0 0,1-1 35 0 0,-1 0 10 0 0,0 1-77 0 0,0-1 90 0 0,0 1-104 0 0,1-1 115 0 0,-1 1-26 0 0,0-1-9 0 0,0 1-40 0 0,1-1 20 0 0,-1 1-28 0 0,0-1 54 0 0,0 1-36 0 0,0 0-6 0 0,0 0 22 0 0,1-1-9 0 0,-1 1 22 0 0,0 0-25 0 0,0 0 37 0 0,0 0-20 0 0,0 1-31 0 0,1-1 65 0 0,-1 0-86 0 0,0 1 63 0 0,0-1-10 0 0,0 1-16 0 0,0-1 7 0 0,1 1 16 0 0,-1 0-25 0 0,0 0 28 0 0,1 0-18 0 0,-1 1-4 0 0,0-1-8 0 0,1 1 1 0 0,-1-1-1 0 0,0 1 9 0 0,1 0-2 0 0,-1-1 1 0 0,0 1 0 0 0,1-1-9 0 0,-1 0 11 0 0,1 1 25 0 0,-1-1-54 0 0,1 0-10 0 0,-1 0 85 0 0,1 0-65 0 0,0 0 97 0 0,-1-1-102 0 0,1 1 24 0 0,-1 0-56 0 0,1-1 50 0 0,-1 1-8 0 0,1-1 12 0 0,-1 1 27 0 0,1 0-35 0 0,-1-1 3 0 0,0 1 26 0 0,1-1-28 0 0,-1 1 38 0 0,0-1-30 0 0,0 1 10 0 0,1-1 16 0 0,-1 1-62 0 0,0 0 47 0 0,0-1-44 0 0,0 1 40 0 0,0 0-3 0 0,0 1-17 0 0,0-1 26 0 0,0 0 19 0 0,1 0-24 0 0,-1 1-18 0 0,0-1 14 0 0,0 1-25 0 0,0 0-12 0 0,1 0 50 0 0,-1 1-54 0 0,0-1 64 0 0,1 1-28 0 0,-1-1 9 0 0,0 1-1 0 0,1 0 9 0 0,-1-1-2 0 0,0 1-8 0 0,1-1-17 0 0,-1 1-23 0 0,1-1 52 0 0,-1 0-27 0 0,0 0 28 0 0,1-1-35 0 0,-1 1 30 0 0,0-1-1 0 0,0 1-36 0 0,1-1 48 0 0,-1 0-62 0 0,0 0 47 0 0,1 1-6 0 0,-1-1-7 0 0,0 0-44 0 0,0 1 97 0 0,0-1-87 0 0,0 1 65 0 0,1-1 1 0 0,-1 1-38 0 0,0 0 4 0 0,0-1 25 0 0,0 1-28 0 0,0 0 19 0 0,0 0 4 0 0,0 0-20 0 0,1 0-12 0 0,-1 0 12 0 0,0 1-24 0 0,0-1 16 0 0,1 1 42 0 0,-1 0-4 0 0,1 0-70 0 0,-1 0 79 0 0,1 0-92 0 0,-1 1 110 0 0,1-1-52 0 0,-1-1-1 0 0,1 1-25 0 0,-1-1 33 0 0,1 0-12 0 0,-1 0 32 0 0,1 0-8 0 0,-1 0-24 0 0,1-1-1 0 0,-1 1-2 0 0,1-1-20 0 0,-1 1 43 0 0,1-1-22 0 0,-1 1 7 0 0,1-1-10 0 0,-1 1 2 0 0,0-1 8 0 0,1 1 26 0 0,-1 0-35 0 0,0 0 3 0 0,0 0 26 0 0,1 0-28 0 0,-1 0 38 0 0,0 0-39 0 0,0 1 12 0 0,0 0-13 0 0,1 0-17 0 0,-1 0 33 0 0,0 0-20 0 0,1 1 43 0 0,-1 0-2 0 0,0-1-6 0 0,1 1-25 0 0,-1-1-21 0 0,0 1 13 0 0,1-1 13 0 0,-1 0-24 0 0,0-1 28 0 0,0 1-9 0 0,1-1 3 0 0,-1 0 9 0 0,0 0-21 0 0,0 0 26 0 0,1 0-18 0 0,-1 0 14 0 0,0-1 25 0 0,0 1-44 0 0,0 0-5 0 0,0 0 20 0 0,0 0-9 0 0,0 1-25 0 0,0-1 27 0 0,0 1-29 0 0,0-1 84 0 0,0 1-34 0 0,0 1-15 0 0,0-1-2 0 0,0 1-2 0 0,0 0-10 0 0,1 0 21 0 0,-1 1-35 0 0,0-1 2 0 0,0 0 17 0 0,0 0 2 0 0,0 0 1 0 0,0-1 48 0 0,1 0-33 0 0,-1 0-15 0 0,0 0-32 0 0,0-1 34 0 0,0 0-41 0 0,0 0 77 0 0,0 0-3 0 0,0 0-25 0 0,1 1-8 0 0,-1-1 11 0 0,0 0-14 0 0,0 0 3 0 0,0 0-1 0 0,0 1 0 0 0,0 0-28 0 0,0 0 17 0 0,0 0-6 0 0,1 1 38 0 0,-1 0 9 0 0,0 0-1 0 0,0 0-34 0 0,0 1 19 0 0,0-1-35 0 0,0 1 9 0 0,0-1 5 0 0,0 0-11 0 0,0 0 22 0 0,1 0-7 0 0,-1-1 3 0 0,0 0 0 0 0,0 0-9 0 0,0-1 11 0 0,0 1 16 0 0,0-1-5 0 0,0 0 3 0 0,0 0-19 0 0,0 1 15 0 0,0-1-5 0 0,-1 1-18 0 0,1-1-3 0 0,0 1-10 0 0,0 0 57 0 0,-1 1-17 0 0,1-1 8 0 0,0 2-37 0 0,-1-1 19 0 0,1 1-35 0 0,0 0 28 0 0,-1 0-10 0 0,1-1-6 0 0,0 1 21 0 0,-1 0-7 0 0,1-1 3 0 0,0 1 28 0 0,-1-2-36 0 0,1 1 31 0 0,0-1-19 0 0,-1 0-14 0 0,1 0 33 0 0,-1-1-30 0 0,1 1 1 0 0,-1 0-20 0 0,1-1 33 0 0,-1 1 17 0 0,0 0-23 0 0,1 0 10 0 0,-1 1-12 0 0,0 0 2 0 0,1 0 36 0 0,-1 0-66 0 0,1 1 58 0 0,-1 0-55 0 0,1 1 6 0 0,-1-1-3 0 0,1 1 18 0 0,-1-1-15 0 0,1 0 24 0 0,0 0 21 0 0,-1-1-14 0 0,1 0 6 0 0,0 0-48 0 0,-1-1 42 0 0,1 0-52 0 0,0 0 51 0 0,-1 0 4 0 0,1 0-10 0 0,-1 0 24 0 0,1 0-16 0 0,-1 0 14 0 0,1 0-40 0 0,-1 1 11 0 0,1 0 4 0 0,-1 0-21 0 0,0 0 26 0 0,1 1-37 0 0,-1 0 39 0 0,1 0-12 0 0,-1 1 4 0 0,1-1 19 0 0,0 0-25 0 0,-1 0 28 0 0,1-1-28 0 0,0 1 0 0 0,-1-2 8 0 0,1 1-12 0 0,-1-1-6 0 0,1 0 20 0 0,-1 0 2 0 0,1 0 10 0 0,-1 0-20 0 0,0 0 7 0 0,1 1-31 0 0,-1-1 27 0 0,0 1-10 0 0,0-1 3 0 0,1 2 9 0 0,-1-1 17 0 0,1 1-24 0 0,-1 0 9 0 0,1 0-40 0 0,-1 0 19 0 0,1 0 21 0 0,0 0-7 0 0,-1 0 23 0 0,1-1-25 0 0,0 0 28 0 0,0 0-28 0 0,0-1 9 0 0,0 0-12 0 0,-1 0-17 0 0,1-1 24 0 0,0 0 0 0 0,0 0 1 0 0,0 0-8 0 0,0-1-7 0 0,0 1 20 0 0,-1-1-16 0 0,1 1 14 0 0,0-1 6 0 0,0 0-10 0 0,1 1-34 0 0,-1-1 46 0 0,0 0-43 0 0,0 1 69 0 0,0-1-20 0 0,1 0-11 0 0,-1 1-3 0 0,0-1-1 0 0,1 0-20 0 0,-1 0 6 0 0,1 0 6 0 0,0-1-2 0 0,-1 1-36 0 0,1-1 75 0 0,0 0-60 0 0,0 0 75 0 0,0 0-12 0 0,0 0-41 0 0,0 0-4 0 0,0-1 18 0 0,0 1-28 0 0,0-1 46 0 0,0 0-41 0 0,0 1 13 0 0,0-1 24 0 0,0 0-55 0 0,0 0 74 0 0,1 0-51 0 0,-1 0-3 0 0,0 0 30 0 0,0 0-11 0 0,1 0-15 0 0,-1 0 15 0 0,0 0-42 0 0,0 0 58 0 0,1-1-19 0 0,-1 1-30 0 0,0-1 47 0 0,1 0-71 0 0,-1 1 105 0 0,0-1-41 0 0,1 0 5 0 0,-1 0-27 0 0,1 0 16 0 0,-1 1-15 0 0,1-1 31 0 0,-1 0-18 0 0,1 0-3 0 0,0 0 1 0 0,-1 0-1 0 0,1-1 0 0 0,0 1 37 0 0,0 0-38 0 0,0 0-6 0 0,0 0-7 0 0,0-1 18 0 0,0 1-16 0 0,0 0 61 0 0,0-1-54 0 0,0 1-10 0 0,0 0 78 0 0,1-1-91 0 0,-1 1 94 0 0,0-1-130 0 0,0 0 76 0 0,1 1 3 0 0,-1-1-22 0 0,1 0 29 0 0,-1 1-37 0 0,1-1 20 0 0,0 1-6 0 0,-1-1-18 0 0,1 1 34 0 0,0-1-20 0 0,0 1 25 0 0,0 0-26 0 0,0-1-19 0 0,0 1 33 0 0,0 0-3 0 0,0 0-7 0 0,0-1 22 0 0,0 1 2 0 0,0 0-18 0 0,1 0-2 0 0,-1 0-1 0 0,0-1-29 0 0,1 1 45 0 0,-1 0-14 0 0,1 0 5 0 0,-1-1 0 0 0,1 1-9 0 0,0-1 21 0 0,-1 1-26 0 0,1-1 18 0 0,0 1 14 0 0,0-1-42 0 0,0 0-15 0 0,0 1 40 0 0,0-1-51 0 0,1 0 71 0 0,-1 1-21 0 0,0-1-1 0 0,1 1-17 0 0,-1-1 33 0 0,1 1-39 0 0,-1-1 31 0 0,1 1 9 0 0,0-1-12 0 0,0 1-14 0 0,-1 0-4 0 0,1 0-20 0 0,0-1 33 0 0,0 1-11 0 0,-1 0 4 0 0,1 0-19 0 0,0 0 25 0 0,-1 0-9 0 0,1 0 22 0 0,-1 0-6 0 0,1 0-25 0 0,0 0 17 0 0,-1-1 3 0 0,1 1-1 0 0,0 0 1 0 0,0-1-9 0 0,0 1-17 0 0,0-1 24 0 0,0 1 19 0 0,1-1-14 0 0,-1 1 15 0 0,1-1-22 0 0,-1 1-21 0 0,1-1 89 0 0,-1 0-65 0 0,1 1 59 0 0,0-1-108 0 0,0 1 22 0 0,-1-1-2 0 0,1 1-3 0 0,1-1 38 0 0,-1 1-19 0 0,1-1 44 0 0,-1 1-11 0 0,1 0-32 0 0,-1-1 10 0 0,1 1-24 0 0,-1 0 25 0 0,1 0-18 0 0,-1 0 24 0 0,1 0 12 0 0,-1 0-68 0 0,0 0 77 0 0,0 0-81 0 0,0 0 71 0 0,1 0 6 0 0,-1 0-1 0 0,1 0-61 0 0,-1 0 46 0 0,1 0-64 0 0,-1 0 74 0 0,1 0-14 0 0,0 0 6 0 0,0 0-27 0 0,0 0 17 0 0,0 0-34 0 0,0 0 46 0 0,0-1-14 0 0,1 1-4 0 0,0 0-26 0 0,-1 0 35 0 0,1-1-21 0 0,0 1 43 0 0,-1 0-2 0 0,1 0-16 0 0,-1-1-40 0 0,1 1 39 0 0,-1 0-52 0 0,1 0 89 0 0,-1 0-55 0 0,1 0 10 0 0,0 0-11 0 0,-1 0 1 0 0,1 0 8 0 0,0 0 17 0 0,0 0-5 0 0,0 0-16 0 0,0-1-13 0 0,0 1 22 0 0,1 0-46 0 0,-1 0 50 0 0,1 0 13 0 0,-1 0-3 0 0,1 0-52 0 0,-1 0 53 0 0,0 0-65 0 0,0-1 84 0 0,0 1-16 0 0,0 0-12 0 0,0 0-40 0 0,0 0 58 0 0,0-1-68 0 0,0 1 49 0 0,1 0-15 0 0,-1 0-33 0 0,0-1 47 0 0,0 1-6 0 0,1-1 3 0 0,0 0 38 0 0,0 1-38 0 0,0-1-6 0 0,0 1-7 0 0,0-1 18 0 0,1 1-16 0 0,-1-1 33 0 0,0 1-46 0 0,0-1 5 0 0,-1 1-12 0 0,1-1 1 0 0,0 1 27 0 0,0 0 29 0 0,0-1-15 0 0,0 1-2 0 0,0 0 10 0 0,1 0-31 0 0,-1-1 28 0 0,0 1-66 0 0,0 0 47 0 0,1-1-7 0 0,-1 1 2 0 0,1-1 1 0 0,-1 1 0 0 0,0-1 19 0 0,0 1-25 0 0,0-1 9 0 0,0 1 25 0 0,0-1-36 0 0,-1 1 49 0 0,1 0-61 0 0,0-1 19 0 0,0 1 2 0 0,-1-1 7 0 0,1 1-10 0 0,0 0 3 0 0,0-1 8 0 0,1 1-11 0 0,-1-1 31 0 0,0 1-37 0 0,1 0-25 0 0,-1-1 25 0 0,1 1 8 0 0,-1 0-12 0 0,1 0 14 0 0,-1 0-12 0 0,0 0 22 0 0,0-1 2 0 0,0 1 38 0 0,-1 0-46 0 0,1 0-4 0 0,0 0-36 0 0,-1 0 26 0 0,1 0-30 0 0,0 0 74 0 0,-1-1-12 0 0,1 1-21 0 0,0 0-56 0 0,0 0 70 0 0,0 0-81 0 0,0 0 145 0 0,0 0-51 0 0,-1 0 10 0 0,0 0-55 0 0,0 0-4 0 0,1 0 7 0 0,-1 0 23 0 0,-1 0-16 0 0,1 0 6 0 0,0 0-1 0 0,0 0 9 0 0,-1 0-11 0 0,1 0 3 0 0,-1 0 18 0 0,1 0-15 0 0,-1 0-42 0 0,1 0 69 0 0,-1 1-79 0 0,1-1 108 0 0,0 0-60 0 0,0 0 1 0 0,0 1 21 0 0,-1-1-37 0 0,1 0 30 0 0,0 1-47 0 0,-1-1 41 0 0,1 0-4 0 0,-1 0-7 0 0,0 1 50 0 0,0-1-62 0 0,0 0 12 0 0,0 0-24 0 0,1 0 33 0 0,-1 0-39 0 0,0 0 12 0 0,0 0 15 0 0,1 0 59 0 0,-1 0-62 0 0,0 0 14 0 0,1 0 23 0 0,0 0-37 0 0,0 0 49 0 0,0 0-51 0 0,0 0 15 0 0,0-1-14 0 0,0 1 2 0 0,-1 0 8 0 0,1 0-21 0 0,-1 0 26 0 0,0 0 0 0 0,0-1 10 0 0,0 1-38 0 0,0 0 30 0 0,-1 0-30 0 0,1-1 28 0 0,0 1 0 0 0,-1 0 1 0 0,1 0-8 0 0,-1 0 11 0 0,1 0-12 0 0,-1 0-6 0 0,1-1 20 0 0,-1 1-16 0 0,1 0-14 0 0,-1 0 24 0 0,0 0-46 0 0,1 0 50 0 0,-1 0 13 0 0,1 0 16 0 0,-1 0-58 0 0,0-1 56 0 0,-1 1-65 0 0,1 0 38 0 0,-1 0-4 0 0,1 0 1 0 0,-1 1 10 0 0,0-1-21 0 0,0 0 26 0 0,0 0-37 0 0,0 0 20 0 0,0 0 3 0 0,0 0-20 0 0,0 0 16 0 0,0 0-24 0 0,-1 0 35 0 0,1 0-30 0 0,0 1 10 0 0,0-1 6 0 0,0 0-2 0 0,-1 0 20 0 0,1 0-25 0 0,0 0 0 0 0,-1 0-1 0 0,1 0-1 0 0,-1 0 19 0 0,1 0-15 0 0,-1 0 33 0 0,0 0-18 0 0,0 0-13 0 0,0-1-51 0 0,0 1 69 0 0,0 0-61 0 0,0 0 111 0 0,0 0-59 0 0,0-1-7 0 0,0 1-24 0 0,-1 0 32 0 0,1 0-21 0 0,-1-1 25 0 0,1 1 2 0 0,-1 0-8 0 0,0 0-6 0 0,0 0 1 0 0,0-1-10 0 0,-1 1 30 0 0,1 0-18 0 0,-1 0-3 0 0,0 0 1 0 0,1 0-1 0 0,-1 0 0 0 0,0 0-9 0 0,0 0 2 0 0,0 0 8 0 0,0 0-2 0 0,0 0 1 0 0,0 0 0 0 0,0 0 0 0 0,0 0 0 0 0,-1 0 9 0 0,1 0-39 0 0,0 0 39 0 0,-1 0-50 0 0,1 0 51 0 0,-1-1-6 0 0,1 1-6 0 0,-1 0-34 0 0,1-1 28 0 0,-1 1-30 0 0,0-1 46 0 0,1 1-13 0 0,-1-1 5 0 0,0 0-37 0 0,0 0 29 0 0,0 1-20 0 0,0-1 33 0 0,0 0 0 0 0,-1-1-7 0 0,1 1 12 0 0,-1 0 16 0 0,1 0-14 0 0,-1-1-14 0 0,0 1 52 0 0,0-1-17 0 0,0 1-21 0 0,0-1 27 0 0,0 0-47 0 0,0 1 22 0 0,0-1-7 0 0,0 0 10 0 0,0 0-21 0 0,-1 0 26 0 0,1 0-18 0 0,-1-1 80 0 0,0 0-60 0 0,0 0 12 0 0,0 0-50 0 0,0 0 22 0 0,0-1-28 0 0,0 0 72 0 0,-1-1-12 0 0,1 1-2 0 0,-1-1-53 0 0,1-1 24 0 0,-1 0-38 0 0,0 0 65 0 0,0 0-29 0 0,0 0 10 0 0,0 0 36 0 0,1 0-19 0 0,-1 0 17 0 0,0 1-33 0 0,0 0 29 0 0,0 0-19 0 0,0 0 5 0 0,0 1 37 0 0,0-1-49 0 0,0 1 35 0 0,-1 0-11 0 0,1 0-25 0 0,0 0 46 0 0,-1 0-16 0 0,1 0-3 0 0,-1-1-26 0 0,0 1 17 0 0,1-1 2 0 0,-1 0 17 0 0,0 0-4 0 0,0-1-15 0 0,0-1-14 0 0,0 0 2 0 0,1 0 26 0 0,-1-1 2 0 0,0 0-56 0 0,0 1 56 0 0,0-1-48 0 0,1 1 5 0 0,-1 0 8 0 0,0 1-42 0 0,0-1 40 0 0,1 2-31 0 0,-1-1 83 0 0,0 1-52 0 0,0 0 19 0 0,-1 0-4 0 0,1 0-28 0 0,0 0 36 0 0,-1-1-12 0 0,1 1-24 0 0,0-2 8 0 0,0 1-4 0 0,0-2-9 0 0,-1 0 30 0 0,1 0 10 0 0,0-1-20 0 0,0 0-11 0 0,0 0 2 0 0,0 1 8 0 0,0-1 6 0 0,1 2 36 0 0,-1-1-66 0 0,0 1 4 0 0,0 1-13 0 0,0-1 19 0 0,0 1 3 0 0,0 0 46 0 0,0-1-40 0 0,0 1-13 0 0,0-2 4 0 0,0 0 6 0 0,0-1-13 0 0,-1 0 42 0 0,1-1-31 0 0,0-1-8 0 0,-1 1 21 0 0,1 0-17 0 0,-1 1 15 0 0,1 0 5 0 0,-1 2-29 0 0,0-1 9 0 0,0 1-4 0 0,0 1 9 0 0,0-1 7 0 0,0 0-20 0 0,1 0 16 0 0,-1-1-33 0 0,0-1 18 0 0,1 0 22 0 0,-1-2-26 0 0,1 1 0 0 0,-1-1 10 0 0,1 1-4 0 0,0 0 29 0 0,-1 0-8 0 0,1 2-6 0 0,-1 0-24 0 0,1 0 24 0 0,-1 1-18 0 0,1 1 6 0 0,-1-1 16 0 0,1 0-23 0 0,-1 0 17 0 0,0 0 4 0 0,0-1-20 0 0,0-1-3 0 0,0 0 57 0 0,0 0-65 0 0,0-1 59 0 0,-1 1-27 0 0,1 0-29 0 0,0 0-18 0 0,0 1 39 0 0,0 0-33 0 0,0 1 48 0 0,0 1-23 0 0,0-1-1 0 0,0 1 2 0 0,0 0-2 0 0,1-1 28 0 0,-1 0-18 0 0,0-1-2 0 0,1-1 2 0 0,-1 0-30 0 0,1-1 26 0 0,0-1-36 0 0,0 0 47 0 0,-1 1-24 0 0,1-1 9 0 0,1 2-30 0 0,-1 0 36 0 0,0 0-12 0 0,0 1 50 0 0,0 1-31 0 0,1-1-16 0 0,-1 1 5 0 0,0-1-4 0 0,0 0 9 0 0,0-1 7 0 0,0-1-20 0 0,0 0 35 0 0,0 0-58 0 0,0 0 36 0 0,-1 1-30 0 0,1-1 26 0 0,0 1 21 0 0,0 1-34 0 0,0 0 12 0 0,0 1 5 0 0,0 0-21 0 0,0 0 16 0 0,0 0-15 0 0,1 0 14 0 0,-1 0-14 0 0,0-1-5 0 0,1 0 2 0 0,-1-1 16 0 0,1 0-4 0 0,-1-1 2 0 0,1 0 9 0 0,0 0-12 0 0,0 1 23 0 0,0 0-25 0 0,0 1 8 0 0,0 0-3 0 0,0 1-10 0 0,0 0 4 0 0,0 0 7 0 0,0 1-2 0 0,-1-1 1 0 0,1 1 0 0 0,0-1 18 0 0,0 0-23 0 0,0 0 8 0 0,0-1-3 0 0,0 0-10 0 0,0-1 13 0 0,0 1-14 0 0,0 0 23 0 0,0-1-25 0 0,0 2 26 0 0,0 0-7 0 0,0 0-8 0 0,0 1 4 0 0,1 0-12 0 0,-1 0 4 0 0,0 1 7 0 0,0-1 16 0 0,0 1-3 0 0,0 1-26 0 0,0-1 8 0 0,0 0-14 0 0,1 0 22 0 0,-1 1 12 0 0,0-1 7 0 0,1-1-56 0 0,-1 1 45 0 0,0-1-72 0 0,0 1 76 0 0,1-1-24 0 0,-1 0 17 0 0,0 0 7 0 0,1 1-20 0 0,-1 0 7 0 0,0 0-22 0 0,1 0 24 0 0,-1 1 2 0 0,1 1-10 0 0,0-1 5 0 0,0 1-21 0 0,0 0 24 0 0,-1 1-7 0 0,1 0 11 0 0,0-1-21 0 0,0 1 7 0 0,1 1-13 0 0,-1-1 22 0 0,0 0 3 0 0,1 1-10 0 0,-1-1-33 0 0,1 1 47 0 0,-1 0-54 0 0,1-1 54 0 0,0 1 12 0 0,0 0-31 0 0,0 0-7 0 0,0 1 11 0 0,0-1-33 0 0,0 0 37 0 0,0 1-3 0 0,0-1 2 0 0,0 1-9 0 0,1-1 13 0 0,-1 1-14 0 0,0-1 14 0 0,1 1 14 0 0,0-1-3 0 0,-1 1 2 0 0,1 0-19 0 0,0-1 6 0 0,-1 1-41 0 0,1 0 21 0 0,0-1 20 0 0,0 1-7 0 0,-1 0-6 0 0,1 0 4 0 0,0-1 7 0 0,0 1-12 0 0,0 0 5 0 0,0 0-12 0 0,0 0 13 0 0,0 0-4 0 0,0-1 19 0 0,0 1 5 0 0,0 0 9 0 0,0 0-25 0 0,0 0 14 0 0,0 0-22 0 0,0 0 5 0 0,0 0-23 0 0,0-1 34 0 0,0 1-11 0 0,0 0 13 0 0,0 0-40 0 0,0 0 50 0 0,-1 0-44 0 0,1 0 50 0 0,0 0-14 0 0,0-1-14 0 0,0 1-32 0 0,0 0 46 0 0,-1 0-35 0 0,1-1 76 0 0,-1 1-31 0 0,1 0-15 0 0,0 0 15 0 0,-1-1-25 0 0,1 1 16 0 0,-1 0-15 0 0,1 0 5 0 0,-1 0 7 0 0,0 0-12 0 0,1 0-5 0 0,-1 0-8 0 0,0 0 20 0 0,0 0-25 0 0,1 0 17 0 0,-1 0 4 0 0,1 0 8 0 0,-1 0-1 0 0,1 0-18 0 0,0 0-4 0 0,-1 0-9 0 0,1 0 2 0 0,0 0 26 0 0,0 0 6 0 0,0 1-28 0 0,0-1 24 0 0,1 0 1 0 0,-1 0 0 0 0,0 0-18 0 0,1 0-4 0 0,-1 0 1 0 0,1 0 16 0 0,0 0-23 0 0,0 0 26 0 0,-1 0 2 0 0,1 0 0 0 0,0 0-9 0 0,0 0 4 0 0,0 0-2 0 0,0 0 0 0 0,-1 0 0 0 0,1 0 9 0 0,1 0 7 0 0,-1 0-48 0 0,0 0 24 0 0,0 1-28 0 0,0-1 72 0 0,0 0-12 0 0,1 0 7 0 0,-1 0-65 0 0,0 0 48 0 0,1 0-56 0 0,-1 0 72 0 0,1 1-13 0 0,-1-1-13 0 0,1 0-12 0 0,0 0 12 0 0,-1 0-24 0 0,1 0 25 0 0,0 0-7 0 0,-1 0 2 0 0,1 0 9 0 0,0 0-12 0 0,0 0 5 0 0,-1 0 7 0 0,1 0-2 0 0,0-1 10 0 0,0 1-49 0 0,0 0 33 0 0,0-1-49 0 0,0 1 79 0 0,1-1-43 0 0,-1 1 15 0 0,0 0-22 0 0,0 0 34 0 0,1-1-21 0 0,-1 1 26 0 0,1 0 3 0 0,-1-1-19 0 0,0 1-3 0 0,1 0 1 0 0,-1 0-12 0 0,0 0 22 0 0,1-1-16 0 0,-1 1 34 0 0,0 0-38 0 0,0 0 2 0 0,1-1 9 0 0,-1 1-4 0 0,0 0 1 0 0,1 0 37 0 0,-1 0-48 0 0,1 0 17 0 0,-1-1-16 0 0,1 1 13 0 0,-1 0-4 0 0,1 0-18 0 0,-1-1 6 0 0,0 1-13 0 0,1 0 22 0 0,-1 0 3 0 0,0-1 37 0 0,1 1-9 0 0,-1-1-33 0 0,0 1 21 0 0,1-1-27 0 0,-1 1-12 0 0,0-1 21 0 0,0 1-7 0 0,1-1 11 0 0,-1 0-2 0 0,1 1 1 0 0,-1-1 28 0 0,0 0-8 0 0,1 0-6 0 0,-1 0-34 0 0,1 0 19 0 0,-1 1-27 0 0,1-1 53 0 0,-1 0-15 0 0,0 0-4 0 0,1 0-6 0 0,-1-1 2 0 0,0 1-12 0 0,1 0 13 0 0,-1 0-14 0 0,1-1 14 0 0,-1 1-4 0 0,0 0 1 0 0,1-1 18 0 0,-1 1-23 0 0,0 0 17 0 0,1-1 4 0 0,-1 1-11 0 0,1-1-5 0 0,0 0-8 0 0,-1 0 20 0 0,1 1-16 0 0,-1-1 6 0 0,1 0-12 0 0,0 0 13 0 0,-1 0-4 0 0,1 0 38 0 0,0 0-48 0 0,0-1-30 0 0,-1 1 54 0 0,1 0-19 0 0,0-1 34 0 0,0 1-36 0 0,-1 0 30 0 0,1-1-8 0 0,-1 0-26 0 0,1 1 8 0 0,0-1-23 0 0,-1 0 43 0 0,1 0-23 0 0,0 0 18 0 0,-1 1-14 0 0,1-1 5 0 0,-1 0 7 0 0,0 0-2 0 0,1 1 1 0 0,-1-1-19 0 0,0 1 24 0 0,1-1-17 0 0,-1 0 24 0 0,0 1-25 0 0,1-1 8 0 0,-1 0-3 0 0,0 0-19 0 0,0 0 24 0 0,1 0-26 0 0,-1 1 36 0 0,0-1-2 0 0,0 0 2 0 0,1 0-9 0 0,-1 1 13 0 0,0-1-23 0 0,0 1 7 0 0,0-1-22 0 0,0 0 34 0 0,0 0 17 0 0,0 1-51 0 0,0-1 36 0 0,0 0-58 0 0,-1-1 44 0 0,1 1-6 0 0,0 0 11 0 0,0-1-11 0 0,0 1 14 0 0,0-1-14 0 0,0 0-14 0 0,0 0 4 0 0,0 0 15 0 0,0-1 14 0 0,0 0-2 0 0,0 1-8 0 0,0-1 13 0 0,0 0-14 0 0,0 0-5 0 0,0 1-8 0 0,0-1-8 0 0,1 0 20 0 0,-1 1 3 0 0,0-1 0 0 0,1 1-37 0 0,-1 0 40 0 0,1-1-33 0 0,-1 1 75 0 0,1 0-68 0 0,-1 0 4 0 0,0 0 27 0 0,0 0-30 0 0,0 0 38 0 0,0 0-39 0 0,0 1 40 0 0,0-1-3 0 0,-1 0-26 0 0,1 1 9 0 0,0-1-23 0 0,-1 0 43 0 0,1 0-32 0 0,0 0 11 0 0,-1 0-3 0 0,1 0-10 0 0,-1 0 13 0 0,0-1-4 0 0,1 0 1 0 0,-1 1 0 0 0,0-1-38 0 0,0 0 58 0 0,0 0-37 0 0,-1 0 58 0 0,1 0-25 0 0,0 1-18 0 0,0-1-22 0 0,-1 0 41 0 0,1 1-33 0 0,0-1 29 0 0,0 1-17 0 0,-1 0-4 0 0,1 0 11 0 0,0-1-14 0 0,0 1 14 0 0,-1 0 33 0 0,1 0-28 0 0,-1 0 1 0 0,1 0 1 0 0,-1 0-21 0 0,1 0 6 0 0,-1-1-3 0 0,1 1 9 0 0,-1 0 26 0 0,0-1-35 0 0,1 0 12 0 0,-1 0-14 0 0,0 0 22 0 0,1 0-6 0 0,-1-1-8 0 0,0 0-6 0 0,1 0 30 0 0,-1 0-38 0 0,0 0 30 0 0,0 0-8 0 0,0 0-8 0 0,0 0-52 0 0,0 1 79 0 0,0-1-73 0 0,0 1 88 0 0,0 0-35 0 0,0-1-34 0 0,-1 1 40 0 0,1 0-25 0 0,0 0 17 0 0,0 0 14 0 0,-1 0-13 0 0,1 0 15 0 0,0 1 5 0 0,-1-1-1 0 0,1 0 1 0 0,-1 1-56 0 0,1-1 44 0 0,-1 0-16 0 0,0 0-15 0 0,1 0 24 0 0,-1-1-17 0 0,0 0 6 0 0,1 0 26 0 0,-1 0-8 0 0,0-1-6 0 0,1 0-6 0 0,-1 1-8 0 0,0-1 11 0 0,0 1-23 0 0,0 0 16 0 0,0 0 13 0 0,0 0-13 0 0,0 1 15 0 0,0-1-14 0 0,0 1 5 0 0,-1 0-2 0 0,1 0 9 0 0,-1 0-12 0 0,0 1 23 0 0,0-1-25 0 0,0 1-2 0 0,0 0 1 0 0,0-1 7 0 0,0 1-2 0 0,0 0 19 0 0,0 0-23 0 0,0-1 26 0 0,0 1-26 0 0,0-1-11 0 0,0 1 31 0 0,0-1-39 0 0,-1-1 77 0 0,1 1-69 0 0,-1-1-15 0 0,1 1 23 0 0,-1-1-10 0 0,1 1 20 0 0,0-1 14 0 0,-1 0 7 0 0,1 1-10 0 0,0-1-42 0 0,0 0 40 0 0,0 1-43 0 0,-1-1 105 0 0,1 0-68 0 0,0 1-3 0 0,0-1-8 0 0,-1 2 9 0 0,1-1-14 0 0,-1 0 5 0 0,0 1-2 0 0,0 0 0 0 0,1 0 18 0 0,-1 0-4 0 0,0 1 20 0 0,0-1-23 0 0,0 0-2 0 0,0 0 1 0 0,0 0-40 0 0,-1 0 40 0 0,1 0-33 0 0,0 0 47 0 0,0-1 5 0 0,0 1-37 0 0,0 0 23 0 0,-1-1 20 0 0,1 1-26 0 0,0 0 0 0 0,0-1 1 0 0,0 0-2 0 0,-1 1-28 0 0,1-1 36 0 0,0 0-50 0 0,-1 0 90 0 0,0 0-54 0 0,1 0 8 0 0,-1 0 18 0 0,0 1-25 0 0,1-1 17 0 0,-1 0-15 0 0,-1 1 5 0 0,1 0-2 0 0,0 0 0 0 0,-1 0 0 0 0,1 0 0 0 0,0 1-10 0 0,-1 0-6 0 0,0-1 11 0 0,1 1 14 0 0,-1 0-3 0 0,1-1 20 0 0,-1 1-60 0 0,0 0 27 0 0,0-1-1 0 0,1 1 17 0 0,-1-1-13 0 0,0 0 6 0 0,0 0-12 0 0,0 1 13 0 0,0-1-4 0 0,0 0 1 0 0,0 0 0 0 0,0 0 0 0 0,0 1 0 0 0,0-1 0 0 0,0 0 18 0 0,0 0-14 0 0,0 0-4 0 0,-1 0 2 0 0,1 0-2 0 0,-1 0-10 0 0,1 0-15 0 0,-1 0 22 0 0,0 0 2 0 0,1 0 0 0 0,-1 0 19 0 0,0 0-23 0 0,1 0-2 0 0,-1 1-18 0 0,0-1 32 0 0,0 1-21 0 0,0 0 17 0 0,1 0 5 0 0,-1 0-11 0 0,0 0-42 0 0,0 0 58 0 0,0 0-57 0 0,0 1 92 0 0,0-1-45 0 0,0 0-3 0 0,-1 1-7 0 0,1-1 10 0 0,-1 1-14 0 0,0-1 14 0 0,0 1-4 0 0,0-1-27 0 0,0 0 36 0 0,0 1 6 0 0,0-1-19 0 0,0 0 26 0 0,0 0-7 0 0,0 1-17 0 0,1-1 6 0 0,-1 0-3 0 0,1 0-10 0 0,-1 0-15 0 0,0 0 22 0 0,1 1-26 0 0,-1-1 54 0 0,1 1-34 0 0,-1-1 40 0 0,1 1-39 0 0,-1-1 21 0 0,0 1 3 0 0,0-1-29 0 0,-1 1-1 0 0,1 0-10 0 0,-1 0 20 0 0,1 0 3 0 0,-1 0 18 0 0,1 0-31 0 0,0 1 0 0 0,-1-1-10 0 0,1 1 20 0 0,0 0 3 0 0,0 1-10 0 0,-1-1 5 0 0,1 0-2 0 0,0 1 0 0 0,0-1 0 0 0,0 1 18 0 0,0 0-4 0 0,0 0-26 0 0,-1 0 26 0 0,1 0-36 0 0,-1 0 28 0 0,0 0 1 0 0,0 0-10 0 0,0 0 33 0 0,0 1-20 0 0,0-1 17 0 0,-1 0-42 0 0,1 1 13 0 0,0-1-16 0 0,1 0 32 0 0,-1 1-1 0 0,0-1 2 0 0,1 1-9 0 0,-1-1 4 0 0,1 1-2 0 0,-1-1-19 0 0,0 1 15 0 0,1 0-15 0 0,-2 1 5 0 0,1-1-12 0 0,0 1-6 0 0,0-1 39 0 0,0 1-50 0 0,0 0 54 0 0,0 1-54 0 0,0-1 7 0 0,1 0 16 0 0,-1 1-53 0 0,1 0-31 0 0,-1-1 44 0 0,1 1-74 0 0,0 1-15 0 0,0 0 12 0 0,0 0-186 0 0,0 1-69 0 0,0 0 9 0 0,0 0-708 0 0,0 1-241 0 0,0 0-282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2.8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790 373 88 0 0,'-58'-130'1035'0'0,"55"122"-808"0"0,2 0 1 0 0,-1-1-1 0 0,1 1 0 0 0,0-1 0 0 0,1 1 1 0 0,-1-1-1 0 0,2 1 0 0 0,0-1 1 0 0,0 0-1 0 0,0 1 0 0 0,1 0 0 0 0,0-1 1 0 0,1 1-1 0 0,-1 0 0 0 0,20-16 2420 0 0,-22 25-2614 0 0,0-1 0 0 0,0 0 0 0 0,0 0 0 0 0,0 1 0 0 0,0-1 0 0 0,0 1 1 0 0,3 35 982 0 0,-3-23-661 0 0,52 358 3766 0 0,-15 348-1575 0 0,-36-70-1516 0 0,0-15-12 0 0,7 197 69 0 0,-5-527-752 0 0,-1 26-10 0 0,45 751 554 0 0,39 71-102 0 0,-77-897-1259 0 0,-11-247-237 0 0,-2-15 293 0 0,-4-20-70 0 0,-12-70-488 0 0,-11-125-1 0 0,22 142 687 0 0,-37-307-869 0 0,-57-438-697 0 0,-237-1110-33 0 0,170 966 1743 0 0,66 315 422 0 0,88 584-107 0 0,-4 2-1 0 0,-2 0 1 0 0,-35-74 0 0 0,46 120 10 0 0,2-1 0 0 0,0 0 1 0 0,2-1-1 0 0,0 1 0 0 0,-3-27 1 0 0,8 13 408 0 0,2 35-529 0 0,0 0 1 0 0,0 1-1 0 0,1-1 1 0 0,-1 0-1 0 0,0 1 1 0 0,1-1 0 0 0,-1 1-1 0 0,1-1 1 0 0,-1 0-1 0 0,1 1 1 0 0,0-1-1 0 0,0 1 1 0 0,-1 0-1 0 0,1-1 1 0 0,0 1 0 0 0,0 0-1 0 0,1-1 1 0 0,-1 1-1 0 0,2-2 1 0 0,9-2 203 0 0,0 0 0 0 0,0 1 0 0 0,0 0 0 0 0,0 0 0 0 0,1 2 0 0 0,20-3 0 0 0,5-1 68 0 0,192-33 1043 0 0,393-25 260 0 0,-613 63-1601 0 0,454-44 591 0 0,533-49 411 0 0,-68-10-65 0 0,-801 86-843 0 0,466-72 215 0 0,115-18 5 0 0,-591 91-282 0 0,466-50 309 0 0,-512 59-320 0 0,52 4-785 0 0,-118 4 573 0 0,-81 51-6334 0 0,42-37 5179 0 0,-114 47-6060 0 0,87-35 4448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3.0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501 24 264 0 0,'-298'259'1935'0'0,"264"-231"-1388"0"0,-53 55 0 0 0,78-72-348 0 0,0-1 1 0 0,1 1-1 0 0,0 1 0 0 0,0-1 0 0 0,1 1 0 0 0,1 1 0 0 0,0-1 0 0 0,1 1 0 0 0,-6 23 0 0 0,10-32-98 0 0,0 0 0 0 0,0 1 1 0 0,0 0-1 0 0,1-1 0 0 0,0 1 1 0 0,0-1-1 0 0,0 1 1 0 0,1-1-1 0 0,1 8 0 0 0,-1-9-14 0 0,0-1 1 0 0,0 1-1 0 0,0 0 0 0 0,1-1 0 0 0,-1 1 0 0 0,1-1 0 0 0,0 0 1 0 0,0 0-1 0 0,0 1 0 0 0,0-1 0 0 0,0 0 0 0 0,0-1 0 0 0,0 1 1 0 0,1 0-1 0 0,-1-1 0 0 0,5 3 0 0 0,4 1 233 0 0,1 0-1 0 0,-1-1 1 0 0,1 0-1 0 0,0-1 1 0 0,0 0-1 0 0,14 1 1 0 0,77 2 1107 0 0,-91-6-1293 0 0,46 0 990 0 0,96-12-1 0 0,56-24 587 0 0,354-96 805 0 0,-403 90-1985 0 0,770-184 1345 0 0,-298 96-1381 0 0,-202 65-426 0 0,-311 54-146 0 0,189 5-1 0 0,-263 8-100 0 0,-2 2 0 0 0,1 2-1 0 0,0 2 1 0 0,-1 2 0 0 0,47 18-1 0 0,-73-21-15 0 0,0 1-1 0 0,-1 0 0 0 0,0 2 0 0 0,0 0 1 0 0,-1 0-1 0 0,20 18 0 0 0,-27-20-56 0 0,-1 1 0 0 0,1 0 1 0 0,-1 1-1 0 0,-1 0 0 0 0,1 0 0 0 0,-2 0 0 0 0,0 1 1 0 0,0 0-1 0 0,-1 0 0 0 0,8 23 0 0 0,-9-19-215 0 0,-1 1 0 0 0,-1 0 0 0 0,0 0 0 0 0,0 1-1 0 0,-3 26 1 0 0,-1-15-558 0 0,-1 0-1 0 0,-11 39 0 0 0,9-48 162 0 0,-9 22 0 0 0,-14 16-1034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4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3.3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602 507 464 0 0,'-66'28'1430'0'0,"-108"30"0"0"0,21-8 268 0 0,129-41-1259 0 0,1 1 0 0 0,1 0 0 0 0,-29 19-1 0 0,43-24-221 0 0,1 0-1 0 0,0 0 0 0 0,0 1 0 0 0,1 0 0 0 0,-1 0 0 0 0,1 1 0 0 0,1-1 0 0 0,-1 1 0 0 0,1 1 0 0 0,0-1 0 0 0,1 1 0 0 0,0 0 0 0 0,-4 8 0 0 0,7-14-102 0 0,1 0 0 0 0,-1 1 1 0 0,1-1-1 0 0,-1 0 0 0 0,1 0 0 0 0,-1 0 0 0 0,1 0 1 0 0,0 1-1 0 0,0-1 0 0 0,0 0 0 0 0,1 0 0 0 0,0 5 1 0 0,-1-6-42 0 0,1 0 1 0 0,0 1-1 0 0,0-1 1 0 0,-1 0 0 0 0,1 0-1 0 0,0 0 1 0 0,0 0 0 0 0,0 0-1 0 0,0 0 1 0 0,1 0 0 0 0,-1 0-1 0 0,0 0 1 0 0,0 0 0 0 0,0 0-1 0 0,1-1 1 0 0,-1 1 0 0 0,0-1-1 0 0,1 1 1 0 0,-1-1 0 0 0,3 1-1 0 0,9 2 580 0 0,23 2-1 0 0,-11-3-191 0 0,26 3 365 0 0,0-2 1 0 0,93-8-1 0 0,100-30 700 0 0,202-70 378 0 0,-1-22-575 0 0,-302 85-925 0 0,-135 40-385 0 0,728-198 1326 0 0,385-7-1034 0 0,-1061 198-374 0 0,661-84-1779 0 0,9 57-4972 0 0,-490 33 4899 0 0,-17-4 452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5.9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3609 351 0 0 0,'4'-20'35'0'0,"31"-124"1250"0"0,-31 136-950 0 0,-1 0-1 0 0,1 0 1 0 0,1 0 0 0 0,-1 0-1 0 0,1 0 1 0 0,12-12-1 0 0,9-16 1457 0 0,-25 35-1727 0 0,-1 0-1 0 0,1 0 1 0 0,-1 0-1 0 0,1 0 1 0 0,-1 0-1 0 0,1 0 1 0 0,-1 0-1 0 0,0 0 1 0 0,1 0-1 0 0,-1-1 1 0 0,0 1-1 0 0,0 0 1 0 0,0 0-1 0 0,0 0 1 0 0,0 0-1 0 0,0 0 1 0 0,0 0 0 0 0,0 0-1 0 0,-1 0 1 0 0,1 0-1 0 0,0 0 1 0 0,-1 0-1 0 0,1 0 1 0 0,-1 0-1 0 0,1 0 1 0 0,-1 0-1 0 0,1 0 1 0 0,-1 0-1 0 0,0 0 1 0 0,1 0-1 0 0,-1 0 1 0 0,0 1-1 0 0,0-1 1 0 0,1 0-1 0 0,-1 0 1 0 0,0 1-1 0 0,0-1 1 0 0,-2 0-1 0 0,-2-2 218 0 0,0 0 0 0 0,-1 1 0 0 0,1 0 0 0 0,-1 0 0 0 0,-9-2-1 0 0,-26-5 648 0 0,0 1-1 0 0,-75-4 0 0 0,-11 13 616 0 0,-191 24-1 0 0,-128 47 377 0 0,361-57-1532 0 0,-285 67 630 0 0,303-65-814 0 0,-353 114 788 0 0,340-99-812 0 0,2 3 0 0 0,-85 51 0 0 0,110-53-103 0 0,1 2 0 0 0,2 2-1 0 0,-75 73 1 0 0,85-68-45 0 0,2 2 1 0 0,2 1-1 0 0,2 2 0 0 0,3 1 1 0 0,-33 66-1 0 0,35-53-12 0 0,3 0-1 0 0,3 2 1 0 0,2 0 0 0 0,-16 85 0 0 0,32-115-15 0 0,0 0 0 0 0,2 1 0 0 0,2-1 1 0 0,1 1-1 0 0,2-1 0 0 0,1 1 1 0 0,10 47-1 0 0,-7-56 5 0 0,1-1 1 0 0,1 0-1 0 0,1 0 0 0 0,1-1 1 0 0,1 0-1 0 0,1 0 0 0 0,1-2 1 0 0,1 1-1 0 0,1-2 1 0 0,25 28-1 0 0,-12-21 20 0 0,1-2 1 0 0,0-1 0 0 0,2-1-1 0 0,1-2 1 0 0,1-1-1 0 0,54 24 1 0 0,-23-17 37 0 0,1-3 0 0 0,119 27 0 0 0,377 43 103 0 0,-150-30-81 0 0,57 30-14 0 0,-316-56-32 0 0,155 61 0 0 0,-212-59-26 0 0,-1 4 1 0 0,-2 4-1 0 0,-3 4 0 0 0,138 105 1 0 0,-176-118 19 0 0,-2 3 0 0 0,-2 2-1 0 0,-1 2 1 0 0,-3 2 0 0 0,38 54 0 0 0,-46-50 42 0 0,-2 1 1 0 0,-2 2-1 0 0,-2 1 0 0 0,-3 1 0 0 0,-3 2 1 0 0,29 106-1 0 0,-48-143 22 0 0,-1-1 1 0 0,-1 1 0 0 0,0 0-1 0 0,-2 0 1 0 0,0 0-1 0 0,-2 0 1 0 0,0-1-1 0 0,-1 1 1 0 0,-2-1-1 0 0,0 1 1 0 0,-1-1-1 0 0,-17 38 1 0 0,13-38 76 0 0,-2 0 0 0 0,0 0 0 0 0,-1-1 0 0 0,-1 0 0 0 0,-1-2 0 0 0,-1 1 0 0 0,0-2 0 0 0,-1 0-1 0 0,-1-1 1 0 0,-1-1 0 0 0,-32 20 0 0 0,3-7 180 0 0,-2-2 0 0 0,-71 25 0 0 0,-113 26 967 0 0,216-72-1195 0 0,-957 238 2768 0 0,721-195-2746 0 0,-2-12 0 0 0,-376 5 0 0 0,-212-74-934 0 0,789 27 542 0 0,-174-20-776 0 0,163 15-135 0 0,-90-26-1 0 0,133 31 510 0 0,0-2-1 0 0,1-1 1 0 0,0-1 0 0 0,0 0-1 0 0,-22-17 1 0 0,36 22 145 0 0,1-1 0 0 0,-1 0 0 0 0,1-1-1 0 0,1 1 1 0 0,-1-2 0 0 0,-9-12 0 0 0,13 14 86 0 0,0 0 0 0 0,0 0 0 0 0,0 0 0 0 0,0-1 0 0 0,1 1-1 0 0,0-1 1 0 0,0 1 0 0 0,1-1 0 0 0,0 1 0 0 0,-1-11 0 0 0,3 5-176 0 0,-1-1-1 0 0,2 1 1 0 0,-1 0 0 0 0,2 0-1 0 0,0 0 1 0 0,0 1-1 0 0,1-1 1 0 0,0 1 0 0 0,1 0-1 0 0,11-20 1 0 0,44-66-1112 0 0,-60 97 1699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6.5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3682 654 0 0 0,'15'-27'481'0'0,"-1"0"1"0"0,17-49-1 0 0,-29 68-213 0 0,1 1-1 0 0,-2 0 0 0 0,1 0 0 0 0,-1-1 0 0 0,-1 1 1 0 0,1-1-1 0 0,-1 1 0 0 0,0-1 0 0 0,-1 1 0 0 0,0-1 1 0 0,0 1-1 0 0,-1 0 0 0 0,0-1 0 0 0,0 1 1 0 0,0 0-1 0 0,-1 0 0 0 0,0 0 0 0 0,-6-10 0 0 0,-6-4 407 0 0,0 0 0 0 0,-1 0 1 0 0,-1 1-1 0 0,-1 1 0 0 0,-1 1 0 0 0,0 1 0 0 0,-1 0 0 0 0,-1 2 0 0 0,-37-22 0 0 0,14 15 167 0 0,0 1 0 0 0,-2 3 0 0 0,0 1 1 0 0,-66-14-1 0 0,28 13 366 0 0,-109-8 1 0 0,-89 11 135 0 0,117 15-366 0 0,-204 26 0 0 0,215-5-404 0 0,-194 52 1 0 0,269-50-381 0 0,1 4 1 0 0,1 4 0 0 0,-103 56-1 0 0,116-49-124 0 0,1 3 1 0 0,1 3-1 0 0,3 3 0 0 0,-57 57 0 0 0,34-18 17 0 0,2 4 0 0 0,-92 138 0 0 0,88-105 75 0 0,5 4-1 0 0,-87 191 1 0 0,131-237-71 0 0,4 2 0 0 0,3 1 0 0 0,4 1 0 0 0,4 1 0 0 0,-14 123 0 0 0,27-99 113 0 0,9 161 1 0 0,37 110 383 0 0,-23-275-433 0 0,4-1 1 0 0,48 149-1 0 0,-51-206-96 0 0,2-1-1 0 0,2-1 0 0 0,2 0 0 0 0,2-2 0 0 0,1-1 1 0 0,3-1-1 0 0,48 54 0 0 0,-46-63-37 0 0,3-2 1 0 0,0-1-1 0 0,2-1 0 0 0,73 44 0 0 0,-56-44 10 0 0,1-3-1 0 0,1-1 1 0 0,71 20-1 0 0,-43-21-15 0 0,145 21-1 0 0,85-19-184 0 0,-133-25-300 0 0,218-27 0 0 0,175-61-2116 0 0,44-64-3151 0 0,-211 16-3654 0 0,-164 46 3927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1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1255 296 0 0,'-37'-156'5504'0'0,"40"159"-5240"0"0,3 4 50 0 0,0-1-1 0 0,-1 1 1 0 0,0 1 0 0 0,0-1-1 0 0,7 17 1 0 0,14 45 694 0 0,46 218 1873 0 0,-53-204-2281 0 0,72 466 1543 0 0,-50 10-906 0 0,-40 149-334 0 0,-22-132-267 0 0,5-255-173 0 0,7-157-173 0 0,7-23-96 0 0,3-92-347 0 0,-18-320-512 0 0,8 170 588 0 0,-13-147-21 0 0,-16-225-93 0 0,-31-667 31 0 0,63 486 127 0 0,15 545 43 0 0,4 1 0 0 0,6 0 0 0 0,33-107 1 0 0,0 45 18 0 0,81-174 1 0 0,-24 123 92 0 0,-79 169-81 0 0,3 2-1 0 0,44-52 1 0 0,-51 72 4 0 0,2 1-1 0 0,0 2 1 0 0,2 0-1 0 0,37-24 1 0 0,-41 34 26 0 0,1 1-1 0 0,0 1 1 0 0,1 1 0 0 0,1 2 0 0 0,57-17 0 0 0,-45 18 45 0 0,0 3 0 0 0,1 2-1 0 0,-1 1 1 0 0,1 2 0 0 0,0 2 0 0 0,59 6 0 0 0,-66 0 38 0 0,0 1-1 0 0,-1 1 1 0 0,0 2 0 0 0,0 1 0 0 0,-1 2 0 0 0,0 2-1 0 0,-1 0 1 0 0,31 21 0 0 0,-27-12 116 0 0,0 3 0 0 0,-2 1-1 0 0,54 55 1 0 0,-36-26 276 0 0,57 81 0 0 0,-53-54 117 0 0,92 179 1 0 0,13 108 355 0 0,23 146 154 0 0,-165-458-1078 0 0,155 545 1019 0 0,-39 9-506 0 0,-121-541-574 0 0,65 307 297 0 0,17-6-92 0 0,17-34-1058 0 0,-99-299 84 0 0,-2-1 0 0 0,-2 2 0 0 0,-2-1 0 0 0,4 44 0 0 0,-11-79 464 0 0,-1-1 0 0 0,0 1 0 0 0,0 0 1 0 0,-1 0-1 0 0,0 5 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362 247 560 0 0,'-152'-68'3035'0'0,"132"61"-2423"0"0,0 1-1 0 0,-1 1 1 0 0,0 0-1 0 0,1 2 1 0 0,-41-2-1 0 0,14 0 5033 0 0,58 0-5199 0 0,0 2 1 0 0,1-1-1 0 0,-1 2 0 0 0,17-3 0 0 0,53 0 837 0 0,-51 3-906 0 0,159-6 1349 0 0,100-6-30 0 0,257-24-281 0 0,63-1-915 0 0,-31 22-1451 0 0,14 22-4348 0 0,-412 8 3723 0 0,-21 7 428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9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477 366 88 0 0,'-125'-261'3143'0'0,"115"243"-1755"0"0,0 1-1 0 0,-2 0 0 0 0,0 1 0 0 0,-27-21 1706 0 0,37 41-2791 0 0,1 1-1 0 0,0-1 1 0 0,0 1-1 0 0,0-1 1 0 0,0 1-1 0 0,1-1 1 0 0,0 8-1 0 0,-1-6-160 0 0,-1 186 2618 0 0,3-55-1380 0 0,-40 823 2882 0 0,-17-324-2929 0 0,-21 42-249 0 0,16 12-544 0 0,34 4 70 0 0,34-434-392 0 0,-3-196-2 0 0,4-1 1 0 0,17 70-1 0 0,-20-113-117 0 0,1 1 0 0 0,0-1 0 0 0,13 25 0 0 0,-16-39-48 0 0,1 0-1 0 0,-1 0 0 0 0,1 0 0 0 0,0 0 1 0 0,1-1-1 0 0,-1 0 0 0 0,1 0 0 0 0,0 0 1 0 0,0 0-1 0 0,1-1 0 0 0,-1 0 0 0 0,1 0 1 0 0,0 0-1 0 0,7 2 0 0 0,10 2 154 0 0,0-1 1 0 0,0-2-1 0 0,1 0 0 0 0,39 2 0 0 0,-42-5-23 0 0,40 3 460 0 0,82-3 0 0 0,62-18 74 0 0,385-65 335 0 0,-532 71-958 0 0,337-57-28 0 0,11-2-61 0 0,1 16-12 0 0,473-12-626 0 0,-876 65 612 0 0,120-9-4262 0 0,-105 6 2078 0 0,0 0 0 0 0,-1-2 1 0 0,1 0-1 0 0,26-11 0 0 0,-6-4-2267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8.4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63 88 0 0,'22'-62'12508'0'0,"-23"73"-12999"0"0,-16 187 5679 0 0,4 50-2786 0 0,6-124-1537 0 0,-5 656 2419 0 0,37 61-1535 0 0,-13 298-300 0 0,-13-929-1328 0 0,3 235-1268 0 0,-1-412 430 0 0,1 0-1 0 0,1-1 1 0 0,13 50-1 0 0,-16-78 561 0 0,1-1 0 0 0,0 0 1 0 0,1 0-1 0 0,-1 0 0 0 0,1 0 0 0 0,-1 0 0 0 0,1 0 0 0 0,0 0 0 0 0,0 0 0 0 0,3 3 0 0 0,-4-5 26 0 0,0 0-1 0 0,0 0 1 0 0,1 0 0 0 0,-1-1-1 0 0,0 1 1 0 0,1 0 0 0 0,-1-1-1 0 0,1 1 1 0 0,-1-1 0 0 0,1 1-1 0 0,-1-1 1 0 0,1 1 0 0 0,-1-1-1 0 0,1 0 1 0 0,-1 0 0 0 0,1 0-1 0 0,-1 0 1 0 0,1 0 0 0 0,-1 0-1 0 0,1 0 1 0 0,0-1 0 0 0,-1 1-1 0 0,3-1 1 0 0,3-3-384 0 0,1 0-1 0 0,-1 0 1 0 0,0 0-1 0 0,0-1 1 0 0,-1 0 0 0 0,1 0-1 0 0,-1 0 1 0 0,0-1 0 0 0,6-8-1 0 0,-11 13 474 0 0,46-52-2804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0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161 1270 256 0 0,'13'-22'473'0'0,"10"-13"660"0"0,-22 33-925 0 0,5-4 626 0 0,-4 4-625 0 0,0 1-1 0 0,-1-1 1 0 0,1 1-1 0 0,0 0 1 0 0,0 0-1 0 0,0 0 1 0 0,0 0 0 0 0,4-1-1 0 0,-5 2-127 0 0,13 8 1704 0 0,-13-7-1704 0 0,-1-1 0 0 0,1 1 1 0 0,-1 0-1 0 0,0-1 0 0 0,1 3 0 0 0,7 24 1391 0 0,-4-7-747 0 0,-2 0 0 0 0,-1 0 0 0 0,-2 38 0 0 0,0-7 222 0 0,10 654 3801 0 0,4-233-3598 0 0,-9-16-245 0 0,-4-423-842 0 0,10 396 492 0 0,5-230-394 0 0,-8-144-154 0 0,23 88-1 0 0,-26-129-114 0 0,0-1-1 0 0,1 1 0 0 0,1-1 1 0 0,10 18-1 0 0,-14-28 40 0 0,0 0-1 0 0,1 1 1 0 0,-1-1 0 0 0,1 0 0 0 0,0 0-1 0 0,0-1 1 0 0,0 1 0 0 0,6 4 0 0 0,-7-6 15 0 0,0 0 1 0 0,0 0-1 0 0,0 0 1 0 0,0-1-1 0 0,0 1 1 0 0,0-1-1 0 0,0 1 1 0 0,0-1-1 0 0,0 0 1 0 0,0 0-1 0 0,0 0 1 0 0,0 0-1 0 0,0 0 1 0 0,0 0-1 0 0,0 0 1 0 0,0-1-1 0 0,0 1 1 0 0,3-2-1 0 0,-2 1-29 0 0,0-1 0 0 0,0 1 0 0 0,0-1 1 0 0,0 0-1 0 0,0 0 0 0 0,0 0 0 0 0,-1 0 0 0 0,1-1 0 0 0,-1 1 0 0 0,3-3 0 0 0,1-3-100 0 0,-1 0 1 0 0,9-15-1 0 0,-1-4-99 0 0,-2-1 1 0 0,0-1 0 0 0,-2 0-1 0 0,-1-1 1 0 0,5-39 0 0 0,11-154-696 0 0,-18 76 405 0 0,-17-233 0 0 0,-6 251 486 0 0,-4 1 0 0 0,-46-149 0 0 0,-102-240 196 0 0,112 352-109 0 0,-111-424 294 0 0,102 160 331 0 0,43 123 652 0 0,21 262-1016 0 0,0-49 510 0 0,3 81-613 0 0,0 0 1 0 0,0 0 0 0 0,2 0 0 0 0,-1 0 0 0 0,8-18 0 0 0,-6 19-18 0 0,1 1 0 0 0,0 0 0 0 0,1 0 0 0 0,0 0 0 0 0,0 0 0 0 0,15-15 0 0 0,-16 19-74 0 0,1 1 1 0 0,-1 0 0 0 0,1 1-1 0 0,1 0 1 0 0,-1 0 0 0 0,0 0-1 0 0,1 0 1 0 0,0 1 0 0 0,0 0-1 0 0,0 1 1 0 0,10-3 0 0 0,16-2 226 0 0,0 1 1 0 0,0 2 0 0 0,46-1 0 0 0,277 17 1722 0 0,-89-1-966 0 0,147-12 116 0 0,-130-7-581 0 0,62-2-58 0 0,528 1 120 0 0,-666 8-435 0 0,-64-1-79 0 0,-80 2-162 0 0,114-2 90 0 0,-137-1-222 0 0,-1-2 1 0 0,55-12 0 0 0,-77 12-660 0 0,-1 0 0 0 0,33-14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3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0 520 0 0,'-16'19'538'0'0,"-2"-1"-1"0"0,0-1 1 0 0,-1-1 0 0 0,-1-1-1 0 0,-26 16 1 0 0,-2-9 385 0 0,36-17-579 0 0,-1 1-1 0 0,0 0 0 0 0,-14 10 1 0 0,22-13-46 0 0,-1 2 0 0 0,1-1 0 0 0,0 0 0 0 0,0 1 0 0 0,0 0 0 0 0,0 0 1 0 0,-6 11-1 0 0,10-14-188 0 0,-1 0 1 0 0,1 1-1 0 0,0-1 1 0 0,0 1-1 0 0,1-1 1 0 0,-1 1 0 0 0,0 0-1 0 0,1-1 1 0 0,-1 1-1 0 0,1-1 1 0 0,0 1-1 0 0,0 0 1 0 0,0-1-1 0 0,0 1 1 0 0,1 0-1 0 0,-1-1 1 0 0,1 1 0 0 0,-1 0-1 0 0,1-1 1 0 0,0 1-1 0 0,0-1 1 0 0,3 5-1 0 0,-1-2 50 0 0,0-1-1 0 0,0 0 1 0 0,1 0-1 0 0,-1 0 1 0 0,1 0-1 0 0,0-1 1 0 0,0 1 0 0 0,0-1-1 0 0,1 0 1 0 0,-1 0-1 0 0,1 0 1 0 0,9 3-1 0 0,4 1 301 0 0,0-1 0 0 0,26 6 0 0 0,-12-6-60 0 0,1-1-1 0 0,37 1 1 0 0,71-5 453 0 0,-69-2-503 0 0,71-4 496 0 0,204-33-1 0 0,156-54-209 0 0,-333 62-770 0 0,325-38-2036 0 0,-476 67 1735 0 0,0 0 0 0 0,1 1 0 0 0,-1 1 0 0 0,0 1 0 0 0,0 1 0 0 0,0 0 0 0 0,33 11 1 0 0,-47-12 71 0 0,0 0 1 0 0,0 0 0 0 0,-1 0 0 0 0,1 1 0 0 0,-1-1 0 0 0,0 1 0 0 0,0 0 0 0 0,8 7 0 0 0,-10-7 88 0 0,0-1 0 0 0,0 1 0 0 0,-1 0 0 0 0,1 0 0 0 0,0-1 0 0 0,-1 1 0 0 0,0 0 0 0 0,0 0 0 0 0,0 1 0 0 0,0-1 0 0 0,0 0 0 0 0,0 0 0 0 0,0 6 0 0 0,-1 19-1128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5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471 0 608 0 0,'-19'17'673'0'0,"0"-1"1"0"0,-1-1-1 0 0,-1 0 0 0 0,0-2 0 0 0,-38 18 1 0 0,17-13 66 0 0,-85 39 1590 0 0,111-48-1896 0 0,0 0-1 0 0,0 1 0 0 0,1 1 1 0 0,1 0-1 0 0,-19 19 0 0 0,29-26-252 0 0,1 0 0 0 0,-1 0 0 0 0,1 1 0 0 0,0-1 0 0 0,0 1 0 0 0,0-1 0 0 0,1 1 0 0 0,-3 7 0 0 0,4-10-119 0 0,1-1 0 0 0,0 1 0 0 0,-1-1 0 0 0,1 1 0 0 0,0-1 1 0 0,0 1-1 0 0,0-1 0 0 0,0 0 0 0 0,0 1 0 0 0,0-1 0 0 0,1 1 0 0 0,-1-1 0 0 0,0 1 0 0 0,1-1 0 0 0,-1 0 1 0 0,1 1-1 0 0,0-1 0 0 0,-1 0 0 0 0,1 1 0 0 0,0-1 0 0 0,0 0 0 0 0,0 0 0 0 0,0 0 0 0 0,0 1 0 0 0,0-1 1 0 0,0 0-1 0 0,0-1 0 0 0,0 1 0 0 0,0 0 0 0 0,1 0 0 0 0,-1 0 0 0 0,2 0 0 0 0,5 2 113 0 0,-1 0-1 0 0,1 0 1 0 0,-1-1-1 0 0,1 0 1 0 0,0-1 0 0 0,0 1-1 0 0,0-2 1 0 0,9 1-1 0 0,-9 0-38 0 0,39 0 578 0 0,-1-1-1 0 0,55-7 1 0 0,94-23 832 0 0,-172 26-1314 0 0,319-66 1997 0 0,-196 38-1339 0 0,17 1-148 0 0,211-12 0 0 0,194 12-406 0 0,-85 26-755 0 0,-356 5 174 0 0,449 0-3197 0 0,-221 16-4249 0 0,-189-6 4809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95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1155 3352 0 0 0,'0'0'0'0'0,"-2"-7"0"0"0,-2-14 373 0 0,-2-9-265 0 0,-1-11 323 0 0,0-11 72 0 0,0-7-60 0 0,1-9-58 0 0,2-9-147 0 0,0-9 108 0 0,1-9-203 0 0,0-10 84 0 0,1-9-50 0 0,0-5-46 0 0,1-5-6 0 0,1 0 119 0 0,2 3-168 0 0,0 5 251 0 0,2 8-75 0 0,-1 9-47 0 0,1 9 3 0 0,0 9 107 0 0,-1 9-175 0 0,-1 7 168 0 0,-1 9-126 0 0,0 6-57 0 0,-1 8-30 0 0,-2 5 37 0 0,-2 6-64 0 0,-1 6 74 0 0,-1 7-59 0 0,0 6 0 0 0,-2 6-94 0 0,1 6 52 0 0,-1 6-67 0 0,0 6 35 0 0,0 7-30 0 0,-1 5-39 0 0,1 7-55 0 0,2 5 12 0 0,0 4 1 0 0,1 5-69 0 0,3-1 30 0 0,3-1-22 0 0,3-3-136 0 0,3-3 39 0 0,2-4-57 0 0,2-5-130 0 0,1-5 63 0 0,-1-5-56 0 0,1-5 189 0 0,-3-7 2 0 0,-2-4 55 0 0,-2-4 220 0 0,-2-2-58 0 0,-5-2 32 0 0,-2-1-19 0 0,-3-2 71 0 0,-4 0-68 0 0,0-2 144 0 0,-2 1-23 0 0,-1-1-25 0 0,-2 0 32 0 0,1 1 36 0 0,0 2-20 0 0,0 0 112 0 0,-1 0-49 0 0,1 1 1 0 0,0 1-25 0 0,0 0 5 0 0,1-1-13 0 0,2 0-26 0 0,1 0-12 0 0,3 0-17 0 0,3-1-128 0 0,1-1 100 0 0,1 0-121 0 0,1-2 117 0 0,2-2-64 0 0,1-2-36 0 0,1-2-53 0 0,0-2 47 0 0,2-5-47 0 0,-1-1 50 0 0,1-4-23 0 0,-1-2-12 0 0,-1-4-42 0 0,-2-4 67 0 0,-3-1-70 0 0,-3-2 78 0 0,-5-1-4 0 0,-4-2-17 0 0,-6-2 28 0 0,-4-3 0 0 0,-4-3 1 0 0,-5-3 38 0 0,-3 0-10 0 0,-2-1 14 0 0,-2 1-86 0 0,-3-1 100 0 0,-3 1-109 0 0,0 0 154 0 0,-1 0-82 0 0,1-1-1 0 0,1 2-128 0 0,2 1 25 0 0,0 3-45 0 0,2 3-245 0 0,0 5-26 0 0,2 2-74 0 0,1 3-331 0 0,0 1 97 0 0,4 3 125 0 0,7 6 213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0.4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900 867 88 0 0,'-43'-22'624'0'0,"-82"-28"0"0"0,113 45-362 0 0,-1 2 0 0 0,1 0 0 0 0,-1 0 0 0 0,0 1 0 0 0,0 1 0 0 0,0 0 0 0 0,0 1 0 0 0,0 0 0 0 0,0 1 0 0 0,0 1 0 0 0,-23 5 0 0 0,29-5-113 0 0,1 1 1 0 0,0-1-1 0 0,0 2 1 0 0,0-1-1 0 0,0 1 1 0 0,0 0-1 0 0,0 0 1 0 0,1 0-1 0 0,-9 9 1 0 0,7-4 73 0 0,0 0 1 0 0,0 0 0 0 0,1 1-1 0 0,0 0 1 0 0,-6 13-1 0 0,2 0 138 0 0,2 0 0 0 0,1 1 0 0 0,0-1 0 0 0,-4 42 0 0 0,2 23 991 0 0,3 149 1 0 0,29 94 535 0 0,50 233-89 0 0,54 353-564 0 0,-99-700-1123 0 0,-19-146-81 0 0,64 580 343 0 0,-38-211-514 0 0,-35-414-151 0 0,0-26 278 0 0,0 1-1 0 0,0-1 1 0 0,0 0 0 0 0,0 0-1 0 0,0 1 1 0 0,0-1-1 0 0,0 0 1 0 0,0 1 0 0 0,0-1-1 0 0,0 0 1 0 0,0 0-1 0 0,0 1 1 0 0,0-1-1 0 0,0 0 1 0 0,0 1 0 0 0,0-1-1 0 0,-1 0 1 0 0,1 0-1 0 0,0 1 1 0 0,0-1-1 0 0,0 0 1 0 0,0 0 0 0 0,-1 1-1 0 0,1-1 1 0 0,0 0-1 0 0,0 0 1 0 0,0 0 0 0 0,-1 1-1 0 0,1-1 1 0 0,0 0-1 0 0,0 0 1 0 0,-1 0-1 0 0,1 0 1 0 0,-1 1 0 0 0,0-2-20 0 0,1 1 0 0 0,-1-1 0 0 0,1 1 0 0 0,-1-1-1 0 0,0 1 1 0 0,1-1 0 0 0,-1 0 0 0 0,1 1 0 0 0,-1-1 0 0 0,1 1 0 0 0,-1-1 0 0 0,1 0 0 0 0,-1-1 0 0 0,-5-10-195 0 0,1-1-1 0 0,0 1 1 0 0,-5-24 0 0 0,6 18 41 0 0,-174-763-3305 0 0,148 633 3231 0 0,-229-841-487 0 0,224 878 749 0 0,-85-291 11 0 0,94 295 97 0 0,-23-196 0 0 0,41 198 145 0 0,5 0 0 0 0,4 0 0 0 0,27-189 0 0 0,9 117 338 0 0,-25 136-404 0 0,1 1 1 0 0,24-48-1 0 0,-19 53-37 0 0,2 1 0 0 0,1 1 0 0 0,2 1-1 0 0,0 1 1 0 0,2 1 0 0 0,2 2 0 0 0,49-43-1 0 0,-34 38-15 0 0,1 2 0 0 0,2 2-1 0 0,0 1 1 0 0,2 3 0 0 0,55-21-1 0 0,16 2 251 0 0,2 4 0 0 0,2 6-1 0 0,185-27 1 0 0,-107 37 362 0 0,291 1 0 0 0,-347 27-316 0 0,0 5 0 0 0,0 7 0 0 0,228 56 0 0 0,-315-58-245 0 0,-1 3 0 0 0,0 2 0 0 0,97 49 0 0 0,-127-53-63 0 0,-1 1 1 0 0,-1 1-1 0 0,38 33 0 0 0,-46-35-33 0 0,-1 2-1 0 0,0-1 1 0 0,-2 2 0 0 0,0-1 0 0 0,18 34-1 0 0,-21-31-16 0 0,-2 1 0 0 0,0 0 0 0 0,-1 0 0 0 0,-1 0 0 0 0,-2 1 0 0 0,0 0 0 0 0,-1 0 0 0 0,-1 1 0 0 0,-1 26 0 0 0,-3-2 57 0 0,-2 0-1 0 0,-2-1 1 0 0,-16 62-1 0 0,3-38 15 0 0,-3-1-1 0 0,-3-1 0 0 0,-3-2 0 0 0,-3 0 0 0 0,-68 106 0 0 0,51-102-109 0 0,-2-3 0 0 0,-4-2 0 0 0,-3-2 0 0 0,-107 91 0 0 0,77-83-197 0 0,-97 60 0 0 0,122-93-3 0 0,-1-2-1 0 0,-111 44 0 0 0,129-64 47 0 0,0-3 1 0 0,-1-1-1 0 0,0-3 0 0 0,0-1 1 0 0,-1-3-1 0 0,0-1 0 0 0,-86-6 1 0 0,128 2 103 0 0,-39-5-85 0 0,41 5 85 0 0,-1-1 1 0 0,1 1-1 0 0,0-1 1 0 0,0 0-1 0 0,0 0 0 0 0,0 0 1 0 0,0-1-1 0 0,1 1 1 0 0,-1-1-1 0 0,-5-3 1 0 0,7 4-24 0 0,7 2-38 0 0,5 2 108 0 0,0 1 1 0 0,0 0 0 0 0,0 1 0 0 0,17 10 0 0 0,39 31 114 0 0,-12-7-63 0 0,167 120 269 0 0,-54-36 14 0 0,490 298 1216 0 0,-211-149-718 0 0,-200-121-436 0 0,281 191 565 0 0,-363-233-689 0 0,-37-19-140 0 0,-4 5 0 0 0,178 179 0 0 0,-281-253-379 0 0,48 36-1 0 0,-57-49-125 0 0,1 0-1 0 0,0-1 1 0 0,0 0 0 0 0,1-1-1 0 0,-1 0 1 0 0,16 4-1 0 0,-23-9-31 0 0,-1 0 0 0 0,1 0-1 0 0,0 0 1 0 0,0-1 0 0 0,0 0 0 0 0,0 0-1 0 0,0-1 1 0 0,0 1 0 0 0,0-1-1 0 0,0 0 1 0 0,-1-1 0 0 0,1 0 0 0 0,0 0-1 0 0,-1 0 1 0 0,6-3 0 0 0,7-5-1370 0 0,-1-1 1 0 0,0-1-1 0 0,17-15 1 0 0,-25 20 1299 0 0,53-43-3131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2.5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2870 510 0 0 0,'9'-3'291'0'0,"-1"-1"-1"0"0,1 0 1 0 0,0-1 0 0 0,-1 0-1 0 0,0-1 1 0 0,0 0 0 0 0,-1 0-1 0 0,1 0 1 0 0,-1-1-1 0 0,-1 0 1 0 0,9-12 0 0 0,-4 5 364 0 0,-2-1 1 0 0,1 0 0 0 0,-2-1-1 0 0,0 0 1 0 0,8-26 0 0 0,-14 36-448 0 0,0 0 0 0 0,-1 0 1 0 0,0 0-1 0 0,0 0 1 0 0,-1-1-1 0 0,0 1 1 0 0,0 0-1 0 0,0 0 1 0 0,-1-1-1 0 0,1 1 0 0 0,-2 0 1 0 0,1 0-1 0 0,-1 0 1 0 0,-3-10-1 0 0,1 8 69 0 0,0 0-1 0 0,-1 0 0 0 0,0 0 1 0 0,0 1-1 0 0,-1-1 1 0 0,0 1-1 0 0,0 1 0 0 0,0-1 1 0 0,-12-8-1 0 0,-3 0 156 0 0,0 1 0 0 0,-1 1 0 0 0,-1 1-1 0 0,1 1 1 0 0,-2 1 0 0 0,0 2 0 0 0,0 0 0 0 0,-43-8-1 0 0,7 6 221 0 0,0 3 0 0 0,-91 2-1 0 0,81 7-237 0 0,0 3-1 0 0,-106 22 1 0 0,-127 49 453 0 0,182-40-506 0 0,2 6 0 0 0,2 5 1 0 0,-136 75-1 0 0,215-101-297 0 0,2 2 0 0 0,0 2 0 0 0,2 1-1 0 0,1 1 1 0 0,-51 55 0 0 0,62-57-49 0 0,2 1 0 0 0,0 1 0 0 0,2 0 0 0 0,1 2 0 0 0,1 0 0 0 0,2 1 0 0 0,-21 60 0 0 0,16-19 48 0 0,2 1 1 0 0,4 0-1 0 0,3 1 0 0 0,3 1 1 0 0,4 101-1 0 0,4-144-51 0 0,1-1 0 0 0,2 1 0 0 0,1-1 0 0 0,2 0 0 0 0,13 38 1 0 0,-12-46 5 0 0,1-1 1 0 0,1 0-1 0 0,2 0 1 0 0,-1-1 0 0 0,2-1-1 0 0,1 0 1 0 0,27 29-1 0 0,-10-19 8 0 0,1 0 1 0 0,1-2-1 0 0,2-2 0 0 0,1-1 0 0 0,62 32 0 0 0,-19-19 49 0 0,148 47 0 0 0,9-21 83 0 0,-135-39-118 0 0,9 4 2 0 0,204 57 118 0 0,-213-50-112 0 0,0 5 0 0 0,131 73 0 0 0,33 48 59 0 0,-199-115-17 0 0,109 101 0 0 0,182 239 113 0 0,-297-316-148 0 0,201 260 263 0 0,-211-253-167 0 0,61 122-1 0 0,-95-165-57 0 0,-2 0 0 0 0,-2 1-1 0 0,-1 0 1 0 0,-1 1-1 0 0,-2 0 1 0 0,5 63 0 0 0,-11-56 105 0 0,-1 1 1 0 0,-3-1-1 0 0,-2 1 1 0 0,-1-1-1 0 0,-2 0 1 0 0,-3-1-1 0 0,-1 0 1 0 0,-1 0-1 0 0,-3-1 1 0 0,-2-1-1 0 0,-38 69 0 0 0,15-45 284 0 0,-2-1-1 0 0,-4-3 1 0 0,-1-1-1 0 0,-4-3 1 0 0,-2-2-1 0 0,-61 49 1 0 0,31-39-405 0 0,-3-4 0 0 0,-2-4 1 0 0,-3-4-1 0 0,-2-4 0 0 0,-2-3 1 0 0,-145 45-1 0 0,115-53-77 0 0,-1-6 0 0 0,-146 16 0 0 0,-261-6 0 0 0,122-41 0 0 0,283-9 0 0 0,-151-29 0 0 0,-89-53-3350 0 0,307 71 2030 0 0,1-3 1 0 0,1-3-1 0 0,-104-61 0 0 0,135 69-1262 0 0,2-2-1 0 0,-1 0 0 0 0,-29-31 0 0 0,6-8-1706 0 0,49 58 4221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3.8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560 205 88 0 0,'-1'-79'12245'0'0,"0"72"-11735"0"0,-1-4 643 0 0,0 0 1 0 0,-5-12-1 0 0,2 9-516 0 0,5 11-546 0 0,-1-1 0 0 0,0 1 1 0 0,-1 0-1 0 0,1 0 1 0 0,-1 0-1 0 0,1 0 0 0 0,-1 0 1 0 0,0 0-1 0 0,0 1 1 0 0,0-1-1 0 0,0 1 0 0 0,0-1 1 0 0,-1 1-1 0 0,1 0 0 0 0,-1 0 1 0 0,0 0-1 0 0,0 0 1 0 0,1 0-1 0 0,-1 1 0 0 0,0-1 1 0 0,-1 1-1 0 0,1 0 1 0 0,0 0-1 0 0,0 0 0 0 0,0 0 1 0 0,-1 0-1 0 0,1 1 1 0 0,0-1-1 0 0,-1 1 0 0 0,1 0 1 0 0,-7 1-1 0 0,-3 1-77 0 0,-1 0 1 0 0,1 0-1 0 0,0 2 0 0 0,0 0 1 0 0,0 0-1 0 0,-20 11 0 0 0,-4 3-324 0 0,1 2-1 0 0,1 1 0 0 0,-55 44 1 0 0,66-45-1094 0 0,2 1 1 0 0,0 1-1 0 0,-21 28 1 0 0,8 1-431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27.63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2028.625"/>
      <inkml:brushProperty name="anchorY" value="-237151.3125"/>
      <inkml:brushProperty name="scaleFactor" value="0.5"/>
    </inkml:brush>
  </inkml:definitions>
  <inkml:trace contextRef="#ctx0" brushRef="#br0">78 3172 88 0 0,'0'0'0'0'0,"0"4"88"0"0,-2 2 542 0 0,-2 0-417 0 0,-4-1 40 0 0,-6-1 294 0 0,-3-1-596 0 0,1 2 6 0 0,5 0-20 0 0,5 0-71 0 0,8 2 124 0 0,10-2-10 0 0,9 1 18 0 0,7-2 47 0 0,7-2-12 0 0,4-5-2 0 0,5-4-54 0 0,3-4 71 0 0,3-4-89 0 0,3-2 82 0 0,1-3-25 0 0,1 0-29 0 0,3-3 20 0 0,2-2 57 0 0,0-1-55 0 0,0-2 132 0 0,-1 0-27 0 0,-2 1 12 0 0,-1 3-7 0 0,-2 1 31 0 0,-1 1-29 0 0,0 1 56 0 0,0 2-34 0 0,1 1-16 0 0,3 2-51 0 0,3 2 96 0 0,4 2-98 0 0,5 1 125 0 0,6 1-55 0 0,3-2-9 0 0,5-2-42 0 0,5-2 29 0 0,3-2-32 0 0,5-2 28 0 0,3-1-37 0 0,4 2 2 0 0,6-2-77 0 0,6 3 68 0 0,4 0-53 0 0,3 2 80 0 0,0 0-31 0 0,1 1 2 0 0,2 0-74 0 0,-1-1 49 0 0,2 1-47 0 0,2 1 59 0 0,2 1-37 0 0,2 1 13 0 0,2 0-12 0 0,4 1 30 0 0,4-2-28 0 0,4-1 38 0 0,1-1-20 0 0,0-2-31 0 0,-1-1 9 0 0,0-1 32 0 0,-1-1-29 0 0,1-3 67 0 0,5-1-38 0 0,3 0-14 0 0,3-2-14 0 0,3 1 21 0 0,0-1-18 0 0,0-1 71 0 0,-2-2-39 0 0,-3 0 5 0 0,-1-1-56 0 0,0-2 43 0 0,0 0-34 0 0,0-1 74 0 0,0 1-50 0 0,-1 1 9 0 0,3-1-30 0 0,2 1 17 0 0,4 1-8 0 0,3 0 21 0 0,1 1-15 0 0,1 1 5 0 0,-2 3-47 0 0,1 1 50 0 0,3 1-46 0 0,2 0 61 0 0,0 0-46 0 0,3 1-13 0 0,0 0-5 0 0,2-2 8 0 0,-3 1-5 0 0,0 1 40 0 0,-5-2-30 0 0,-1 0-8 0 0,-3 0 12 0 0,0-2-24 0 0,2 0 16 0 0,-3-2 4 0 0,0 1-11 0 0,-1-2 14 0 0,-2 1-33 0 0,-2 1 29 0 0,-1 1-28 0 0,0 2 63 0 0,1 1 1 0 0,-1 1-35 0 0,-1 1-5 0 0,-1 0 37 0 0,0 0-42 0 0,-1 0 42 0 0,1 0-12 0 0,-1 0-5 0 0,2 1-35 0 0,-1 0 65 0 0,1 2-67 0 0,-1 1 95 0 0,1 1-18 0 0,0 1-30 0 0,2 1 31 0 0,2 3-11 0 0,3 1 13 0 0,3 3 24 0 0,0 1-43 0 0,1 2 15 0 0,3 1-62 0 0,0 0 62 0 0,1 1-39 0 0,1 1 86 0 0,1 0-42 0 0,-3 0-31 0 0,2 1-55 0 0,0 1 59 0 0,1 2-69 0 0,0 0 122 0 0,0 0-54 0 0,-2-2 1 0 0,-2-3-35 0 0,-1 0 37 0 0,-2-1-33 0 0,-2-1 56 0 0,-2 0-25 0 0,-5-1-9 0 0,1-1 13 0 0,-2 0 41 0 0,0-1-39 0 0,0 1 70 0 0,-1 1-48 0 0,1-1-12 0 0,3-1-43 0 0,4-3 47 0 0,3 1-45 0 0,3-1 69 0 0,3 1-30 0 0,2-1-26 0 0,1 1 0 0 0,4-1 44 0 0,1-2-70 0 0,5 1 68 0 0,3 1-20 0 0,2-1-31 0 0,3 1-18 0 0,0-2 31 0 0,-1-1-40 0 0,-1-2 40 0 0,-2-2 7 0 0,-4 0-11 0 0,0-2-60 0 0,1 0 82 0 0,2-1-83 0 0,4-1 118 0 0,3-2-53 0 0,3 1 0 0 0,4-3 3 0 0,4 0 6 0 0,5-2-11 0 0,3 0 22 0 0,4-2-26 0 0,4-1-10 0 0,6 0 3 0 0,5 0 34 0 0,3 1-29 0 0,4 0 67 0 0,-1 1-38 0 0,0 4-23 0 0,4 3 16 0 0,5 2 30 0 0,8 3-28 0 0,9 3 30 0 0,6 0-28 0 0,4 2-28 0 0,4 0-86 0 0,0 0 86 0 0,1 0-87 0 0,-1 0 156 0 0,-5 2-93 0 0,-5 2-23 0 0,-4 3-94 0 0,-2 1 106 0 0,-2 3-95 0 0,0 4 159 0 0,-3 2-93 0 0,-2 4-32 0 0,1 3-194 0 0,-2 2 30 0 0,-2 3-107 0 0,-2-2-493 0 0,-3-1-14 0 0,-2-4-152 0 0,0-4-668 0 0,1-7-66 0 0,-3-7 551 0 0,-49-3 24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58.11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44393.6875"/>
      <inkml:brushProperty name="anchorY" value="-326254.9375"/>
      <inkml:brushProperty name="scaleFactor" value="0.5"/>
    </inkml:brush>
  </inkml:definitions>
  <inkml:trace contextRef="#ctx0" brushRef="#br0">15072 1 0 0 0,'0'0'0'0'0,"-3"4"0"0"0,-8 7 0 0 0,-5 4 0 0 0,-3 2 0 0 0,-1 2 0 0 0,-2-1 56 0 0,1-1-16 0 0,0-3 27 0 0,1-3-15 0 0,0-2 5 0 0,0 0-20 0 0,-1-2-22 0 0,-1-2 24 0 0,-2 0-38 0 0,0-1 20 0 0,-1-1-15 0 0,-1 0-6 0 0,-1-1 1 0 0,-2 0-1 0 0,-1-1 0 0 0,-1 0-9 0 0,0-1 11 0 0,-1-1-3 0 0,-3-2-18 0 0,0 0 43 0 0,-3-1-50 0 0,-1 0 80 0 0,-1 1-32 0 0,-2 1 2 0 0,0 2-8 0 0,-1 2 1 0 0,-1 2-10 0 0,0 3 2 0 0,-2 2-1 0 0,1 3-9 0 0,-3-1 2 0 0,-1 2 18 0 0,-2 0-34 0 0,-1 0 20 0 0,-3 1-6 0 0,0 1-8 0 0,-3 0-17 0 0,-2 0 33 0 0,-1 1-30 0 0,-1 0 47 0 0,0 4-13 0 0,-1 2-23 0 0,-1 2 8 0 0,-1 2 15 0 0,-3 2-25 0 0,1 0 37 0 0,-2 2-30 0 0,1 1 1 0 0,0-1 8 0 0,-1 0-12 0 0,0-1 22 0 0,0 0 12 0 0,3-1-12 0 0,1-3 5 0 0,2 2-1 0 0,-1-1 19 0 0,3 1-15 0 0,0 1 42 0 0,4 1-30 0 0,2-2-8 0 0,3 0 22 0 0,3-1-27 0 0,2-1 26 0 0,3-2-17 0 0,3 0 5 0 0,3-3 9 0 0,6-3-41 0 0,3-2 31 0 0,4-2-29 0 0,3-3 54 0 0,4-1-44 0 0,2-2 6 0 0,6-3-20 0 0,2-2 3 0 0,2-1 8 0 0,3 0 24 0 0,2-1-24 0 0,2-1 18 0 0,2 1-34 0 0,3-2 20 0 0,2-1-8 0 0,1 0 12 0 0,3-1-4 0 0,-1-1-7 0 0,2-1 2 0 0,1-2-1 0 0,1 0 0 0 0,0-1 38 0 0,0 1-12 0 0,-1 0 6 0 0,1 1-18 0 0,-1 1 32 0 0,1 2-19 0 0,-1-1 44 0 0,0 2-3 0 0,0 1-16 0 0,0-1-68 0 0,0 0 84 0 0,1 2-95 0 0,-1-1 112 0 0,0 3-61 0 0,0 0-8 0 0,-1 2-5 0 0,-1 1-2 0 0,1 1-1 0 0,-1 3 0 0 0,-2-1 19 0 0,1 1-15 0 0,-3 2-41 0 0,1 0 77 0 0,-2 3-91 0 0,0 0 84 0 0,-1 3-15 0 0,-1 1-33 0 0,0 2 12 0 0,-1 1 14 0 0,-2 0-24 0 0,0 0 54 0 0,-1 0-16 0 0,1 0 7 0 0,-1 1-28 0 0,1 0 8 0 0,-1 1-3 0 0,-1 2 27 0 0,-1 2-8 0 0,0 1 4 0 0,-2 2-66 0 0,1 3 85 0 0,-2 3-84 0 0,-1 2 99 0 0,0 3-47 0 0,-2 2-22 0 0,-1 4-10 0 0,0 2 37 0 0,-2 3-51 0 0,0 1 63 0 0,0 0-46 0 0,0 1-14 0 0,-1-1 13 0 0,-2 3 12 0 0,-1 2-13 0 0,-1 3 34 0 0,-2 1-29 0 0,0 3 10 0 0,-1 2-41 0 0,-1 4 58 0 0,0 1-46 0 0,-2 2 98 0 0,0 1-56 0 0,0 0-18 0 0,0 0 8 0 0,-1 1 3 0 0,1 1-12 0 0,-1 0 42 0 0,1-2-31 0 0,1-2 1 0 0,0-1-46 0 0,1-1 40 0 0,0-1-43 0 0,0-1 68 0 0,1-2-20 0 0,0-3-11 0 0,-1-2-22 0 0,0-2 14 0 0,-1-1-16 0 0,0-3 33 0 0,2-1-1 0 0,0-4-17 0 0,1-2-12 0 0,0-5 31 0 0,3-5-39 0 0,0-4 40 0 0,3-4-3 0 0,2-4-17 0 0,2-2-59 0 0,2-2 82 0 0,0-1-75 0 0,2-2 107 0 0,-1-1-41 0 0,1-2-12 0 0,0-1-60 0 0,-1 0 90 0 0,0-1-86 0 0,-1 0 119 0 0,2-2-44 0 0,0-1-21 0 0,1-1-18 0 0,1-2 20 0 0,0-1-18 0 0,3-3 34 0 0,1-1-20 0 0,0-2 8 0 0,1 1-21 0 0,1-1 15 0 0,1 0-15 0 0,0-1 42 0 0,1-3-12 0 0,0-2-14 0 0,2-2-32 0 0,-1 1 65 0 0,3-3-78 0 0,0 1 108 0 0,0-1-32 0 0,0-1-26 0 0,2 1 12 0 0,-2-1-6 0 0,1 0 0 0 0,-1 1 0 0 0,-1-1-10 0 0,-1 2 13 0 0,0 0-23 0 0,-2 3 25 0 0,0-1-17 0 0,0 2 43 0 0,0 0-31 0 0,0 1-8 0 0,0 1-7 0 0,0 1 19 0 0,0 0-25 0 0,-1-1 45 0 0,-1-1-4 0 0,1 0-35 0 0,0-1-43 0 0,0 1 66 0 0,1 0-62 0 0,-1 0 122 0 0,1 0-53 0 0,0 1-8 0 0,0-1-61 0 0,1 1 72 0 0,-1-1-64 0 0,-2 0 85 0 0,1-1-34 0 0,-2 0-15 0 0,-1 0-4 0 0,-1 0 18 0 0,1 2-25 0 0,-1 2 64 0 0,-1 1-28 0 0,0 0 10 0 0,0 0-85 0 0,-1 0 71 0 0,0 0-73 0 0,2-1 105 0 0,-1 1-31 0 0,0-1-7 0 0,0 0-50 0 0,2 0 60 0 0,-1 0-50 0 0,1 0 90 0 0,-1 0-45 0 0,2-2-11 0 0,-1 1-32 0 0,0-1 43 0 0,0 1-52 0 0,0 0 80 0 0,0 1-42 0 0,0-1 6 0 0,-1 1-48 0 0,0 0 50 0 0,-1 0-45 0 0,0 0 50 0 0,-1 0 5 0 0,0 0-10 0 0,0 0-23 0 0,0-1 44 0 0,-1 0-51 0 0,1-2 52 0 0,0 0-24 0 0,0 1-2 0 0,-1-1-8 0 0,-2 0 10 0 0,-6-3-12 0 0,-2-2 31 0 0,-1 1-18 0 0,-1 1-3 0 0,-1-1-55 0 0,1 0 80 0 0,0 0-73 0 0,-1 1 107 0 0,-1 2-40 0 0,0 2-33 0 0,0 0 13 0 0,0 1-7 0 0,1 1 0 0 0,-1 0 19 0 0,1-1-6 0 0,0 0-6 0 0,-2 0-45 0 0,1 0 60 0 0,-2 0-68 0 0,0 1 77 0 0,0-1-14 0 0,0 1-22 0 0,-1 0 18 0 0,0 0-6 0 0,-2 0-8 0 0,0 0-7 0 0,-2 0 1 0 0,1 0-1 0 0,-2 0-28 0 0,-2 0 55 0 0,-2 0-46 0 0,-2-1 43 0 0,-1 0-21 0 0,-3 1-3 0 0,0 0-8 0 0,-3 2 20 0 0,-1 0-16 0 0,-1 0 24 0 0,-2 0-7 0 0,-1-1 3 0 0,-1 1-56 0 0,0 0 53 0 0,-2 1-46 0 0,-2 1 106 0 0,1 1-49 0 0,-2 2 0 0 0,-1 1-53 0 0,0 3 50 0 0,-2 2-37 0 0,-3 3 76 0 0,1 1-30 0 0,0 1-26 0 0,0 0-47 0 0,1 2 67 0 0,0 0-61 0 0,1 1 93 0 0,0 2-36 0 0,1-2-24 0 0,-1 2-10 0 0,1-2 20 0 0,1-1-28 0 0,0-1 56 0 0,1-3-36 0 0,3 1 4 0 0,1-3-20 0 0,3-1 24 0 0,1-1-9 0 0,2-2 40 0 0,0-1-29 0 0,3 0-17 0 0,2-2-42 0 0,1 1 85 0 0,2-1-76 0 0,1 0 128 0 0,2-1-65 0 0,0 1-24 0 0,2-1 10 0 0,3-2 12 0 0,3 0-15 0 0,3-1 24 0 0,0 1-7 0 0,3 0-25 0 0,1 1-20 0 0,0 2 41 0 0,3 1-33 0 0,1 0 86 0 0,1-1-62 0 0,1 1-7 0 0,2 0-53 0 0,1 0 68 0 0,1-1-52 0 0,1 1 109 0 0,0-2-58 0 0,0 1-7 0 0,2 0-24 0 0,1 2 23 0 0,1 1-29 0 0,2 0 37 0 0,0-1 8 0 0,1-3-21 0 0,1 0-47 0 0,-1-2 88 0 0,0 1-95 0 0,1 1 113 0 0,-1 0-24 0 0,-1 1-46 0 0,-1 0 17 0 0,2 1 20 0 0,1 0-36 0 0,-1 2 49 0 0,2 2-14 0 0,1 1-14 0 0,-2 0-31 0 0,0 3 35 0 0,-2 2-32 0 0,1 4 94 0 0,-3 2-55 0 0,1 2-8 0 0,-1 3-15 0 0,-1 3 2 0 0,0 1-3 0 0,-1 1 28 0 0,1 3-17 0 0,0 1 6 0 0,-1 4-48 0 0,0 4 61 0 0,-1 3-58 0 0,-2 3 83 0 0,-1 3-15 0 0,0 1-40 0 0,-3 1-4 0 0,0 1 8 0 0,-1 0-24 0 0,-1 1 44 0 0,0 0-32 0 0,0-1 10 0 0,-1-1-30 0 0,1 1 36 0 0,0 0-30 0 0,-2 0 74 0 0,1 0-31 0 0,-2 0-16 0 0,-1 0-21 0 0,-2-1 23 0 0,0 1-28 0 0,1-1 82 0 0,-1-1-42 0 0,2 1-3 0 0,-1 0-26 0 0,0 1 16 0 0,-1 0-8 0 0,2-1 40 0 0,0 1-12 0 0,1-1 6 0 0,2-2-84 0 0,0 1 90 0 0,-1-3-97 0 0,1 0 122 0 0,-1-2-37 0 0,1 0-32 0 0,1-1-53 0 0,-1 1 87 0 0,1-2-87 0 0,0-2 130 0 0,-2-5-47 0 0,1-5-29 0 0,-1-3-7 0 0,0-3 17 0 0,1-1-8 0 0,-1 0 31 0 0,0-3-17 0 0,2-2-12 0 0,1-4-15 0 0,-1-3 21 0 0,3-1-8 0 0,0-2 41 0 0,1-3-30 0 0,-2-1-8 0 0,1-2-7 0 0,-1-1 10 0 0,1 0 5 0 0,0-1 17 0 0,1-2-13 0 0,0-1-13 0 0,0-2-6 0 0,1 0 10 0 0,1-2-5 0 0,0 0 21 0 0,0 0-24 0 0,1 0 7 0 0,0-1-39 0 0,0 1 57 0 0,1 0-47 0 0,-1 0 43 0 0,0 0 16 0 0,0 0-6 0 0,0-2 8 0 0,0 1-32 0 0,0 0-34 0 0,0-1 53 0 0,0 1-66 0 0,0 1 94 0 0,0 0-37 0 0,0-2-15 0 0,0 1-21 0 0,-2-1 32 0 0,1 1-30 0 0,-2 0 83 0 0,1 1-42 0 0,-1 0-3 0 0,0-1-72 0 0,0 1 74 0 0,1 0-72 0 0,-1 1 123 0 0,-3-3-45 0 0,-2 2-1 0 0,-1 0-99 0 0,1 0 110 0 0,0 1-103 0 0,0 1 142 0 0,0 1-50 0 0,-1 0-28 0 0,-1 0-17 0 0,-2-1 49 0 0,-1 0-46 0 0,1 2 62 0 0,-1 1-18 0 0,1 1-11 0 0,-3 0-33 0 0,-1 1 46 0 0,-3 0-45 0 0,0 1 61 0 0,-2 1-8 0 0,0 1-25 0 0,-2 0-46 0 0,0 1 50 0 0,-1 1-48 0 0,-2 0 98 0 0,0 2-46 0 0,-3-1-12 0 0,-2 2-50 0 0,-3-1 59 0 0,-2 0-50 0 0,0 0 109 0 0,1 2-60 0 0,-2-2-6 0 0,1 1-24 0 0,-2-1 23 0 0,1-2-19 0 0,-1 0 71 0 0,1 0-30 0 0,2-3-16 0 0,1 0-21 0 0,-2-1 14 0 0,0 0-8 0 0,2-1 21 0 0,-1-2-6 0 0,2 1-15 0 0,2-2-14 0 0,-1-1 21 0 0,1 0-26 0 0,-1 1 63 0 0,1-1-36 0 0,-1 0-6 0 0,1-2-26 0 0,-1 1 34 0 0,1-2-21 0 0,0-1 34 0 0,1 0 10 0 0,2-1-39 0 0,0-1-5 0 0,3 1 37 0 0,1 0-60 0 0,0 0 84 0 0,1 1-44 0 0,1-1-4 0 0,1 0-26 0 0,1 1 16 0 0,0-2 2 0 0,3 1 36 0 0,0-1-10 0 0,2 0-22 0 0,0-1-38 0 0,1 0 55 0 0,1-2-57 0 0,1 1 92 0 0,1 2-36 0 0,1 0 13 0 0,1 1-47 0 0,0 2 40 0 0,0-1-51 0 0,0 1 61 0 0,1 0-9 0 0,0 1-15 0 0,1 2-59 0 0,0 0 91 0 0,0 0-87 0 0,0 1 102 0 0,0 0-39 0 0,1 3-24 0 0,1 2 9 0 0,0 2 5 0 0,2 2-4 0 0,1 0 21 0 0,1 0-15 0 0,1 0-23 0 0,0 0-11 0 0,0 0 56 0 0,2 1-55 0 0,0 1 56 0 0,1 2-17 0 0,-1 1-22 0 0,2 4-20 0 0,-1 1 51 0 0,1 2-46 0 0,1 4 62 0 0,-1 0 1 0 0,1 2-45 0 0,-1 4-41 0 0,0 3 104 0 0,-1 2-129 0 0,0 4 162 0 0,-1 2-67 0 0,-1 2-15 0 0,-1 4-29 0 0,0 3 52 0 0,0 4-56 0 0,-1 2 73 0 0,-1 2-11 0 0,-1 2-33 0 0,-1 3 3 0 0,0 4-3 0 0,-1 4-10 0 0,0 1 40 0 0,1 1-41 0 0,-1-1 14 0 0,0 1-4 0 0,0-1 0 0 0,0-1 19 0 0,2 1 4 0 0,0-4-19 0 0,1 0 6 0 0,-1-3-58 0 0,1 0 63 0 0,-1 0-59 0 0,1-1 92 0 0,0-1-17 0 0,0-1-30 0 0,1-3 3 0 0,1 0 25 0 0,-1-2-37 0 0,1 2 12 0 0,0-1-4 0 0,1-2 10 0 0,0-1-41 0 0,1-1 31 0 0,1-1-29 0 0,-1-3 63 0 0,1-1-27 0 0,0-2 10 0 0,1-2-57 0 0,-1-3 54 0 0,2-2-38 0 0,-2-3 66 0 0,0-2-27 0 0,-1-3-18 0 0,-1-2-21 0 0,0-2 42 0 0,-1-2-53 0 0,0-1 63 0 0,0-3 0 0 0,0 0-17 0 0,-2-2-58 0 0,1-3 91 0 0,-1-2-96 0 0,-1-1 123 0 0,1-3-55 0 0,0-2-19 0 0,0-2-10 0 0,1-1 37 0 0,1-1-32 0 0,0 0 20 0 0,0-1 13 0 0,0-2-22 0 0,0-1-67 0 0,0 2 102 0 0,-1-2-99 0 0,-1 1 124 0 0,1-1-55 0 0,-2 1-19 0 0,1-1-38 0 0,-2 0 82 0 0,1 1-74 0 0,0 0 126 0 0,-2 1-54 0 0,-2 0-27 0 0,0 2-36 0 0,-3 0 44 0 0,-1-1-46 0 0,-1 0 89 0 0,-3 0-35 0 0,0 0-24 0 0,-1 0 9 0 0,0-1 14 0 0,0 1-24 0 0,-1-2 35 0 0,0 1 0 0 0,0-1-18 0 0,-1 0-22 0 0,0 0 25 0 0,0 0-28 0 0,-1 2 45 0 0,0-1-23 0 0,-2 1-10 0 0,-1-1 3 0 0,-2 0-11 0 0,-1-1 12 0 0,-2 2 23 0 0,-1 0-15 0 0,0 2-12 0 0,-2 2-15 0 0,-2 0 2 0 0,-1 3-2 0 0,-1 0 56 0 0,-2 0-34 0 0,-1 1 3 0 0,0 2-65 0 0,-1-1 83 0 0,0 0-85 0 0,-1 3 110 0 0,-1 0-41 0 0,0 1-23 0 0,0 0 0 0 0,1 0 16 0 0,-1 0-16 0 0,0 0 61 0 0,1-1-17 0 0,0-1-10 0 0,1 0-61 0 0,0 0 63 0 0,-1-2-79 0 0,1 0 98 0 0,0 0-39 0 0,-1-3-5 0 0,1 1-15 0 0,0 0 40 0 0,0-1-32 0 0,0 1 10 0 0,2 0-2 0 0,1-1 0 0 0,2 0-28 0 0,1-2 55 0 0,2 1-55 0 0,2-1 64 0 0,2-1-19 0 0,1 0-30 0 0,1 0 1 0 0,0 3 7 0 0,2-1-14 0 0,0 3 51 0 0,1-1-24 0 0,1-1 9 0 0,2-1-38 0 0,1-1 10 0 0,3-1-14 0 0,1 1 12 0 0,2-2 14 0 0,2 0-4 0 0,2-2 3 0 0,2 0-9 0 0,2-2-7 0 0,2 0 11 0 0,4-2-5 0 0,1 0 12 0 0,0-1-41 0 0,1-3 31 0 0,3 0-11 0 0,-1-3 50 0 0,3-1-23 0 0,1 1-9 0 0,1-1 3 0 0,2-1-2 0 0,-1-2 0 0 0,2 2 10 0 0,-1-1-4 0 0,0 1-16 0 0,1 0-14 0 0,-2 2 30 0 0,0 1-28 0 0,-1 1 64 0 0,1 1-36 0 0,-1 3 3 0 0,1 4-56 0 0,-2 2 81 0 0,-3 2-74 0 0,1 4 116 0 0,-2 1-62 0 0,-1 3-24 0 0,0 3-1 0 0,0 2-4 0 0,-1 3 18 0 0,0 3 13 0 0,0 2-12 0 0,0 1-4 0 0,-1 1-45 0 0,1 1 58 0 0,1 0-29 0 0,-1 1 65 0 0,0 1-26 0 0,-1 0-18 0 0,-1 2-67 0 0,-1 1 82 0 0,-1 0-67 0 0,-1 3 132 0 0,-1-1-55 0 0,-1 3-36 0 0,1 1-23 0 0,-2 0 77 0 0,-1 4-83 0 0,-1-1 121 0 0,1 1-64 0 0,-1 2-6 0 0,0 0-42 0 0,2 2 46 0 0,0-1-46 0 0,0 1 71 0 0,1-1-12 0 0,1 0-13 0 0,0 0-21 0 0,1 1 5 0 0,-1 2-4 0 0,2 1-10 0 0,-1 0 13 0 0,0-2-4 0 0,0-1-27 0 0,0-2 54 0 0,0 0-63 0 0,0-1 66 0 0,0-1-19 0 0,0-2-13 0 0,0-3-4 0 0,0-2 1 0 0,0-3-2 0 0,0-3 28 0 0,0-2-8 0 0,0-5 13 0 0,0-2-40 0 0,0-4 13 0 0,1-3-6 0 0,2-1 37 0 0,0-3-10 0 0,0-1-5 0 0,-1-2-34 0 0,-1 1 28 0 0,2 0-29 0 0,-1 0 26 0 0,1 2-7 0 0,-1 0 2 0 0,0-1-28 0 0,0-2 36 0 0,0-3-22 0 0,0-1 45 0 0,0-3-3 0 0,-1-2-16 0 0,0-2-40 0 0,0 1 39 0 0,0-3-43 0 0,1 1 68 0 0,-1-2-30 0 0,0-1 2 0 0,0 1-64 0 0,-1-1 102 0 0,1-1-4 0 0,-1 1-11 0 0,0 0-27 0 0,0 0-17 0 0,-2 0 19 0 0,1 0-27 0 0,-5 1 36 0 0,0 2-11 0 0,0 0-6 0 0,0 1-43 0 0,0 1 58 0 0,1-1-47 0 0,-1 3 60 0 0,-1-2 2 0 0,0 0-36 0 0,1-1 14 0 0,-1 0 12 0 0,-1 0-23 0 0,0-1 8 0 0,-1 1 6 0 0,-1 0-12 0 0,1 1-14 0 0,-2 0 22 0 0,-2 0-7 0 0,-1-1 30 0 0,-1 0-27 0 0,-1 1 10 0 0,-2-1-22 0 0,0 1 15 0 0,-1 1-5 0 0,1 1 38 0 0,0 2-38 0 0,-1 2-6 0 0,-3 0-8 0 0,-1 0 10 0 0,0 2 5 0 0,-3 0 17 0 0,0 0-3 0 0,1 3-17 0 0,-2-1-13 0 0,1 1 40 0 0,-2 1-51 0 0,1 1 73 0 0,-3 0-32 0 0,1 0-35 0 0,-4 0-26 0 0,-2-1 79 0 0,-3-1-82 0 0,-2 1 119 0 0,-2 1-44 0 0,0 1-11 0 0,-1 0-69 0 0,-1 2 83 0 0,-2-2-67 0 0,-1 1 105 0 0,0 1-21 0 0,1 1-28 0 0,2 1-43 0 0,1 1 47 0 0,3-1-56 0 0,1-1 73 0 0,3-3-32 0 0,2-2-7 0 0,4-3-43 0 0,2 0 57 0 0,4-3-66 0 0,1-2 85 0 0,3-1-16 0 0,3-3-21 0 0,1-2-1 0 0,2-1 9 0 0,2-1-14 0 0,-1 0 33 0 0,2 0-29 0 0,1 0 10 0 0,1 0-3 0 0,1 0 0 0 0,1-1 9 0 0,-1 0-21 0 0,1-1 25 0 0,1-1 2 0 0,0 0-56 0 0,2-1 73 0 0,0 0-80 0 0,1 2 80 0 0,1-1-6 0 0,1 2-34 0 0,0-1-14 0 0,1 1 58 0 0,0 1-48 0 0,0-1 25 0 0,0 0-17 0 0,0-2-40 0 0,0 1 57 0 0,0-2-57 0 0,0 1 92 0 0,0-1-54 0 0,0 2 8 0 0,0-1-19 0 0,0 2 22 0 0,2-2-17 0 0,-1-1 52 0 0,1 0-14 0 0,0 1-22 0 0,1 0-30 0 0,-1 0 36 0 0,-1 2-42 0 0,2-2 68 0 0,-1 0-20 0 0,-1 2-11 0 0,1 1-22 0 0,-2-1 23 0 0,1 4-18 0 0,-1 1 52 0 0,0 2-24 0 0,0 2-18 0 0,0 0-60 0 0,-2 0 90 0 0,1-1-86 0 0,-1 1 128 0 0,1 1-46 0 0,0 0-29 0 0,1 1-16 0 0,-1 0 29 0 0,1 2-40 0 0,-1-1 68 0 0,-1 0-20 0 0,1-1-2 0 0,0 3-43 0 0,0 0 40 0 0,1 2-43 0 0,-1 1 49 0 0,1 2-24 0 0,-1 1-10 0 0,-1 3 22 0 0,0 1-17 0 0,-1 3 15 0 0,-1 3 5 0 0,0 2 8 0 0,-2 2 8 0 0,-1 4-57 0 0,-1 3 45 0 0,-1 5-35 0 0,2 4 66 0 0,0 3-29 0 0,1 2-16 0 0,-2 3-13 0 0,0 2 20 0 0,0 2-7 0 0,0 1 2 0 0,1-1 18 0 0,0 1-14 0 0,2-1-50 0 0,0 1 60 0 0,1 1-58 0 0,0-1 74 0 0,1 1-13 0 0,0-1-13 0 0,-1 2-49 0 0,1 2 59 0 0,0 1-48 0 0,2 0 70 0 0,0-1-20 0 0,0-2-20 0 0,1-2-20 0 0,0-3 32 0 0,0-1-22 0 0,0-3 36 0 0,1-2-1 0 0,-1-2-26 0 0,0-2-47 0 0,0 0 77 0 0,-2-2-64 0 0,1 0 95 0 0,0-4-26 0 0,-2 0-18 0 0,1 0-67 0 0,0 0 74 0 0,0-2-83 0 0,0-2 126 0 0,0-3-46 0 0,0-4-1 0 0,1-3-52 0 0,1-3 41 0 0,3-3-54 0 0,-1-3 90 0 0,2-2-26 0 0,1 0 0 0 0,1-1-24 0 0,1 0-4 0 0,0-2-10 0 0,0 0 30 0 0,0-1-1 0 0,0-1-8 0 0,0-2-79 0 0,1 0 115 0 0,-1-1-94 0 0,-1-1 131 0 0,-1 0-36 0 0,1-3-33 0 0,-2-1-52 0 0,1-1 97 0 0,0-2-128 0 0,-1 0 170 0 0,1-1-69 0 0,0 0-23 0 0,1 0-36 0 0,-2 1 25 0 0,1-2-11 0 0,1 0 86 0 0,0 0-34 0 0,-1 0-12 0 0,0-1-41 0 0,0 0 47 0 0,1 1-55 0 0,0 1 73 0 0,1-1-32 0 0,0 0-7 0 0,0 0-43 0 0,0-1 57 0 0,0 1-66 0 0,2-1 104 0 0,-1-2-50 0 0,1 1-10 0 0,1-1-42 0 0,-1 1 75 0 0,1 2-72 0 0,1 0 125 0 0,-1 0-54 0 0,-1 0 1 0 0,1-2-44 0 0,-3 0 20 0 0,0 0-28 0 0,0 0 63 0 0,-1 0-29 0 0,2 1 2 0 0,0 0-73 0 0,2-1 85 0 0,-1 1-76 0 0,1 2 135 0 0,-2-1-49 0 0,1 1-18 0 0,-1 0-28 0 0,-1 1 24 0 0,0-1-20 0 0,2-1 24 0 0,-1 0-16 0 0,0 0-4 0 0,1-1-45 0 0,-3 0 68 0 0,0 0-42 0 0,-1 0 98 0 0,-2-2-46 0 0,-1 1-20 0 0,0-2-19 0 0,0 0 20 0 0,-1 1-36 0 0,0-1 94 0 0,0 0-56 0 0,-1 0 10 0 0,-1-2-56 0 0,-1 1 51 0 0,0 0-37 0 0,-3-1 76 0 0,0 0-31 0 0,-2 1-6 0 0,-3 0-34 0 0,-1 1 37 0 0,-2 1-42 0 0,-2 1 58 0 0,-1 0-35 0 0,-1 1 2 0 0,-2 0-37 0 0,-2 2 47 0 0,-1-1-35 0 0,-2 1 76 0 0,-1-1-49 0 0,-3 2-2 0 0,-3 0-64 0 0,-1 2 82 0 0,-2 2-66 0 0,-1 1 133 0 0,-2 2-66 0 0,-2-1-23 0 0,-1 2-74 0 0,-3 1 101 0 0,-2 1-111 0 0,-2 2 155 0 0,-1 0-45 0 0,-1 1-11 0 0,-2 1-58 0 0,-1 1 72 0 0,2 1-73 0 0,1 1 115 0 0,1-1-61 0 0,3 0-7 0 0,2-1-43 0 0,-1 1 47 0 0,1 0-45 0 0,0 0 78 0 0,0-1-32 0 0,0-2-6 0 0,1 1 4 0 0,1 1-3 0 0,0 1 0 0 0,1-1 18 0 0,2 0-4 0 0,0-2-17 0 0,1 0-50 0 0,-1-1 78 0 0,3-1-73 0 0,0 0 97 0 0,2 0-18 0 0,0 0-20 0 0,1 0-38 0 0,2 0 47 0 0,2 0-64 0 0,2 1 84 0 0,0-1-44 0 0,1-2 5 0 0,2 1-18 0 0,0-2 4 0 0,3 2 15 0 0,0 1 5 0 0,1 1 0 0 0,1 1 10 0 0,-1-1-58 0 0,1 2 45 0 0,1-1-35 0 0,1-1 75 0 0,1 0-31 0 0,0-1-25 0 0,1 0-37 0 0,-1 0 64 0 0,1-1-61 0 0,0 0 122 0 0,2-2-53 0 0,-1-2 1 0 0,2 0-53 0 0,1-2 41 0 0,1 1-54 0 0,0-1 72 0 0,0-2-22 0 0,0 0-11 0 0,1-1 24 0 0,2 1-26 0 0,0-2 26 0 0,1 1-35 0 0,2-1 10 0 0,0-1 5 0 0,1 0-68 0 0,0-1 95 0 0,1-1-77 0 0,0 0 98 0 0,1 2-27 0 0,0-1-28 0 0,0 0-7 0 0,0 0 9 0 0,0 1-5 0 0,0 2 19 0 0,0 0-23 0 0,0 1-2 0 0,0-1 38 0 0,-1 3-31 0 0,0 1 48 0 0,-1 0-60 0 0,1 0 28 0 0,0-2 0 0 0,0 2-48 0 0,1-1 71 0 0,0 1-70 0 0,0-1 59 0 0,0 2-8 0 0,0 1-16 0 0,0 0-12 0 0,0 2 59 0 0,0 0-66 0 0,0 2 31 0 0,0 1 0 0 0,0 1-11 0 0,0 3-51 0 0,0 0 88 0 0,2 1-84 0 0,-1 1 110 0 0,1 2-42 0 0,0 0-22 0 0,1 3-37 0 0,-1 1 64 0 0,-1 2-79 0 0,1 4 108 0 0,0 2-32 0 0,0 1-26 0 0,-1 2-16 0 0,0 2 30 0 0,0 4-22 0 0,-1 2 64 0 0,0 3-37 0 0,0 3-14 0 0,0 2-42 0 0,0 1 47 0 0,0 3-45 0 0,1 1 97 0 0,0-1-38 0 0,1-1 6 0 0,0 0-54 0 0,1-3 70 0 0,0 1-71 0 0,2-2 59 0 0,0 0-17 0 0,0 1-23 0 0,0 0-48 0 0,-1-2 77 0 0,-1 0-82 0 0,0-3 137 0 0,0-1-59 0 0,-1-2-16 0 0,-1 1-57 0 0,0-1 107 0 0,0-1-102 0 0,-1 0 126 0 0,0-3-46 0 0,0-1-30 0 0,-1 2-7 0 0,1-2 36 0 0,0-2-32 0 0,0-4 39 0 0,-1-3-11 0 0,-1-3-24 0 0,1-1-2 0 0,0-2 9 0 0,-2-2-14 0 0,1-1 23 0 0,1-2 3 0 0,-2-3-10 0 0,-1-1-5 0 0,-1-2 20 0 0,1-1-16 0 0,-1-3 15 0 0,1-2-4 0 0,1-1-9 0 0,1-2-80 0 0,0 0 96 0 0,2-2-88 0 0,0-2 138 0 0,0 0-40 0 0,0-1-31 0 0,0-1-14 0 0,0 0 47 0 0,0 0-54 0 0,1 1 46 0 0,-3 0-5 0 0,-1 0-26 0 0,0 0-57 0 0,1 0 81 0 0,-2 0-84 0 0,0-1 146 0 0,0 0-52 0 0,0 0-7 0 0,0 0-69 0 0,1 0 64 0 0,0 0-51 0 0,0 0 51 0 0,1 0 4 0 0,0 0-37 0 0,-1 0 4 0 0,-1-1 16 0 0,-1-4-6 0 0,0-1 39 0 0,1 1-10 0 0,-1-1-23 0 0,1-2-2 0 0,2 0 0 0 0,-2-2-2 0 0,2 1 28 0 0,0-1-8 0 0,-1 2-15 0 0,1-1-4 0 0,0 1 1 0 0,1 2-2 0 0,0 1 0 0 0,0 1 28 0 0,1 1-18 0 0,0 1-95 0 0,0 1 130 0 0,0 1-50 0 0,0 0 45 0 0,1 0-41 0 0,-1 0-77 0 0,0 0 113 0 0,0 1-3 0 0,1-1-92 0 0,0 0 75 0 0,2 0-61 0 0,1 0 104 0 0,2 2-40 0 0,-2 1-22 0 0,1 0-9 0 0,0 0 18 0 0,-2 0-26 0 0,-1-1 54 0 0,-1 0-15 0 0,0 0-4 0 0,-1-1-80 0 0,0-1 106 0 0,0 0-102 0 0,-1 2 125 0 0,1-1-18 0 0,0 1-57 0 0,0-1-6 0 0,0-1 54 0 0,0 1-76 0 0,0 1 98 0 0,0-1-47 0 0,0 2-12 0 0,0 2 5 0 0,0 2-4 0 0,-1 0 0 0 0,-1 1 18 0 0,-1 2-4 0 0,-1-1-8 0 0,0 0-34 0 0,0 2 47 0 0,-1 0-54 0 0,0 1 82 0 0,0 1-34 0 0,1-1-15 0 0,1-1-32 0 0,1 0 45 0 0,0 0-44 0 0,-2 1 78 0 0,1 1-13 0 0,-1-1-21 0 0,1-1-10 0 0,0 0 2 0 0,0 1-31 0 0,-1 2 36 0 0,-1 0-12 0 0,-1 1 4 0 0,2 0-56 0 0,-2 0 81 0 0,1-2-73 0 0,-1-1 107 0 0,-1-2-41 0 0,0-1-22 0 0,-1-1-28 0 0,-2-1 43 0 0,-1 0-35 0 0,-2 1 85 0 0,0 0-70 0 0,-3 0 5 0 0,-1 2-29 0 0,-2-1 42 0 0,-1 2-14 0 0,-1 1 61 0 0,0 1-35 0 0,0 1-24 0 0,-2 1 18 0 0,-2 2-18 0 0,1 1 14 0 0,-2 1-14 0 0,0 1 5 0 0,0 1-2 0 0,0 1 0 0 0,1 0 9 0 0,-1 3-2 0 0,0 1-18 0 0,1 1 6 0 0,1-2-3 0 0,0-2-19 0 0,0 2 52 0 0,1-2-34 0 0,0 1 21 0 0,0-1-5 0 0,0-2-18 0 0,-1 1-41 0 0,-3 0 67 0 0,-2 0-51 0 0,0 1 100 0 0,0-1-19 0 0,0-2-37 0 0,-2 0-41 0 0,1 0 27 0 0,0 1-31 0 0,2 0 82 0 0,0 0-23 0 0,0 0-9 0 0,1-2-41 0 0,0 1 39 0 0,0-2-43 0 0,1-1 77 0 0,0 0-41 0 0,2 0-4 0 0,1 0-16 0 0,1 0 21 0 0,0-1-17 0 0,1 1 24 0 0,0-1-6 0 0,0 0 11 0 0,0-1-68 0 0,0 0 67 0 0,0 2-78 0 0,-1 0 115 0 0,1 1-34 0 0,0-1-6 0 0,0-1-88 0 0,1-1 118 0 0,2-1-115 0 0,1-1 156 0 0,1-2-45 0 0,1 1-49 0 0,2-1 1 0 0,3 0 14 0 0,2-1-26 0 0,3-2 26 0 0,0-1 2 0 0,0-1 0 0 0,2 0-18 0 0,-2-1 6 0 0,2 0-22 0 0,1-2 43 0 0,0 2-13 0 0,1-2-5 0 0,1-1 4 0 0,0 0-2 0 0,0-1 9 0 0,0-1-12 0 0,0 0 5 0 0,0 0 7 0 0,0 0-58 0 0,2 0 82 0 0,-1 0-92 0 0,1 0 159 0 0,0 1-74 0 0,1 2-30 0 0,-1 0-7 0 0,-1 1 35 0 0,0 1-41 0 0,0-1 78 0 0,-1 1-32 0 0,0 0-15 0 0,1 1-22 0 0,1 1 32 0 0,0 1-31 0 0,2 0 47 0 0,0 2-32 0 0,1 1-27 0 0,-2 0 27 0 0,2 0-10 0 0,0-1 30 0 0,0 1-27 0 0,0-1 19 0 0,0 2-24 0 0,1-1-3 0 0,-2 0 10 0 0,1 0-4 0 0,-1 1 29 0 0,0-2 1 0 0,-1 1-17 0 0,1 1-3 0 0,-1 0 10 0 0,1 1-14 0 0,1 1 5 0 0,-1 0 7 0 0,-1 1-12 0 0,-1 1-42 0 0,-1 1 86 0 0,0 2-93 0 0,1 0 142 0 0,-1 1-61 0 0,1 3-15 0 0,-1 1-58 0 0,-1 2 69 0 0,1 2-62 0 0,-2 3 102 0 0,-1 3-38 0 0,-1 3-42 0 0,-1 3-50 0 0,-3 6 122 0 0,0 3-125 0 0,-4 4 161 0 0,0 3-37 0 0,-2 2-50 0 0,-1 2-9 0 0,-1 1 36 0 0,-1 2-51 0 0,-1 0 15 0 0,2 0 4 0 0,0-2 17 0 0,2-1-33 0 0,2-2 20 0 0,2 0-15 0 0,0-3 3 0 0,2-2 18 0 0,1-4-25 0 0,2-4-47 0 0,0-3 88 0 0,1-4-95 0 0,2-2 122 0 0,-1-5-35 0 0,2-2-34 0 0,0-2-5 0 0,0-3 36 0 0,-2-1-50 0 0,1-2 71 0 0,0 0-40 0 0,-2-1 5 0 0,1 0-48 0 0,-1 1 32 0 0,0-1-32 0 0,-1 0 93 0 0,-1 0-55 0 0,1 1 1 0 0,-1 3-54 0 0,0 0 60 0 0,0-1-59 0 0,-2 0 129 0 0,2-1-46 0 0,-1-3-1 0 0,2 0-60 0 0,1 0 43 0 0,1-2-36 0 0,1 0 57 0 0,1-1-36 0 0,-1-2 4 0 0,2 1-10 0 0,-1-1-18 0 0,0-1 33 0 0,2 0-2 0 0,-1-2 21 0 0,1 1-33 0 0,-1 0-26 0 0,0-1 62 0 0,-1 0-58 0 0,1 0 55 0 0,-1-2-15 0 0,0 0-32 0 0,0-1 10 0 0,0 0 14 0 0,0-1-6 0 0,0 0 31 0 0,0-1-27 0 0,0-2 1 0 0,0 0-38 0 0,0-1 46 0 0,0-1-15 0 0,0 1 52 0 0,0-1-33 0 0,0-1-15 0 0,0 2-42 0 0,0-1 57 0 0,0 0-49 0 0,1-1 99 0 0,0 0-47 0 0,1 0-10 0 0,-1-1-14 0 0,0 0-7 0 0,1 0 8 0 0,0 0 6 0 0,-1 0 8 0 0,2 0-1 0 0,1 1-46 0 0,-1 2 70 0 0,0 1-51 0 0,-1 2 35 0 0,-1 0 9 0 0,0 1-40 0 0,-1 2-34 0 0,1 1 65 0 0,-2 0-51 0 0,1 1 109 0 0,0 2-49 0 0,-1 0 0 0 0,-1 0-62 0 0,1 0 43 0 0,-2-1-45 0 0,-1 0 59 0 0,-1-3-18 0 0,1-2-2 0 0,-1 0-7 0 0,1-2 10 0 0,1 0-22 0 0,1-2 44 0 0,0 0-22 0 0,2 0-2 0 0,0 0-83 0 0,0 2 107 0 0,0-1-120 0 0,0 1 148 0 0,2-1-72 0 0,-1-1-23 0 0,2-1-111 0 0,0-1 27 0 0,1 0-83 0 0,0-1-382 0 0,3 0-221 0 0,1-2-170 0 0,1-2-1005 0 0,1-6 1717 0 0,-2-1-3912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26.26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54868.75"/>
      <inkml:brushProperty name="anchorY" value="-575809.75"/>
      <inkml:brushProperty name="scaleFactor" value="0.5"/>
    </inkml:brush>
  </inkml:definitions>
  <inkml:trace contextRef="#ctx0" brushRef="#br0">13 13 88 0 0,'0'0'0'0'0,"-1"0"88"0"0,-2-1-47 0 0,0-2-98 0 0,0-2-87 0 0,1 1 147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29.31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61886.8125"/>
      <inkml:brushProperty name="anchorY" value="-583362"/>
      <inkml:brushProperty name="scaleFactor" value="0.5"/>
    </inkml:brush>
  </inkml:definitions>
  <inkml:trace contextRef="#ctx0" brushRef="#br0">67 0 88 0 0,'0'0'0'0'0,"-4"2"88"0"0,-2 5 420 0 0,-4 1-344 0 0,-1 2 59 0 0,-1 1 229 0 0,1 2-424 0 0,3-2 68 0 0,4 0-40 0 0,5-1-25 0 0,6-2-15 0 0,5-2 30 0 0,6-1-28 0 0,5-1 74 0 0,4 0-31 0 0,5-2 3 0 0,2-1-45 0 0,3 0 30 0 0,4 1-21 0 0,3 0 52 0 0,1 4-15 0 0,3 2-21 0 0,1 4 55 0 0,3 3 67 0 0,1 6-46 0 0,1 4 188 0 0,0 5-43 0 0,1 5 3 0 0,4 6-21 0 0,4 5 24 0 0,5 5-29 0 0,5 7 56 0 0,5 5-45 0 0,3 3 6 0 0,4 6-105 0 0,5 7 113 0 0,3 5-104 0 0,2 8 124 0 0,5 5-93 0 0,1 5-35 0 0,5 6-27 0 0,3 6 1 0 0,8 3 5 0 0,6 4-41 0 0,7 2-6 0 0,7 1-29 0 0,6 3 16 0 0,6 3 2 0 0,5 1-11 0 0,3 4 33 0 0,4-1-48 0 0,1-4-12 0 0,4-1-36 0 0,4-3 45 0 0,2-2-44 0 0,3-2 41 0 0,0-2-31 0 0,-1-1 0 0 0,2 2-74 0 0,2 3 94 0 0,-1 4-78 0 0,-3 3 108 0 0,-4 0-41 0 0,-7 0-31 0 0,-6-1-54 0 0,-4-2 69 0 0,-5-2-101 0 0,-2-3 76 0 0,-7-7-42 0 0,-6-6-54 0 0,-5-8-161 0 0,-5-8-52 0 0,-5-8-8 0 0,-6-8-552 0 0,-3-8 116 0 0,-8-10-114 0 0,-5-8-514 0 0,-6-9 1178 0 0,-21-11-2236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40.4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98088.1875"/>
      <inkml:brushProperty name="anchorY" value="-157615.90625"/>
      <inkml:brushProperty name="scaleFactor" value="0.5"/>
    </inkml:brush>
  </inkml:definitions>
  <inkml:trace contextRef="#ctx0" brushRef="#br0">0 104 0 0 0,'0'0'0'0'0,"41"-4"0"0"0,54-6 0 0 0,29-3 0 0 0,33-2 0 0 0,18 0 0 0 0,14 3 0 0 0,7 2 0 0 0,3 2 0 0 0,2-1 0 0 0,-40 2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39.99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87995.9375"/>
      <inkml:brushProperty name="anchorY" value="-157037.28125"/>
      <inkml:brushProperty name="scaleFactor" value="0.5"/>
    </inkml:brush>
  </inkml:definitions>
  <inkml:trace contextRef="#ctx0" brushRef="#br0">1 57 608 0 0,'0'0'0'0'0,"14"0"968"0"0,15-3 2185 0 0,4-4-3640 0 0,7-1 1239 0 0,12-2-738 0 0,16 2 63 0 0,22 3-52 0 0,27 3-26 0 0,31 4 24 0 0,29 1-29 0 0,28 1 9 0 0,24 3-22 0 0,18 3-31 0 0,14 2 16 0 0,16 2-26 0 0,13 3-21 0 0,12 1 42 0 0,9 2-42 0 0,1 1 32 0 0,-1 1-1 0 0,-3 0-8 0 0,-4 0 68 0 0,-3-3-75 0 0,-4 1 128 0 0,-6-2-47 0 0,-8 0-20 0 0,-7-1-10 0 0,-5-2 20 0 0,-5-2-18 0 0,-5-3 80 0 0,-5-5-32 0 0,-9-4-15 0 0,-6-5-68 0 0,-7-4 74 0 0,-8-4-74 0 0,-7-6 78 0 0,-8-3-23 0 0,-7-4-39 0 0,-5-3-107 0 0,-5-3-29 0 0,-5-4-38 0 0,-5-4-493 0 0,-6-2 25 0 0,-8-4-86 0 0,-36 9-1486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45.13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57631.125"/>
      <inkml:brushProperty name="anchorY" value="-298791.65625"/>
      <inkml:brushProperty name="scaleFactor" value="0.5"/>
    </inkml:brush>
  </inkml:definitions>
  <inkml:trace contextRef="#ctx0" brushRef="#br0">439 1 0 0 0,'0'0'0'0'0,"1"3"0"0"0,2 7 0 0 0,0 3 0 0 0,1 5 0 0 0,0 1 0 0 0,-3 3 9 0 0,0 2 35 0 0,-1 4-9 0 0,-2 2 14 0 0,0 4-30 0 0,0 3 37 0 0,-1 3-31 0 0,-1 3 29 0 0,-1 4 0 0 0,-3 2-18 0 0,0 5-2 0 0,-1 7-10 0 0,-1 5 10 0 0,-1 5-12 0 0,-1 5 22 0 0,-2 4-16 0 0,-1 2-4 0 0,0 6 38 0 0,-2 1-30 0 0,0 3 39 0 0,1 0-39 0 0,1 3-25 0 0,0 2-22 0 0,2 5 22 0 0,-1 4-10 0 0,0 4 41 0 0,-1 3-12 0 0,0 1-12 0 0,0 0-33 0 0,-1 2 18 0 0,2 1-18 0 0,-2 2 32 0 0,2 0-18 0 0,0 0-3 0 0,-1-1-36 0 0,0-1 18 0 0,1-5-16 0 0,4-5 50 0 0,1-7-34 0 0,1-8 4 0 0,1-6-48 0 0,1-8-6 0 0,1-5 18 0 0,1-5-74 0 0,2-4 12 0 0,2-3 2 0 0,2-4 100 0 0,1-4-57 0 0,0-13 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2.27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2736 0 0 0,'0'0'0'0'0,"-1"-1"0"0"0,-3-2 224 0 0,-1-1-83 0 0,-2-3 103 0 0,-3 1 381 0 0,-2-3-97 0 0,-1-3-20 0 0,-2-1-33 0 0,-1-4 135 0 0,-3-2-240 0 0,-1-5 93 0 0,-1-3-118 0 0,-1-5-76 0 0,-3-7-131 0 0,-1-6 74 0 0,-2-6-147 0 0,-4-8 39 0 0,-3-7-44 0 0,-3-7-20 0 0,-8-8-43 0 0,-5-4 66 0 0,-4-4-79 0 0,-5-5 80 0 0,-2-1-24 0 0,-2-2-38 0 0,-2-5-53 0 0,-2-2 59 0 0,-2-2-88 0 0,-5-3 137 0 0,-1 1-69 0 0,-1 3 6 0 0,-3 2-47 0 0,1 5 49 0 0,1 8-45 0 0,3 6 106 0 0,4 11-49 0 0,5 10-9 0 0,3 6-51 0 0,6 7 68 0 0,5 4-61 0 0,7 3 65 0 0,5 4-28 0 0,6 3-38 0 0,5 3-6 0 0,7 1 27 0 0,4 2-39 0 0,5 2 49 0 0,5 0-14 0 0,3 3-23 0 0,2 0 55 0 0,4 4-27 0 0,2 4 28 0 0,5 3-26 0 0,2 4 18 0 0,4 4 4 0 0,2 4-20 0 0,2 5 63 0 0,2 5-56 0 0,3 8 83 0 0,1 6-23 0 0,4 7-38 0 0,3 6 14 0 0,6 8 2 0 0,6 5-11 0 0,5 7 31 0 0,5 4-28 0 0,5 4 10 0 0,5 5-31 0 0,5 5 36 0 0,4 7-40 0 0,3 7 31 0 0,3 6-29 0 0,1 5 0 0 0,3 6-113 0 0,3 8 96 0 0,4 8-90 0 0,5 7 81 0 0,5 4-99 0 0,5 4-54 0 0,5 4-500 0 0,3 3-118 0 0,2 4 73 0 0,0 6-75 0 0,-22-29-1095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46.40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56566.0625"/>
      <inkml:brushProperty name="anchorY" value="-302091.90625"/>
      <inkml:brushProperty name="scaleFactor" value="0.5"/>
    </inkml:brush>
  </inkml:definitions>
  <inkml:trace contextRef="#ctx0" brushRef="#br0">116 0 0 0 0,'0'0'0'0'0,"-3"3"0"0"0,-7 3 0 0 0,-1 1 0 0 0,-2 2 0 0 0,2 3 0 0 0,0-1 0 0 0,1 1 0 0 0,2-1 0 0 0,2 1 0 0 0,0 2 0 0 0,0 2 0 0 0,0 0 0 0 0,-2 1 0 0 0,2-2 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3.99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28746.3125"/>
      <inkml:brushProperty name="anchorY" value="-352118.8125"/>
      <inkml:brushProperty name="scaleFactor" value="0.5"/>
    </inkml:brush>
  </inkml:definitions>
  <inkml:trace contextRef="#ctx0" brushRef="#br0">1048 0 0 0 0,'0'0'0'0'0,"3"3"0"0"0,3 3 0 0 0,1 4 0 0 0,1 2 0 0 0,1 4 0 0 0,-3 0 0 0 0,0 3 0 0 0,-1-1 9 0 0,-2 2 7 0 0,-1 1 18 0 0,0 0 32 0 0,-1 2 2 0 0,-3 0 3 0 0,-1 2 48 0 0,0-1-14 0 0,-1 2 7 0 0,0-2-37 0 0,0 1 76 0 0,0 1-81 0 0,0 1 45 0 0,1-1-23 0 0,0 2-32 0 0,0-1-19 0 0,0 1 22 0 0,0 2-28 0 0,-1 2 7 0 0,-1 3-2 0 0,-1 4-28 0 0,-2 4-10 0 0,0 6 10 0 0,-2 3-6 0 0,-2 2 30 0 0,0 2-17 0 0,-1 4-3 0 0,-1 4-17 0 0,-1 3 31 0 0,1 6-28 0 0,0 3 83 0 0,-1 1-42 0 0,1 2-3 0 0,0 2-16 0 0,-1-1 2 0 0,1 1-2 0 0,0 0 10 0 0,1-2-13 0 0,1 0-14 0 0,0-2-25 0 0,1-1 53 0 0,-1 0-46 0 0,1-1 81 0 0,-1 0-33 0 0,0-1-16 0 0,0 1 7 0 0,-3 0-4 0 0,-1 1-9 0 0,-3 0 40 0 0,0-2-13 0 0,-1-1-3 0 0,1 0-7 0 0,-3-3 20 0 0,0 0-25 0 0,-1-1 17 0 0,-2 2-5 0 0,0 0-9 0 0,-1 2-43 0 0,-1 3 58 0 0,0-1-57 0 0,0 1 74 0 0,-1-5-32 0 0,1-3-7 0 0,1-6-43 0 0,1-4 67 0 0,0-4-70 0 0,2-4 68 0 0,-1-6-19 0 0,0-4-22 0 0,1-4-20 0 0,1-3 60 0 0,1-4-58 0 0,2-4 66 0 0,2-1-28 0 0,5-3-28 0 0,0-4-18 0 0,0-4 76 0 0,2-2-71 0 0,0-2 136 0 0,0-3-67 0 0,1-1-23 0 0,1-1 28 0 0,3-1-30 0 0,2 1 26 0 0,1 0-35 0 0,0-1-9 0 0,1-1 2 0 0,0-1-3 0 0,0 1 9 0 0,0-1-12 0 0,3 2-5 0 0,-1 0 11 0 0,2 0-14 0 0,1 0-23 0 0,1 1 34 0 0,3 0-22 0 0,0-2 64 0 0,1 1-28 0 0,-1 0-16 0 0,-1 0-22 0 0,-1 2 22 0 0,0 0-18 0 0,0-1 43 0 0,1 0-3 0 0,-1-1-7 0 0,1-2-14 0 0,1 1 13 0 0,-1 2-24 0 0,0-1 53 0 0,0 1-34 0 0,0-1 21 0 0,1 1-33 0 0,1-1 37 0 0,0 1-31 0 0,1 0 94 0 0,1-2-65 0 0,0 1 5 0 0,2 1-38 0 0,0 0 46 0 0,1 1-44 0 0,0 2 50 0 0,-1 1-14 0 0,0 2-23 0 0,0 2-30 0 0,0 1 26 0 0,0 1-29 0 0,2 0 26 0 0,1 2 11 0 0,-1 0-12 0 0,1 0-88 0 0,0 0 128 0 0,2 0-145 0 0,1-1 193 0 0,0 0-76 0 0,2-1-11 0 0,0-1-38 0 0,0 1 45 0 0,1 0-55 0 0,-1 0 82 0 0,2-1-34 0 0,-1-2-15 0 0,0 0-13 0 0,2-1 39 0 0,2 1-41 0 0,0 0 69 0 0,0 0-20 0 0,0-1-11 0 0,1 0-50 0 0,2-1 50 0 0,2 0-46 0 0,1 1 78 0 0,2 0-41 0 0,0 0-4 0 0,2 2-53 0 0,-1-1 69 0 0,2 1-61 0 0,2 0 111 0 0,0 1-50 0 0,-1 0-28 0 0,1 1-17 0 0,1 1 57 0 0,0 1-48 0 0,2 1 53 0 0,-2 1-23 0 0,0 2-30 0 0,-2-1-19 0 0,-1-1 40 0 0,-1-1-42 0 0,0-3 69 0 0,-1-2-11 0 0,-1 0-22 0 0,1-2-19 0 0,0 1 51 0 0,1-2-55 0 0,-1 0 73 0 0,1 0-21 0 0,0 0-11 0 0,-1 0-41 0 0,1 0 58 0 0,-1 0-49 0 0,-1 0 52 0 0,-1 3 14 0 0,-2 1-40 0 0,0 1-51 0 0,-1 0 78 0 0,0 2-92 0 0,1 2 120 0 0,-2 0-54 0 0,0 2-18 0 0,-3 1-21 0 0,1-1 12 0 0,-2 0-6 0 0,-1-1 57 0 0,-3-1-25 0 0,0 0 10 0 0,-1-1-66 0 0,0 0 55 0 0,-1 0-47 0 0,0-1 78 0 0,-3-1-31 0 0,-2 0-8 0 0,-1-2-51 0 0,-3-1 69 0 0,-2-3-61 0 0,-1-1 121 0 0,0-2-44 0 0,-3-2-20 0 0,1-1-38 0 0,-1 0 37 0 0,0-1-43 0 0,-1 1 68 0 0,1-1-29 0 0,-1 1 1 0 0,1-2-64 0 0,-1 0 73 0 0,-1-1-72 0 0,0 1 115 0 0,-1-1-61 0 0,-1-1-26 0 0,0 1 29 0 0,0 2-22 0 0,0-1 14 0 0,0 2 16 0 0,0-1 4 0 0,0 2-8 0 0,0 1-44 0 0,0-1 41 0 0,0 1-34 0 0,-2 0 47 0 0,0 1-13 0 0,-1 0-14 0 0,0-1-59 0 0,0 1 80 0 0,0-2-74 0 0,0 2 116 0 0,0-1-24 0 0,1 0-36 0 0,-2 1-13 0 0,2 0 29 0 0,-1 2-40 0 0,0 0 59 0 0,1 2-18 0 0,0-2-12 0 0,-1 0-50 0 0,1 0 78 0 0,0-1-73 0 0,0 0 107 0 0,1 0-40 0 0,1 0-23 0 0,0 0-10 0 0,0 0 20 0 0,0 0-28 0 0,0 0 74 0 0,0 0-40 0 0,0 0-4 0 0,0 0-44 0 0,0 1 39 0 0,0 1-24 0 0,0 1 81 0 0,0 0-42 0 0,-1 0-20 0 0,-1 2-21 0 0,1 1 40 0 0,-2 0-51 0 0,1 1 80 0 0,-1 0-32 0 0,0 0-17 0 0,-1-1-12 0 0,-1 0 2 0 0,1-2-3 0 0,0 1 47 0 0,0-3-14 0 0,-1 0 7 0 0,1 0-37 0 0,0-1 19 0 0,-1 0-16 0 0,1 0 22 0 0,0-1 2 0 0,1-1-8 0 0,0-2-44 0 0,0 0 50 0 0,0-1-45 0 0,2-1 60 0 0,-1-1-9 0 0,1 1-23 0 0,1 1-10 0 0,0 0 30 0 0,0 1-39 0 0,0 1 40 0 0,-1 2-12 0 0,-1 1-15 0 0,1 1-22 0 0,-2 1 33 0 0,1 1-21 0 0,-1-1 53 0 0,0 1-34 0 0,0 0 4 0 0,0 0-10 0 0,1 1 1 0 0,-2 1 8 0 0,0 0 7 0 0,0 0 8 0 0,0 0-20 0 0,-2 0-40 0 0,2 0 67 0 0,1 0-79 0 0,0 1 136 0 0,2 0-59 0 0,0 0-25 0 0,1 0-17 0 0,-2 0 38 0 0,1 0-42 0 0,0 1 78 0 0,0 1-69 0 0,0-1 14 0 0,1 0-42 0 0,0 0 46 0 0,1 0-15 0 0,0 1 42 0 0,1 0-10 0 0,-1-2-32 0 0,0 0-9 0 0,0 1 29 0 0,-3 0-20 0 0,0 0 53 0 0,-1 1-43 0 0,-1 0 6 0 0,-3 2-11 0 0,0 0 10 0 0,-2 1 6 0 0,-2 2 36 0 0,-1 0-18 0 0,0 1-2 0 0,-1 1-45 0 0,1 1 58 0 0,-2 2-57 0 0,-1 2 101 0 0,0 1-47 0 0,-1 1-21 0 0,0 3-57 0 0,-1 1 60 0 0,-1 0-60 0 0,0 3 101 0 0,-2 1-19 0 0,-1 2-38 0 0,-2 1-51 0 0,1 1 59 0 0,-2 1-69 0 0,0-2 94 0 0,-1-1-18 0 0,1-3-21 0 0,-1-1-8 0 0,0-3 19 0 0,0-2-17 0 0,0-4 15 0 0,0-2-5 0 0,1-2-7 0 0,-2 0-16 0 0,2-1 31 0 0,-1 0-19 0 0,0 0 81 0 0,2 0-51 0 0,1-1 1 0 0,1 0-37 0 0,1-1 55 0 0,1 0-56 0 0,0 0 64 0 0,2 0-19 0 0,-1 0-39 0 0,0 2-34 0 0,2 0 72 0 0,-1 1-72 0 0,0 1 97 0 0,1-1-46 0 0,-1 2-13 0 0,1 1-50 0 0,0 0 78 0 0,0 0-65 0 0,0-1 95 0 0,0-2-36 0 0,0-2-24 0 0,1-1-37 0 0,0-3 63 0 0,0 1-50 0 0,1-2 91 0 0,1 1-26 0 0,0 1-45 0 0,2 0-40 0 0,0-1 92 0 0,-1-1-88 0 0,1 1 112 0 0,-1-1-22 0 0,0 0-48 0 0,0 1 0 0 0,-1-2 15 0 0,-1 0-26 0 0,0 0 82 0 0,0-1-42 0 0,1 0 15 0 0,2-1-86 0 0,1-1 62 0 0,1-1-52 0 0,2-1 89 0 0,2-2-26 0 0,0 1-35 0 0,3 0-34 0 0,0-1 81 0 0,1 2-84 0 0,1-1 102 0 0,0 0-39 0 0,0-2-15 0 0,1-1-30 0 0,-1 0 34 0 0,0-1-31 0 0,0 0 64 0 0,2 0-18 0 0,-1 0-10 0 0,2 0-52 0 0,0 0 80 0 0,-1-1-84 0 0,0 0 110 0 0,-1-1-41 0 0,0 0-14 0 0,-1-1-58 0 0,0 0 61 0 0,0 1-51 0 0,0 0 99 0 0,0 1-37 0 0,0 0-14 0 0,0 0-49 0 0,0-1 68 0 0,0 0-61 0 0,-1-1 93 0 0,1 0-45 0 0,0 0 15 0 0,0 0-67 0 0,0-1 56 0 0,0 1-49 0 0,0 0 70 0 0,1 0-29 0 0,0-1-27 0 0,2 0 9 0 0,1-1 23 0 0,2 2-26 0 0,1 1 55 0 0,2-1-25 0 0,1 2 0 0 0,0 1-92 0 0,0 1 91 0 0,-1 0-89 0 0,-1 1 129 0 0,1-1-38 0 0,0-1-22 0 0,0 1 1 0 0,-1 2 25 0 0,0 1-27 0 0,-1 0-1 0 0,1 1 19 0 0,-1-1-7 0 0,0-1-15 0 0,0 0 42 0 0,-2 1-51 0 0,1 2 82 0 0,0-1-25 0 0,-1 1-18 0 0,2-1-10 0 0,-1 1 19 0 0,2 0-26 0 0,1 0 26 0 0,-1 2 20 0 0,2 1-23 0 0,-1 2-85 0 0,2 0 99 0 0,1 1-119 0 0,0 0 138 0 0,1 0-41 0 0,1-1-5 0 0,0 0-22 0 0,-1-1 5 0 0,0 0-4 0 0,-2 0 9 0 0,1-1 16 0 0,-2 0 6 0 0,1 1-56 0 0,1-1 54 0 0,-1 2-46 0 0,0-2 69 0 0,0-2-30 0 0,-1-1-26 0 0,0-2-18 0 0,0-1 48 0 0,0 0-44 0 0,2 0 98 0 0,-1 0-56 0 0,0 0-8 0 0,1 0-62 0 0,1 0 62 0 0,0 0-32 0 0,2-1 84 0 0,1 0-50 0 0,1-1-10 0 0,1-1-24 0 0,3-1 22 0 0,2-1-18 0 0,3 1 34 0 0,0-2-10 0 0,4 1 13 0 0,0 1-40 0 0,1 0 22 0 0,1 0-36 0 0,1 1 65 0 0,1 1-48 0 0,1 0 16 0 0,1 2-42 0 0,2 1 49 0 0,1-1-35 0 0,1 1 39 0 0,2-1 17 0 0,0-2-32 0 0,2-1-72 0 0,1-1 113 0 0,1-1-113 0 0,1-1 128 0 0,0 0-28 0 0,0-2-17 0 0,2-1-29 0 0,0 0 26 0 0,3-1-38 0 0,0-1 38 0 0,1 1-12 0 0,0 0 4 0 0,0 0 0 0 0,1 1 0 0 0,3 0 0 0 0,-2 1 28 0 0,1 1-46 0 0,-1 2 6 0 0,-2 2-30 0 0,1 0 34 0 0,-3 2-12 0 0,-1 0 78 0 0,-2 0-39 0 0,-1 1-22 0 0,-3-1 18 0 0,1 2-18 0 0,-2-1 5 0 0,-1 2 7 0 0,-1 0-12 0 0,-2 0 5 0 0,-2 0-49 0 0,-2 0 60 0 0,-3 0-47 0 0,-3 2 107 0 0,-2 0-40 0 0,-2 1-39 0 0,-2 1 14 0 0,-1 1-18 0 0,-4 2 4 0 0,-1 3 7 0 0,-4 3-2 0 0,-2 2 1 0 0,-1 2-28 0 0,-2 1 45 0 0,-1 0-24 0 0,-2 1 74 0 0,-1-2-30 0 0,-2 1-34 0 0,-1-1-35 0 0,0 0 44 0 0,-1 1-36 0 0,-2 0 67 0 0,-1-2-19 0 0,0 0-30 0 0,-1-2-44 0 0,0 0 103 0 0,-1 1-109 0 0,-1 2 137 0 0,-1 2-58 0 0,-1 2-8 0 0,1 2-23 0 0,-3 2 22 0 0,1 2-18 0 0,0 1 34 0 0,-1 2-29 0 0,-1 0 10 0 0,-1 2-50 0 0,-2 2 51 0 0,-1 3-45 0 0,-2 0 97 0 0,2 4-38 0 0,0 0-12 0 0,1 1-41 0 0,3 1 66 0 0,0-1-79 0 0,-1 1 89 0 0,0 0-26 0 0,0-2-29 0 0,0 1-26 0 0,1-2 43 0 0,1 0-54 0 0,0-1 91 0 0,0-3-26 0 0,-1-2 10 0 0,3-2-75 0 0,2 0 87 0 0,2 1-85 0 0,0-2 99 0 0,2-1-19 0 0,0-1-39 0 0,1-3-41 0 0,0-1 65 0 0,-1 1-80 0 0,1-1 89 0 0,0 3-8 0 0,0-1-14 0 0,0 0-67 0 0,1-2 103 0 0,-1 0-101 0 0,-2 1 144 0 0,0 0-80 0 0,1 0-10 0 0,-2 0-13 0 0,1 0 18 0 0,0 0-17 0 0,-2-2 43 0 0,0-1-31 0 0,-1-2 1 0 0,-1 0-46 0 0,0-2 58 0 0,0 0-57 0 0,0-1 102 0 0,1-2-49 0 0,0-1-10 0 0,1-3-33 0 0,-1-3 45 0 0,-1-1-26 0 0,1-2 65 0 0,-2-2-37 0 0,-1-1-5 0 0,1-2-35 0 0,-2-2 27 0 0,1-1-20 0 0,-2 0 71 0 0,0-1-48 0 0,-2-1-2 0 0,0 1-36 0 0,-2 0 46 0 0,-2 0-26 0 0,-3 0 55 0 0,-3 0-14 0 0,0 0-22 0 0,-3 1-20 0 0,0 2 22 0 0,-2 0-18 0 0,2 3 43 0 0,-1 0-22 0 0,0 1-10 0 0,2 2-6 0 0,2 1-9 0 0,1 0 20 0 0,2 0-6 0 0,0 0 2 0 0,2-1 0 0 0,0 0-66 0 0,0-1 85 0 0,0-2-75 0 0,1-1 116 0 0,2 1-33 0 0,1 0-15 0 0,1 0-58 0 0,1 1 62 0 0,0-2-50 0 0,2 0 79 0 0,0 0-22 0 0,0-2-29 0 0,2-1-35 0 0,0-2 54 0 0,3-1-57 0 0,1-2 102 0 0,2 0-58 0 0,1-1-8 0 0,0 0-6 0 0,3-2 18 0 0,1 0-6 0 0,5-1 11 0 0,2 0-2 0 0,2 0-27 0 0,5 0 26 0 0,2 0-8 0 0,3 0 2 0 0,4-2-10 0 0,1 1 13 0 0,2-1-4 0 0,2 1-46 0 0,2 1 60 0 0,1 1-47 0 0,2 0 70 0 0,2 2-20 0 0,2-1-20 0 0,1 0-30 0 0,2 3 54 0 0,1-1-37 0 0,2 1 49 0 0,-1 0-23 0 0,2 1-19 0 0,-1-1 6 0 0,2 1 5 0 0,-1 1-2 0 0,2 0-9 0 0,-3 1-6 0 0,2 0 20 0 0,-1 1-53 0 0,3 0 62 0 0,0 0-47 0 0,2-1 79 0 0,1 0-22 0 0,1 2-29 0 0,0-2-44 0 0,1 2 94 0 0,0 0-107 0 0,3 2 108 0 0,-1 3-41 0 0,2 0-24 0 0,0 4 56 0 0,1 1-56 0 0,2 3 55 0 0,1 3-44 0 0,0 1 13 0 0,-1 2 33 0 0,-1 2-113 0 0,-1 0 100 0 0,-3 1-89 0 0,-1 1 137 0 0,-2 0-50 0 0,0-1-8 0 0,-2-2-88 0 0,0 0 98 0 0,-2-1-90 0 0,-3 0 166 0 0,-3-2-86 0 0,-3 0-15 0 0,-4-1 8 0 0,-2 1-17 0 0,-4 1 13 0 0,-3-1 5 0 0,-2 1-11 0 0,-3 2 14 0 0,0 0-4 0 0,-4-1-9 0 0,-1 2 13 0 0,-1 1 5 0 0,-3 0-1 0 0,-3 1-9 0 0,-1-1-15 0 0,-3-1 13 0 0,-3 1-5 0 0,-1 0 19 0 0,-2 2 5 0 0,-1-2-28 0 0,0 0-10 0 0,-2 0 30 0 0,-1 0-30 0 0,-2 0 38 0 0,-2-1-2 0 0,-3 1-36 0 0,-1 1-6 0 0,-2-1 28 0 0,-2 1-39 0 0,-2 0 86 0 0,-2 1-43 0 0,-1 1 16 0 0,-2 0-41 0 0,-3 0 21 0 0,-1 0-18 0 0,1-1 42 0 0,-2-1-22 0 0,0 0-10 0 0,0-2 13 0 0,-1 1-15 0 0,-2 1 14 0 0,-2 0-4 0 0,-2 0 10 0 0,-2 0-2 0 0,0-1-65 0 0,0 2 94 0 0,1 1-96 0 0,1 0 104 0 0,1 1-40 0 0,1-2-24 0 0,2-1-9 0 0,1-2 18 0 0,0-1-17 0 0,1-1 62 0 0,-1 0-28 0 0,3-1-7 0 0,1 2-52 0 0,1-2 69 0 0,1 0-71 0 0,3-2 106 0 0,1-1-22 0 0,2-1-37 0 0,2 0-4 0 0,0 0 8 0 0,1 1-24 0 0,2-2 35 0 0,0 0-2 0 0,1 0 11 0 0,1 0-57 0 0,2 1 45 0 0,2 2-54 0 0,1 1 81 0 0,2-1-34 0 0,2 0-6 0 0,1 0-24 0 0,3 0 51 0 0,1 0-44 0 0,2 1 32 0 0,1-2 10 0 0,0 2-40 0 0,2 1-52 0 0,1 0 107 0 0,2 1-102 0 0,1 0 135 0 0,1 2-29 0 0,1-2-54 0 0,1-1 11 0 0,1 1 12 0 0,2-1-34 0 0,2 0 47 0 0,1-2-5 0 0,1 0-16 0 0,3-3-49 0 0,0-1 59 0 0,2-2-58 0 0,0-1 102 0 0,0-1-40 0 0,1-1-22 0 0,0 1-9 0 0,-1-1 18 0 0,2-1-17 0 0,0 1 34 0 0,1 0-10 0 0,0 0-15 0 0,0 2-41 0 0,-1-1 57 0 0,-1-1-38 0 0,0 1 58 0 0,0-3-15 0 0,-1 2-22 0 0,-1-2-20 0 0,0 1 32 0 0,1 0-12 0 0,-1 0 13 0 0,1 0-2 0 0,-1-2-9 0 0,-1 1-15 0 0,1 1 22 0 0,-2 0-7 0 0,0 3 39 0 0,0 1-20 0 0,-1 1-19 0 0,-1 2-4 0 0,-1 3 9 0 0,-1 3-4 0 0,-1 2 1 0 0,-1 1 0 0 0,-3 3 9 0 0,0 0-86 0 0,-1 4 137 0 0,-3 2-138 0 0,0 1 174 0 0,-3 2-78 0 0,-1 1-40 0 0,-1-1 53 0 0,-3 0-30 0 0,-2 2 37 0 0,-2 0-29 0 0,-2 1 10 0 0,-1 1-13 0 0,-2 3 22 0 0,-2-1-16 0 0,-1 4 6 0 0,-3 2 7 0 0,-2 0-12 0 0,-1 2 23 0 0,-1 1-81 0 0,-2 3 80 0 0,-1 0-65 0 0,-1 2 141 0 0,0 0-50 0 0,0 0-35 0 0,0 1-61 0 0,-1 0 70 0 0,0 2-65 0 0,1 0 132 0 0,0 0-47 0 0,1-2-19 0 0,-1 0-122 0 0,2-1 145 0 0,0-3-144 0 0,1-2 201 0 0,1-2-68 0 0,0-3-12 0 0,2-1-103 0 0,2-4 92 0 0,2-2-99 0 0,0-3 158 0 0,3-3-75 0 0,0-4 8 0 0,2-2-35 0 0,3-2 16 0 0,1-2-7 0 0,2-2 38 0 0,3-1-29 0 0,2-4 2 0 0,2-2-57 0 0,2-1 71 0 0,3-2-71 0 0,1-2 106 0 0,3-2-40 0 0,2-3-14 0 0,4-2-21 0 0,4-3 32 0 0,2-2-49 0 0,5-3 89 0 0,2-1-36 0 0,3 0-15 0 0,3-2-68 0 0,2 1 102 0 0,4-1-100 0 0,1 1 133 0 0,2 0-30 0 0,1-2-52 0 0,1 0-74 0 0,2 1 129 0 0,1 0-138 0 0,0 0 210 0 0,-1 0-70 0 0,0 1-21 0 0,0 0-24 0 0,0 0 22 0 0,0 0-20 0 0,-1 0 14 0 0,0 0 6 0 0,-1 1-38 0 0,-2 1 20 0 0,0 1 2 0 0,-2 2-1 0 0,0 2 1 0 0,-2 2 19 0 0,-2 2-25 0 0,-3 1 28 0 0,-2 1-9 0 0,-2 1 12 0 0,-2 2-21 0 0,0 0 16 0 0,-5 1-14 0 0,-2 3-53 0 0,-4 1 62 0 0,-2 2-41 0 0,-3 1 106 0 0,-4 1-29 0 0,-4 2-34 0 0,-3 3-23 0 0,-4 2 40 0 0,-3 0-43 0 0,-2 2 69 0 0,-2 0-48 0 0,-4 2 7 0 0,-3 0-58 0 0,-4 2 80 0 0,-3 0-54 0 0,-3 0 73 0 0,-4 1-29 0 0,0 0-37 0 0,-3 0 13 0 0,0 1 12 0 0,1-2-6 0 0,-1-1-6 0 0,0-1 11 0 0,0-1-12 0 0,-1 0-16 0 0,-1 0 14 0 0,2-1-24 0 0,-1-2 44 0 0,1-1-32 0 0,2-1 11 0 0,1-1-12 0 0,2 0 11 0 0,0 1-22 0 0,3-2 44 0 0,0 0-22 0 0,2-3-2 0 0,1-2-64 0 0,2-1 82 0 0,4-3-74 0 0,3 1 126 0 0,2-1-56 0 0,3 0-35 0 0,3 0 32 0 0,3 0-42 0 0,2 0 39 0 0,3 0-40 0 0,2 0 12 0 0,3-2 15 0 0,3 2-43 0 0,4-2 60 0 0,5 0-47 0 0,3 0 108 0 0,1 0-58 0 0,2-1 12 0 0,1 1-86 0 0,2-2 79 0 0,2-1-56 0 0,2 2 72 0 0,2-2-11 0 0,0-1-31 0 0,0 0-64 0 0,1-3 92 0 0,-1 1-89 0 0,0 0 148 0 0,-2 1-51 0 0,-1 1-28 0 0,-2 0-6 0 0,-2 1 18 0 0,0 0-28 0 0,0 0 46 0 0,-1 0-32 0 0,-2 2 2 0 0,-2 1-29 0 0,-3 2 54 0 0,-2 2-46 0 0,-3 1 62 0 0,-1 2 1 0 0,-2 0-8 0 0,-4 2-79 0 0,-1 2 98 0 0,-2 3-90 0 0,-4 4 120 0 0,-3 4-53 0 0,-3 3-18 0 0,-1 4 26 0 0,-2 2-20 0 0,-2 2 14 0 0,-1 0-3 0 0,-3-2-18 0 0,-2 3 6 0 0,-2-1-40 0 0,-1 0 47 0 0,-1 2-34 0 0,-3-1 114 0 0,-1 1-70 0 0,-1-3-22 0 0,-2 2-56 0 0,0-1 58 0 0,-3 1-42 0 0,-1 2 88 0 0,2 0-25 0 0,0-1-26 0 0,-2 1-55 0 0,1 0 88 0 0,-2-1-87 0 0,-1-1 148 0 0,-1-3-61 0 0,0-1-42 0 0,3-1-22 0 0,2 0 57 0 0,2-2-58 0 0,2-3 83 0 0,4-4-42 0 0,1-2-32 0 0,4-3 20 0 0,3-2-18 0 0,2-2 22 0 0,1-2-44 0 0,4-3 32 0 0,-1-1-20 0 0,4-1-23 0 0,1 0 63 0 0,3-1-67 0 0,3-1 78 0 0,3 1-23 0 0,2-2-11 0 0,4-1-87 0 0,3-1 116 0 0,3-1-104 0 0,2-2 180 0 0,0 0-70 0 0,3-1-38 0 0,0 0-32 0 0,3-1 52 0 0,3 3-68 0 0,1 0 124 0 0,1 0-46 0 0,0 1-20 0 0,0 1-47 0 0,0 0 67 0 0,0 2-61 0 0,-1 0 111 0 0,1 1-68 0 0,0 2-5 0 0,0 2-44 0 0,-1 1 47 0 0,-1 4-45 0 0,-2 1 106 0 0,-2 3-49 0 0,-3 1-9 0 0,-1 2-14 0 0,-2 1 11 0 0,-3 1-24 0 0,-3 2 72 0 0,-4 2-2 0 0,-3 3-6 0 0,-5 4-79 0 0,-4 3 60 0 0,-3 2-50 0 0,-5 4 106 0 0,-3 1-49 0 0,-6 2 10 0 0,-5 2-66 0 0,-3 4 83 0 0,-4 1-75 0 0,-3 2 106 0 0,-1 2-39 0 0,-1 1-32 0 0,-2 1-17 0 0,0 1 12 0 0,-1-2-17 0 0,1 0 42 0 0,1-3 6 0 0,1-3-18 0 0,2-2-39 0 0,2-3 29 0 0,1-3-30 0 0,3-5 35 0 0,1-4-10 0 0,2-2 4 0 0,3-3-28 0 0,1-2 18 0 0,4-5-26 0 0,0-1 34 0 0,4-2-10 0 0,1-3-5 0 0,2-1-54 0 0,2-3 53 0 0,2-1-66 0 0,2-3 112 0 0,2 0-62 0 0,3-2 13 0 0,3 0-76 0 0,3 0 85 0 0,2 0-58 0 0,3 0 102 0 0,0 0-18 0 0,3 0-38 0 0,3 1-4 0 0,3 1 17 0 0,3 1-8 0 0,2 2 13 0 0,0 0-4 0 0,2 1-7 0 0,3 3-44 0 0,1-1 58 0 0,3 4-57 0 0,1 1 101 0 0,0 3-47 0 0,1 0-2 0 0,-1 0-26 0 0,-1 3 25 0 0,-1 3-28 0 0,-2 3 35 0 0,-2 3 0 0 0,-1 1-9 0 0,-1 0-33 0 0,-1 1 47 0 0,-1 1-45 0 0,-2 1 80 0 0,-1 0-33 0 0,-1 1 3 0 0,-3 1-101 0 0,0 1 111 0 0,0 3-94 0 0,-2 2 140 0 0,-1-1-49 0 0,-2-1-38 0 0,-2 1-22 0 0,-3-1 49 0 0,-3 2-47 0 0,0 1 81 0 0,-2-1-5 0 0,-1 1-52 0 0,-2 2-9 0 0,-2 0 56 0 0,-1 0-76 0 0,-3 2 52 0 0,-3-1-6 0 0,-2-1-28 0 0,-2 0 20 0 0,-2-1 48 0 0,-2-1-70 0 0,0 0 15 0 0,-1 0 4 0 0,0-1-23 0 0,0 1-12 0 0,2-2 30 0 0,-1-2-47 0 0,1-3 98 0 0,1-1-38 0 0,2-4 5 0 0,0-1-64 0 0,1-1 64 0 0,0-1-88 0 0,2-2 91 0 0,1-2-19 0 0,-2-3-12 0 0,0 0-12 0 0,1-2 21 0 0,0 0-17 0 0,0-2 33 0 0,2-1-9 0 0,1-1 14 0 0,-1-2-22 0 0,2-1-3 0 0,-1-1 0 0 0,0 0-1 0 0,1-3 0 0 0,1-1 10 0 0,-1 0-50 0 0,2-4 80 0 0,0-2-63 0 0,0-2 95 0 0,2-2-17 0 0,-2-1-21 0 0,1 0-102 0 0,-1-1 131 0 0,1 0-120 0 0,1-1 138 0 0,-2 2-49 0 0,-1 0-29 0 0,0 0-7 0 0,-1 1 17 0 0,-1-2-26 0 0,0 1 91 0 0,-2 1-63 0 0,-1 0 4 0 0,-2 1-38 0 0,-2 0 36 0 0,-3 0-22 0 0,1 2 81 0 0,-3-1-41 0 0,0 0-31 0 0,-1-2-36 0 0,0 1 62 0 0,-3 1-50 0 0,-1 0 72 0 0,-1 0-20 0 0,0 1-38 0 0,-1-1 3 0 0,1 1 15 0 0,-1 0-16 0 0,0 0-4 0 0,0 0 11 0 0,0-1-42 0 0,1-3-44 0 0,1-1 133 0 0,1-5-118 0 0,0-1 169 0 0,1-3-94 0 0,-1-1-25 0 0,2 1-83 0 0,1-2 84 0 0,0 0-61 0 0,1-1 102 0 0,0-3-37 0 0,-2-1-23 0 0,2-3-66 0 0,0 0 26 0 0,1-2-32 0 0,0 0 7 0 0,1 0-31 0 0,1-2-20 0 0,0 0-285 0 0,1-1 22 0 0,1 0-53 0 0,1-2-467 0 0,2-4 92 0 0,5-6-84 0 0,3-8-856 0 0,5-11 1576 0 0,-1 3-3564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4.9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37279.5625"/>
      <inkml:brushProperty name="anchorY" value="-382423.78125"/>
      <inkml:brushProperty name="scaleFactor" value="0.5"/>
    </inkml:brush>
  </inkml:definitions>
  <inkml:trace contextRef="#ctx0" brushRef="#br0">0 797 544 0 0,'0'0'0'0'0,"3"-9"904"0"0,1-11 1914 0 0,3-7-3132 0 0,4-4 1132 0 0,9-4-851 0 0,-12 27 30 0 0,-1 1 0 0 0,13-13 0 0 0,-6 10-3 0 0,26-16 1 0 0,35-11-22 0 0,27-1-7 0 0,27-1 40 0 0,25 0-39 0 0,22 0 88 0 0,18 1-54 0 0,17 0-9 0 0,15 3-5 0 0,15 2 17 0 0,14 1-16 0 0,12 1 14 0 0,10 1-3 0 0,10 0-8 0 0,12 2-26 0 0,13 2 54 0 0,10 3-46 0 0,10 4 71 0 0,6 1-11 0 0,2 4-13 0 0,1 3-21 0 0,2 6 24 0 0,-2 4-29 0 0,0 5 37 0 0,-5 4-2 0 0,-3 5 11 0 0,-3 1-48 0 0,-3 3 15 0 0,-1 2-26 0 0,-2 0 25 0 0,-3-1-9 0 0,-7 1 3 0 0,-4-2-47 0 0,-7 0 14 0 0,-8 0-7 0 0,-9 3-56 0 0,-13 0-21 0 0,-13 2-35 0 0,-11 1-369 0 0,-15 0 75 0 0,-12 1-93 0 0,-14 4-495 0 0,-19 1 885 0 0,-19 4-342 0 0,-40-5-772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2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49691.3125"/>
      <inkml:brushProperty name="anchorY" value="-382694.25"/>
      <inkml:brushProperty name="scaleFactor" value="0.5"/>
    </inkml:brush>
  </inkml:definitions>
  <inkml:trace contextRef="#ctx0" brushRef="#br0">167 493 744 0 0,'0'0'0'0'0,"-11"11"1176"0"0,-17 6 3380 0 0,-8 1-5213 0 0,-5-3 1359 0 0,7-4-500 0 0,18-1-397 0 0,18-10 194 0 0,-2 1 0 0 0,0-1 0 0 0,0 1 0 0 0,0-1 0 0 0,1 0 1 0 0,-1 1-1 0 0,0-1 0 0 0,0 0 0 0 0,1 1 0 0 0,-1-1 0 0 0,0 0 0 0 0,1 1 0 0 0,-1-1 0 0 0,0 0 0 0 0,1 1 0 0 0,-1-1 0 0 0,0 0 1 0 0,1 0-1 0 0,-1 0 0 0 0,1 1 0 0 0,-1-1 0 0 0,0 0 0 0 0,1 0 0 0 0,-1 0 0 0 0,1 0 0 0 0,-1 0 0 0 0,1 0 0 0 0,-1 0 0 0 0,0 0 1 0 0,1 0-1 0 0,0 0 0 0 0,50 5-87 0 0,38-1 34 0 0,41-4 13 0 0,38-3 45 0 0,36-4-48 0 0,30-3 36 0 0,27-3-39 0 0,23-2-35 0 0,23-3-66 0 0,25-3 42 0 0,23-4-36 0 0,18-3 92 0 0,11-3 2 0 0,8-2-24 0 0,5 0 87 0 0,7 1 2 0 0,6 3-6 0 0,6 5 25 0 0,1 2 12 0 0,-1 3-3 0 0,0 1-25 0 0,-3 2 102 0 0,-2 2-97 0 0,-3 3 144 0 0,-8 3-78 0 0,-5 1-30 0 0,-2 2-17 0 0,0 1 0 0 0,-2 1-4 0 0,0 0-46 0 0,-7-2 31 0 0,-12 1-30 0 0,-9-2-49 0 0,-13-2 61 0 0,-11 0-78 0 0,-11-2 5 0 0,-14 0-32 0 0,-15 1-50 0 0,-14 0-371 0 0,-15-1-225 0 0,-16-2 132 0 0,-18-2-1212 0 0,-23 2 1617 0 0,-24 0-500 0 0,-47 3-757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5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64546.3125"/>
      <inkml:brushProperty name="anchorY" value="-382837.4375"/>
      <inkml:brushProperty name="scaleFactor" value="0.5"/>
    </inkml:brush>
  </inkml:definitions>
  <inkml:trace contextRef="#ctx0" brushRef="#br0">130 1 896 0 0,'0'0'0'0'0,"-9"12"1537"0"0,-16 10 3985 0 0,-10 2-5955 0 0,1 1 1469 0 0,10 0-1112 0 0,26-23 68 0 0,-3-1 1 0 0,1 0-1 0 0,-1 0 1 0 0,1 0-1 0 0,-1 1 1 0 0,1-1-1 0 0,0 0 1 0 0,-1 0-1 0 0,1 1 1 0 0,0-1-1 0 0,0 0 1 0 0,0 1-1 0 0,0-1 1 0 0,0 0-1 0 0,0 1 1 0 0,0-1-1 0 0,1 0 1 0 0,-1 2-1 0 0,4-1 3 0 0,-2 1 0 0 0,0-1 0 0 0,1 0 0 0 0,-1 0 0 0 0,1 0 0 0 0,-1 0-1 0 0,1 0 1 0 0,-1 0 0 0 0,1 0 0 0 0,5 1 0 0 0,12 4-48 0 0,-2 0-1 0 0,22 3 1 0 0,87 12 82 0 0,47-4-14 0 0,45-5-44 0 0,41-4 2 0 0,34-4 35 0 0,30-5-69 0 0,27-2-7 0 0,24-3-38 0 0,22-2-2 0 0,23-5-114 0 0,24-3 104 0 0,21-4-64 0 0,19-3 195 0 0,9-2-45 0 0,3 0-5 0 0,4 1 37 0 0,6 4-3 0 0,3 4 2 0 0,2 4 29 0 0,-6 4 10 0 0,-8 4-10 0 0,-10 8-69 0 0,-9 3 104 0 0,-11 5-101 0 0,-9 4 116 0 0,-14 4-53 0 0,-14 2-38 0 0,-11 5-15 0 0,-12 1 18 0 0,-15 0-18 0 0,-14-1 34 0 0,-21-2-10 0 0,-23-2-6 0 0,-20-2-155 0 0,-22 1-106 0 0,-24 1-8 0 0,-21 3-806 0 0,-27 2 166 0 0,-25 4-116 0 0,-50-6-2914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88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0247.875"/>
      <inkml:brushProperty name="anchorY" value="-383950.25"/>
      <inkml:brushProperty name="scaleFactor" value="0.5"/>
    </inkml:brush>
  </inkml:definitions>
  <inkml:trace contextRef="#ctx0" brushRef="#br0">43 0 880 0 0,'-10'7'6770'0'0,"-2"2"-7787"0"0,-2 2 2222 0 0,7 4-1344 0 0,10-14 144 0 0,-3 0 1 0 0,0 1-1 0 0,1-1 1 0 0,-1 0-1 0 0,1 0 1 0 0,-1 1-1 0 0,1-1 0 0 0,0 0 1 0 0,0 0-1 0 0,-1 0 1 0 0,1 0-1 0 0,0 0 1 0 0,2 2-1 0 0,6 2-43 0 0,-2 0-1 0 0,1-1 1 0 0,11 5 0 0 0,65 19 51 0 0,48 0-45 0 0,50 0 24 0 0,53-3-48 0 0,50-4 61 0 0,48-5-57 0 0,45-5 74 0 0,37-4-32 0 0,33-3-16 0 0,32-4-78 0 0,26-2 104 0 0,26-1-111 0 0,24-4 164 0 0,21-3-47 0 0,18-3-10 0 0,19-2-48 0 0,16 0 96 0 0,9 3-88 0 0,8 2 112 0 0,1 6-32 0 0,-2 3-26 0 0,0 7 40 0 0,0 5-52 0 0,-2 4 44 0 0,-4 4-33 0 0,-7 0 19 0 0,-11 1 41 0 0,-10 1-77 0 0,-12 0 44 0 0,-13 2-42 0 0,-13 0 28 0 0,-18-2-8 0 0,-18-1 2 0 0,-14-2-66 0 0,-17-2 38 0 0,-19-1-70 0 0,-21 0 18 0 0,-27-3-64 0 0,-27 1-22 0 0,-27-2-641 0 0,-27-2-129 0 0,-29-1 89 0 0,-30-3-1480 0 0,-36-1 2106 0 0,-37 1-694 0 0,-60-2-399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6.20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02627.8125"/>
      <inkml:brushProperty name="anchorY" value="-385097.03125"/>
      <inkml:brushProperty name="scaleFactor" value="0.5"/>
    </inkml:brush>
  </inkml:definitions>
  <inkml:trace contextRef="#ctx0" brushRef="#br0">1 2100 896 0 0,'0'0'0'0'0,"32"11"1352"0"0,50 14 4080 0 0,22 6-6599 0 0,30 10 2173 0 0,35 8-1077 0 0,39 7 70 0 0,45 1-46 0 0,52-2 29 0 0,55-9-10 0 0,54-12 22 0 0,50-11 24 0 0,41-14 3 0 0,34-12-8 0 0,34-11-61 0 0,30-10 64 0 0,33-12-88 0 0,30-11 110 0 0,25-10-72 0 0,19-11-4 0 0,20-9-17 0 0,18-8-8 0 0,13-5 29 0 0,9-5 36 0 0,-4 1-8 0 0,-6-1 6 0 0,-6 1-19 0 0,-2 3 43 0 0,-7 4-32 0 0,-10 3 48 0 0,-18 5-23 0 0,-19 2-10 0 0,-15 2-52 0 0,-13 0 69 0 0,-15 0-62 0 0,-17-2 113 0 0,-23-1-70 0 0,-26 1-13 0 0,-20 0-32 0 0,-20-1-4 0 0,-19 3-2 0 0,-21-3-133 0 0,-27 2-19 0 0,-30 1-48 0 0,-31 1-584 0 0,-27 4-53 0 0,-29 4 43 0 0,-29 2 25 0 0,-78 14-2615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6.55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28361.6875"/>
      <inkml:brushProperty name="anchorY" value="-383632.625"/>
      <inkml:brushProperty name="scaleFactor" value="0.5"/>
    </inkml:brush>
  </inkml:definitions>
  <inkml:trace contextRef="#ctx0" brushRef="#br0">23 0 880 0 0,'0'0'0'0'0,"-5"18"1440"0"0,-4 24 4015 0 0,0 9-6487 0 0,10-36 1575 0 0,0 29-1 0 0,3-32-530 0 0,-1 0 0 0 0,1 1-1 0 0,7 16 1 0 0,-1-14-13 0 0,-2-1 0 0 0,1-1 0 0 0,17 19 0 0 0,-3-10-7 0 0,0-1 0 0 0,26 18 0 0 0,94 47-39 0 0,54 4 1 0 0,54-3 54 0 0,52-5-54 0 0,49-4 76 0 0,40-9 6 0 0,34-6-47 0 0,33-8-10 0 0,33-6 57 0 0,36-8-76 0 0,36-6 80 0 0,30-7-24 0 0,25-7-20 0 0,25-8-2 0 0,22-5 9 0 0,23-4-4 0 0,22-3 66 0 0,16-2-46 0 0,10-2 17 0 0,16 2-14 0 0,14 1 32 0 0,14 1-1 0 0,10 1 39 0 0,2-1-9 0 0,-1 0-23 0 0,7-1-20 0 0,5-3 60 0 0,2 1-48 0 0,2-4 109 0 0,-9-2-67 0 0,-8-2 4 0 0,-1-3-83 0 0,-3-2 40 0 0,-3-3-46 0 0,-6-5 30 0 0,-12-5-38 0 0,-15-7 2 0 0,-10-7-114 0 0,-14-9 68 0 0,-15-9-91 0 0,-16-6-24 0 0,-23-9-70 0 0,-25-6-60 0 0,-29-8-904 0 0,-28-8-39 0 0,-30-8 8 0 0,-31-7-39 0 0,-118 20-2115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43.06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17105"/>
      <inkml:brushProperty name="anchorY" value="-590928.6875"/>
      <inkml:brushProperty name="scaleFactor" value="0.5"/>
    </inkml:brush>
  </inkml:definitions>
  <inkml:trace contextRef="#ctx0" brushRef="#br0">1145 3896 88 0 0,'0'0'0'0'0,"-2"-3"88"0"0,-1-7 121 0 0,-1-4-482 0 0,0-7 266 0 0,3-6-89 0 0,6-8 136 0 0,7-8-14 0 0,10-7 11 0 0,7-9 22 0 0,7-5-25 0 0,5-5-10 0 0,5-3-25 0 0,7-3 24 0 0,3 0-29 0 0,5-1 56 0 0,3 0-54 0 0,1 0-2 0 0,3 0 10 0 0,0-2-5 0 0,2 0 1 0 0,1-1 9 0 0,-2 1-11 0 0,-1 2-6 0 0,-2 0-8 0 0,-5 3 20 0 0,-4 1-26 0 0,-4 3 18 0 0,-4 5-5 0 0,-6 4-8 0 0,-5 7 11 0 0,-5 8-3 0 0,-8 7 10 0 0,-8 9-11 0 0,-6 7 12 0 0,-8 7-12 0 0,-3 15 9 0 0,0 0 1 0 0,0 0 0 0 0,-1-1 0 0 0,1 1 0 0 0,0 0-1 0 0,0 0 1 0 0,0-1 0 0 0,0 1 0 0 0,0 0 0 0 0,0 0-1 0 0,0-1 1 0 0,-1 1 0 0 0,1 0 0 0 0,0 0-1 0 0,0 0 1 0 0,0-1 0 0 0,-1 1 0 0 0,1 0 0 0 0,0 0-1 0 0,0 0 1 0 0,-1 0 0 0 0,1-1 0 0 0,0 1 0 0 0,0 0-1 0 0,-1 0 1 0 0,1 0 0 0 0,0 0 0 0 0,0 0-1 0 0,-1 0 1 0 0,1 0 0 0 0,-16 4 11 0 0,-9 11-15 0 0,-9 10 14 0 0,-8 10-3 0 0,-8 11 1 0 0,-9 14 9 0 0,-10 14 7 0 0,-8 11-1 0 0,-10 11 38 0 0,-6 9-10 0 0,-6 10-4 0 0,-6 6 2 0 0,-1 7 18 0 0,-1 5-25 0 0,0 4 0 0 0,1 4-1 0 0,3 4-10 0 0,0 4-17 0 0,1 4 24 0 0,2 3-18 0 0,1 1 15 0 0,3-1-14 0 0,5-4-5 0 0,2-3-8 0 0,6-5 29 0 0,4-5-27 0 0,6-10 27 0 0,8-10-8 0 0,8-14-6 0 0,7-14-26 0 0,9-13 35 0 0,9-15-30 0 0,9-12 64 0 0,10-14-18 0 0,9-11-1 0 0,4-24-44 0 0,0-1-1 0 0,0 0 1 0 0,0 0 0 0 0,0 0-1 0 0,1 0 1 0 0,-1 0 0 0 0,0 0-1 0 0,1 0 1 0 0,-1 0 0 0 0,0 0-1 0 0,1 0 1 0 0,-1 0 0 0 0,1 0-1 0 0,0 1 1 0 0,0-2-1 0 0,0 1 0 0 0,-1-1 0 0 0,1 1-1 0 0,0-1 1 0 0,0 1 0 0 0,-1-1 0 0 0,1 1 0 0 0,0-1 0 0 0,0 0 0 0 0,0 0 0 0 0,-1 1 0 0 0,1-1-1 0 0,0 0 1 0 0,0 0 0 0 0,0 0 0 0 0,1 0 0 0 0,1 0 5 0 0,0 0 1 0 0,-1-1-1 0 0,1 1 1 0 0,0-1-1 0 0,-1 0 1 0 0,5-1-1 0 0,26-15 38 0 0,8-10-25 0 0,7-10 18 0 0,10-12-17 0 0,7-9 32 0 0,9-12-18 0 0,8-11-3 0 0,7-13 11 0 0,9-8-33 0 0,7-12-27 0 0,7-8 34 0 0,5-6-31 0 0,5-4 18 0 0,3-3 4 0 0,2-1-11 0 0,2 0-42 0 0,2 1 58 0 0,1 2-66 0 0,-2 6 103 0 0,-4 8-58 0 0,-6 7 11 0 0,-9 8-30 0 0,-7 9 7 0 0,-8 9 6 0 0,-8 11 15 0 0,-12 13-4 0 0,-10 12-15 0 0,-11 13-5 0 0,-11 12 28 0 0,-40 24-9 0 0,0-1-1 0 0,1 0 1 0 0,0 0-1 0 0,7-1 1 0 0,-10 3 5 0 0,-1 0 0 0 0,0-1 0 0 0,0 1 0 0 0,0 0 0 0 0,1 0 0 0 0,-1 0-1 0 0,0 0 1 0 0,0 0 0 0 0,0 1 0 0 0,1-1 0 0 0,-1 0 0 0 0,0 1 0 0 0,0-1 0 0 0,2 1 0 0 0,-2 0 0 0 0,-1 0 0 0 0,1-1 0 0 0,0 1-1 0 0,-1 0 1 0 0,1 0 0 0 0,0-1-1 0 0,-1 1 1 0 0,1 0 0 0 0,-1 0 0 0 0,1 0-1 0 0,-1 0 1 0 0,0 0 0 0 0,1-1 0 0 0,-1 1-1 0 0,0 0 1 0 0,0 0 0 0 0,1 2 0 0 0,-1 1-2 0 0,0 0 0 0 0,0 0 1 0 0,-1-1-1 0 0,1 1 0 0 0,-2 7 1 0 0,-14 33-54 0 0,-12 16 70 0 0,-13 12-70 0 0,-12 12 95 0 0,-9 13-46 0 0,-9 13-3 0 0,-9 9 12 0 0,-8 13-6 0 0,-7 8 2 0 0,-5 8 10 0 0,-6 5 6 0 0,-1 3-11 0 0,-3 2-42 0 0,-2 0 49 0 0,2-2-46 0 0,3-3 80 0 0,4-8-33 0 0,8-7 12 0 0,4-7-38 0 0,5-7 29 0 0,4-6-29 0 0,5-6 54 0 0,6-10-16 0 0,8-10-11 0 0,10-15 4 0 0,10-13 8 0 0,12-16-13 0 0,10-14 32 0 0,12-15-37 0 0,9-19-7 0 0,0 0-1 0 0,0 0 1 0 0,0 0-1 0 0,0 0 0 0 0,0 0 1 0 0,-1 0-1 0 0,1 0 1 0 0,0 1-1 0 0,0-1 1 0 0,0 0-1 0 0,0 0 0 0 0,0 0 1 0 0,0 0-1 0 0,0 0 1 0 0,0 0-1 0 0,0 0 0 0 0,0 0 1 0 0,0 1-1 0 0,0-1 1 0 0,0 0-1 0 0,0 0 1 0 0,0 0-1 0 0,0 0 0 0 0,0 0 1 0 0,0 0-1 0 0,0 0 1 0 0,0 0-1 0 0,0 1 1 0 0,0-1-1 0 0,0 0 0 0 0,0 0 1 0 0,0 0-1 0 0,0 0 1 0 0,0 0-1 0 0,0 0 0 0 0,1 0 1 0 0,-1 0-1 0 0,0 0 1 0 0,0 1-1 0 0,0-1 1 0 0,0 0-1 0 0,0 0 0 0 0,0 0 1 0 0,0 0-1 0 0,0 0 1 0 0,0 0-1 0 0,0 0 0 0 0,1 0 1 0 0,-1 0-1 0 0,0 0 1 0 0,0 0-1 0 0,0 0 1 0 0,0 0-1 0 0,0 0 0 0 0,0 0 1 0 0,0 0-1 0 0,1 0 1 0 0,-1 0-1 0 0,0 0 1 0 0,0 0-1 0 0,0 0 0 0 0,0 0 1 0 0,0 0-1 0 0,0 0 1 0 0,0 0-1 0 0,0 0 0 0 0,1 0 1 0 0,-1 0-1 0 0,0 0 1 0 0,17-13 12 0 0,15-20-5 0 0,15-19 11 0 0,16-20-14 0 0,13-19 4 0 0,13-14-10 0 0,14-16-16 0 0,11-12 31 0 0,14-13-28 0 0,12-11 36 0 0,9-8-10 0 0,10-9-14 0 0,5-5-42 0 0,6-3 76 0 0,3 0-82 0 0,1 2 101 0 0,-1 6-48 0 0,-5 8-3 0 0,-6 7-16 0 0,-9 12 21 0 0,-10 11-26 0 0,-11 10 45 0 0,-9 13-14 0 0,-11 12-12 0 0,-9 14-24 0 0,-10 11 6 0 0,-10 13-4 0 0,-12 13 66 0 0,-9 12-38 0 0,-12 13 14 0 0,-10 11-30 0 0,-36 13 14 0 0,-1 0 1 0 0,1 1-1 0 0,-1 0 0 0 0,1-1 0 0 0,-1 1 0 0 0,6 1 0 0 0,-7-1-3 0 0,-1 1 0 0 0,1-1 0 0 0,-1 0 0 0 0,1 1 0 0 0,-1 0 0 0 0,1-1 0 0 0,-1 1 0 0 0,0 0 0 0 0,1-1 1 0 0,-1 1-1 0 0,0 0 0 0 0,0 0 0 0 0,2 2 0 0 0,-2-2 3 0 0,1 0 0 0 0,-1 1 1 0 0,0 0-1 0 0,0-1 0 0 0,0 1 0 0 0,0 0 1 0 0,0 0-1 0 0,0 0 0 0 0,1 3 0 0 0,-1-1 0 0 0,-1 1 0 0 0,1-1 0 0 0,-1 0 0 0 0,0 0 0 0 0,0 7 0 0 0,-8 32 5 0 0,-13 13 2 0 0,-10 15 9 0 0,-12 15-13 0 0,-13 13 4 0 0,-10 16 18 0 0,-10 12-24 0 0,-10 12 7 0 0,-9 14 45 0 0,-7 9-42 0 0,-6 10 53 0 0,-6 7-25 0 0,-4 6-10 0 0,-5 6-6 0 0,-2 5-9 0 0,-1 1 20 0 0,0-2 21 0 0,6-5-33 0 0,7-6 22 0 0,8-6-64 0 0,11-9 46 0 0,11-13-44 0 0,12-13 31 0 0,13-17-10 0 0,14-19-25 0 0,13-19-48 0 0,13-20 59 0 0,17-59-8 0 0,0-1 0 0 0,0 0 0 0 0,1 17 0 0 0,0-23 20 0 0,0 1-1 0 0,0 0 0 0 0,0 0 1 0 0,1-1-1 0 0,0 1 1 0 0,0 0-1 0 0,-1-1 0 0 0,1 1 1 0 0,3 4-1 0 0,-3-6-2 0 0,0 1 0 0 0,0-1 0 0 0,0 0-1 0 0,0 0 1 0 0,0 0 0 0 0,0 0 0 0 0,0 0 0 0 0,1 0 0 0 0,-1-1 0 0 0,0 1-1 0 0,0 0 1 0 0,1-1 0 0 0,-1 1 0 0 0,0-1 0 0 0,1 1 0 0 0,1 0-1 0 0,1-1-1 0 0,-1 1-1 0 0,1-1 1 0 0,0 0-1 0 0,-1 0 1 0 0,1 0-1 0 0,0 0 1 0 0,6-2-1 0 0,-1-1-4 0 0,0 0-1 0 0,0-1 0 0 0,12-6 1 0 0,43-30 5 0 0,14-19-28 0 0,15-22 46 0 0,12-20-4 0 0,15-21-16 0 0,13-22 16 0 0,11-21-6 0 0,12-17 12 0 0,10-16-13 0 0,10-12 14 0 0,8-12-14 0 0,11-10-5 0 0,8-9 1 0 0,10-6-1 0 0,5-2 10 0 0,1 1-13 0 0,-1 6-14 0 0,-2 5-25 0 0,0 6 44 0 0,0 5-34 0 0,0 4 38 0 0,-7 9 0 0 0,-11 9-18 0 0,-10 14 16 0 0,-14 13 4 0 0,-14 16-2 0 0,-14 17-7 0 0,-16 18-7 0 0,-18 19 20 0 0,-18 20-53 0 0,-18 21 43 0 0,-18 19-42 0 0,-18 21 87 0 0,-38 25-45 0 0,-1 1 0 0 0,0-1 0 0 0,1 0 0 0 0,-1 1 0 0 0,0-1 0 0 0,1 1 0 0 0,-1-1 0 0 0,1 1 1 0 0,-1 0-1 0 0,1 0 0 0 0,-1 0 0 0 0,1-1 0 0 0,-1 1 0 0 0,3 1 0 0 0,-4-1-1 0 0,1 1 0 0 0,-1-1 0 0 0,1 0 0 0 0,-1 1 0 0 0,0-1 0 0 0,1 1 0 0 0,-1-1 0 0 0,1 1 0 0 0,-1-1 0 0 0,0 1 0 0 0,1-1 0 0 0,-1 1 0 0 0,0-1 0 0 0,0 1 0 0 0,1 0 0 0 0,-1-1 0 0 0,0 1 0 0 0,0-1 0 0 0,0 1 0 0 0,0 0 0 0 0,0-1 0 0 0,0 1 0 0 0,0 0 0 0 0,0-1 0 0 0,0 1 0 0 0,0-1 0 0 0,0 1 0 0 0,-1 1 0 0 0,0 5-2 0 0,-1 0 0 0 0,0 0 0 0 0,-6 12 0 0 0,-26 49 62 0 0,-22 25-67 0 0,-21 28 95 0 0,-20 25-46 0 0,-21 25-22 0 0,-20 26 18 0 0,-22 25 29 0 0,-22 21-28 0 0,-19 19 67 0 0,-15 14-29 0 0,-11 12-7 0 0,-9 14-52 0 0,-4 16 50 0 0,-5 12-56 0 0,-4 8 45 0 0,2 4-33 0 0,6-4-18 0 0,6-4-33 0 0,11-9 45 0 0,10-15-35 0 0,12-15 39 0 0,12-19-30 0 0,13-21-9 0 0,11-16-25 0 0,15-19 33 0 0,15-19-31 0 0,18-21 47 0 0,20-24-4 0 0,20-25-25 0 0,19-28-66 0 0,21-28 55 0 0,18-26-59 0 0,20-48 91 0 0,-1 0-1 0 0,1 0 1 0 0,-1 0-1 0 0,1 0 1 0 0,0 0 0 0 0,0 0-1 0 0,0 0 1 0 0,-1 0-1 0 0,1 0 1 0 0,0 0-1 0 0,0 0 1 0 0,0 0-1 0 0,1 0 1 0 0,-1 0 0 0 0,0 0-1 0 0,0 0 1 0 0,0 0-1 0 0,1 0 1 0 0,-1 0-1 0 0,1 1 1 0 0,0-2-2 0 0,0 0 0 0 0,0 0 0 0 0,0 0 0 0 0,0 1 1 0 0,0-1-1 0 0,0 0 0 0 0,0-1 0 0 0,0 1 0 0 0,0 0 0 0 0,0 0 0 0 0,0 0 1 0 0,0 0-1 0 0,0-1 0 0 0,-1 1 0 0 0,1 0 0 0 0,0-1 0 0 0,0 1 0 0 0,0-1 1 0 0,0 1-1 0 0,-1-1 0 0 0,1 1 0 0 0,1-2 0 0 0,10-6-18 0 0,18-17 0 0 0,35-37-56 0 0,25-30 56 0 0,23-28-47 0 0,22-26 99 0 0,20-24-27 0 0,15-21 1 0 0,17-18-43 0 0,15-19 49 0 0,15-18-46 0 0,17-18 61 0 0,13-14-27 0 0,13-12-9 0 0,10-13-25 0 0,15-9 44 0 0,11-6-44 0 0,10-4 70 0 0,5 3-38 0 0,0 6-16 0 0,-2 9-3 0 0,-4 11 26 0 0,-8 13-27 0 0,-7 12 55 0 0,-11 16-6 0 0,-11 16-34 0 0,-14 16 12 0 0,-15 19-5 0 0,-16 21-9 0 0,-18 23 30 0 0,-21 25-9 0 0,-22 27 14 0 0,-22 27-41 0 0,-23 27 50 0 0,-99 45-37 0 0,-1 1-1 0 0,1 0 1 0 0,22-2 0 0 0,-33 6 15 0 0,1 1 0 0 0,-1 0 1 0 0,0 0-1 0 0,0 0 0 0 0,0 1 1 0 0,0 0-1 0 0,12 3 0 0 0,-15-3-8 0 0,-1 1 1 0 0,0-1-1 0 0,0 1 0 0 0,1 0 0 0 0,-1-1 1 0 0,0 1-1 0 0,-1 1 0 0 0,1-1 0 0 0,0 0 1 0 0,0 1-1 0 0,-1-1 0 0 0,0 1 0 0 0,4 5 1 0 0,-4-3 1 0 0,1 0 1 0 0,-1 0 0 0 0,0 0 0 0 0,0 0 0 0 0,-1 0 0 0 0,0 0 0 0 0,0 1-1 0 0,0-1 1 0 0,0 11 0 0 0,-2 0 1 0 0,0-1 0 0 0,0 0 0 0 0,-2 0-1 0 0,-4 18 1 0 0,-34 92 73 0 0,-28 33-52 0 0,-27 33 44 0 0,-25 28-14 0 0,-23 25-6 0 0,-24 27-34 0 0,-22 26 66 0 0,-22 27-69 0 0,-22 25 115 0 0,-13 20-71 0 0,-12 16-31 0 0,-9 15-28 0 0,-7 10 22 0 0,-4 5-29 0 0,-4-1 54 0 0,-3-5-34 0 0,3-9-7 0 0,4-7-25 0 0,9-7 5 0 0,14-10-14 0 0,14-13-6 0 0,17-20-8 0 0,19-23 11 0 0,17-24-70 0 0,19-27 49 0 0,17-29-46 0 0,19-30 49 0 0,22-33-33 0 0,22-33-17 0 0,20-32-117 0 0,22-33 4 0 0,21-29-1 0 0,27-50 199 0 0,-1 1-1 0 0,1 0 1 0 0,-1 0 0 0 0,1-1-1 0 0,-1 1 1 0 0,1 0 0 0 0,-1 0 0 0 0,1 0-1 0 0,0 0 1 0 0,0-1 0 0 0,-1 1 0 0 0,1 0-1 0 0,0 0 1 0 0,0 0 0 0 0,0 0-1 0 0,0 0 1 0 0,0 0 0 0 0,0 0 0 0 0,1 1-1 0 0,0-3 2 0 0,1 1-1 0 0,0-1 0 0 0,-1 0 1 0 0,1 0-1 0 0,-1 0 0 0 0,1 1 1 0 0,-1-1-1 0 0,0-1 0 0 0,1 1 0 0 0,-1 0 1 0 0,0 0-1 0 0,1-2 0 0 0,42-42-121 0 0,27-35 54 0 0,25-36 29 0 0,27-36-22 0 0,25-35 76 0 0,22-31-12 0 0,20-30 6 0 0,23-29-16 0 0,22-27 23 0 0,25-24-26 0 0,23-22 82 0 0,17-13-52 0 0,15-8 19 0 0,11-6-41 0 0,10-6 29 0 0,10-7-20 0 0,7-6 24 0 0,5-4-16 0 0,3 3-13 0 0,5 0-6 0 0,4 6 10 0 0,1 9 5 0 0,-5 11 8 0 0,-11 18-2 0 0,-14 19 2 0 0,-16 18-28 0 0,-16 20 46 0 0,-19 21-44 0 0,-22 26 61 0 0,-23 30-27 0 0,-27 30 0 0 0,-26 30 1 0 0,-30 33 18 0 0,-30 32-15 0 0,-31 31 99 0 0,-87 56-95 0 0,0 0 0 0 0,29-10 0 0 0,-41 17-19 0 0,0-1 0 0 0,0 0 1 0 0,0 1-1 0 0,0-1 0 0 0,1 1 1 0 0,-1 0-1 0 0,0 0 0 0 0,0 0 1 0 0,1 0-1 0 0,-1 0 0 0 0,0 0 1 0 0,0 0-1 0 0,0 1 0 0 0,1-1 1 0 0,-1 1-1 0 0,3 1 0 0 0,-4 0-2 0 0,0-1-1 0 0,0 0 0 0 0,0 1 0 0 0,0-1 0 0 0,0 0 1 0 0,-1 1-1 0 0,1-1 0 0 0,0 1 0 0 0,-1-1 0 0 0,1 1 1 0 0,-1-1-1 0 0,1 1 0 0 0,-1-1 0 0 0,0 1 0 0 0,0-1 1 0 0,0 1-1 0 0,0 0 0 0 0,0-1 0 0 0,0 1 0 0 0,0-1 1 0 0,0 1-1 0 0,-1 2 0 0 0,-2 8 23 0 0,0 0 1 0 0,0 0-1 0 0,-1-1 0 0 0,-6 13 1 0 0,-45 82 20 0 0,-33 35 101 0 0,-29 34-57 0 0,-27 34-10 0 0,-30 33-71 0 0,-28 31 64 0 0,-28 29-70 0 0,-25 27 76 0 0,-21 26-42 0 0,-19 24-5 0 0,-21 26-44 0 0,-19 23 57 0 0,-14 18-57 0 0,-11 12 92 0 0,0 3-45 0 0,3-3-31 0 0,4-2-27 0 0,5-1 23 0 0,9-5-29 0 0,11-6 26 0 0,15-13 2 0 0,17-19-28 0 0,16-22-47 0 0,18-28 40 0 0,17-28-54 0 0,21-31 34 0 0,25-32-10 0 0,29-31-27 0 0,28-34-56 0 0,29-32 14 0 0,27-35-18 0 0,27-36-35 0 0,23-36 47 0 0,35-64 123 0 0,-1 0 1 0 0,1 0-1 0 0,0 0 1 0 0,0 0-1 0 0,0 0 1 0 0,0 0-1 0 0,1 0 1 0 0,-1 4-1 0 0,1-7 18 0 0,0 0-1 0 0,0 1 0 0 0,0-1 0 0 0,0 0 0 0 0,0 0 1 0 0,0 0-1 0 0,0 0 0 0 0,0 0 0 0 0,0 0 0 0 0,0 0 1 0 0,0 0-1 0 0,0 0 0 0 0,0 1 0 0 0,1-1 0 0 0,-1 0 1 0 0,0 0-1 0 0,0 0 0 0 0,0 0 0 0 0,0 0 1 0 0,0 0-1 0 0,0 0 0 0 0,0 0 0 0 0,0 0 0 0 0,1 0 1 0 0,-1 0-1 0 0,0 0 0 0 0,0 0 0 0 0,0 0 0 0 0,0 0 1 0 0,0 0-1 0 0,0 0 0 0 0,0 0 0 0 0,1 0 1 0 0,-1 0-1 0 0,0 0 0 0 0,0 0 0 0 0,0 0 0 0 0,0 0 1 0 0,0 0-1 0 0,0 0 0 0 0,0 0 0 0 0,1 0 0 0 0,-1 0 1 0 0,0 0-1 0 0,0 0 0 0 0,0 0 0 0 0,11-9-30 0 0,30-37-14 0 0,26-39-20 0 0,31-36 114 0 0,26-35-32 0 0,31-29 6 0 0,28-30 12 0 0,25-28 14 0 0,24-27-13 0 0,21-27 43 0 0,18-23-22 0 0,17-20 8 0 0,19-20-47 0 0,19-18 40 0 0,17-11-23 0 0,14-8 53 0 0,9 2-33 0 0,8 2-7 0 0,5 2-54 0 0,5 4 61 0 0,2 2-68 0 0,0 7 66 0 0,-3 11-29 0 0,-6 15-19 0 0,-10 14-11 0 0,-14 20 28 0 0,-12 21-38 0 0,-18 22 50 0 0,-21 29-16 0 0,-22 28-22 0 0,-25 33-1 0 0,-29 29 26 0 0,-29 30-37 0 0,-31 30 115 0 0,-32 32-52 0 0,-109 53-14 0 0,51-13 0 0 0,-70 23-25 0 0,1 0-1 0 0,-1 0 0 0 0,1 0 0 0 0,0 0 0 0 0,-1 1 0 0 0,1 0 0 0 0,0 1 0 0 0,8 1 1 0 0,-13-1-4 0 0,0 0 1 0 0,1 0 0 0 0,-1-1 0 0 0,0 1 0 0 0,0 0-1 0 0,0 1 1 0 0,-1-1 0 0 0,1 0 0 0 0,0 0 0 0 0,0 1 0 0 0,-1-1-1 0 0,1 1 1 0 0,-1 0 0 0 0,1-1 0 0 0,-1 1 0 0 0,1 0 0 0 0,-1 0-1 0 0,0 0 1 0 0,0 0 0 0 0,1 2 0 0 0,-1 2 4 0 0,1-1 0 0 0,-1 1 0 0 0,-1-1 0 0 0,1 1 0 0 0,-1 0 0 0 0,0-1 0 0 0,0 1 0 0 0,0 0 0 0 0,-3 10 1 0 0,-2 7 37 0 0,0 0 1 0 0,-15 34-1 0 0,-43 80 64 0 0,-34 33-16 0 0,-35 38-42 0 0,-36 37 66 0 0,-36 40-70 0 0,-34 39 78 0 0,-27 31-23 0 0,-24 29-48 0 0,-23 27-40 0 0,-20 26 64 0 0,-18 21-80 0 0,-14 17 89 0 0,-9 13-45 0 0,-4 9-41 0 0,-6 8 3 0 0,-1 4 14 0 0,2-2-25 0 0,8-6 26 0 0,16-14-17 0 0,19-18-22 0 0,18-16-41 0 0,20-21 28 0 0,19-21-39 0 0,23-24-9 0 0,25-28 11 0 0,23-32-24 0 0,24-33-68 0 0,22-36 75 0 0,25-37-83 0 0,23-39 61 0 0,26-40-28 0 0,25-39-38 0 0,26-38-17 0 0,26-39 58 0 0,17-27 35 0 0,7-10 5 0 0,30-41 108 0 0,27-39-68 0 0,26-37 48 0 0,28-40-25 0 0,26-39 45 0 0,26-37-32 0 0,26-34 76 0 0,23-31-22 0 0,23-26-8 0 0,25-26-5 0 0,24-25 19 0 0,22-23-35 0 0,24-22 39 0 0,18-16-30 0 0,17-14 8 0 0,17-17-30 0 0,16-12 36 0 0,14-10-21 0 0,12-4 44 0 0,3 5-31 0 0,2 6 1 0 0,3 7-56 0 0,-4 8 71 0 0,-1 14-70 0 0,-11 17 58 0 0,-17 24-8 0 0,-21 32-16 0 0,-23 31-22 0 0,-27 34 34 0 0,-26 36-30 0 0,-30 37 74 0 0,-35 39-49 0 0,-36 39 7 0 0,-38 39-28 0 0,-38 39 52 0 0,-38 38-35 0 0,-90 55 9 0 0,-1 1 1 0 0,1 0-1 0 0,-1 1 0 0 0,1 0 1 0 0,0 0-1 0 0,0 0 0 0 0,8-1 1 0 0,-13 3-16 0 0,-1 0 1 0 0,0 0 0 0 0,0 0 0 0 0,0 0 0 0 0,0 0 0 0 0,0 0-1 0 0,0 0 1 0 0,0 1 0 0 0,0-1 0 0 0,0 0 0 0 0,0 1 0 0 0,0-1-1 0 0,0 0 1 0 0,0 1 0 0 0,0-1 0 0 0,0 1 0 0 0,0 0 0 0 0,0-1-1 0 0,0 1 1 0 0,-1 0 0 0 0,1-1 0 0 0,0 1 0 0 0,0 0 0 0 0,-1 0-1 0 0,1 0 1 0 0,-1 0 0 0 0,1 0 0 0 0,0 0 0 0 0,-1-1 0 0 0,0 1-1 0 0,1 2 1 0 0,0 2 3 0 0,-1-1 1 0 0,1 1-1 0 0,-1-1 0 0 0,0 1 0 0 0,-1-1 1 0 0,1 1-1 0 0,-1-1 0 0 0,0 1 0 0 0,0-1 0 0 0,-3 7 1 0 0,-6 16 0 0 0,-22 43 1 0 0,-50 66 34 0 0,-38 41-30 0 0,-39 39 8 0 0,-36 38-22 0 0,-33 39-13 0 0,-36 40-16 0 0,-32 40 59 0 0,-31 36-47 0 0,-28 32 90 0 0,-25 24-34 0 0,-18 21-14 0 0,-19 20-22 0 0,-14 20 22 0 0,-10 15-27 0 0,-7 14 8 0 0,1 4 15 0 0,9-4-23 0 0,6-5-11 0 0,10-9 40 0 0,11-11-51 0 0,14-13 26 0 0,22-22-18 0 0,26-24-33 0 0,28-24-56 0 0,28-30 42 0 0,25-28-56 0 0,27-34 16 0 0,30-36-44 0 0,29-39-7 0 0,30-38-131 0 0,30-43 62 0 0,32-41-26 0 0,30-47 51 0 0,53-97 145 0 0,0 2 0 0 0,-6 18 0 0 0,13-33 50 0 0,0 1 0 0 0,-1-1 1 0 0,1 0-1 0 0,0 0 0 0 0,0 0 0 0 0,0 0 1 0 0,0 0-1 0 0,0 0 0 0 0,0 1 0 0 0,0-1 1 0 0,1 1-1 0 0,-1-2 4 0 0,0 0 0 0 0,0 1 1 0 0,0-1-1 0 0,0 0 0 0 0,0 0 1 0 0,1 0-1 0 0,-1 1 0 0 0,0-1 1 0 0,0 0-1 0 0,0 0 0 0 0,1 0 1 0 0,-1 0-1 0 0,0 1 0 0 0,0-1 1 0 0,0 0-1 0 0,1 0 0 0 0,-1 0 1 0 0,0 0-1 0 0,0 0 0 0 0,1 0 0 0 0,-1 0 1 0 0,0 0-1 0 0,0 0 0 0 0,1 0 1 0 0,-1 0-1 0 0,0 0 0 0 0,0 0 1 0 0,1 0-1 0 0,-1 0 0 0 0,0 0 1 0 0,0 0-1 0 0,1 0 0 0 0,-1 0 1 0 0,1 0-1 0 0,4-4-5 0 0,1 1-1 0 0,-1 0 1 0 0,0-1 0 0 0,0 0 0 0 0,0 0-1 0 0,6-7 1 0 0,67-72-33 0 0,33-48 13 0 0,33-45 67 0 0,32-42-7 0 0,27-38 5 0 0,29-41 12 0 0,30-41 62 0 0,30-38-46 0 0,30-37 140 0 0,26-30-58 0 0,23-23 22 0 0,25-26-67 0 0,22-23 56 0 0,23-21-77 0 0,21-20 69 0 0,16-13-59 0 0,10-5-20 0 0,12-3-51 0 0,9 0 30 0 0,4 4-32 0 0,2 5 17 0 0,-6 13-24 0 0,-10 17-21 0 0,-8 17 5 0 0,-11 23 14 0 0,-17 25-14 0 0,-19 26 15 0 0,-30 31-14 0 0,-33 31-5 0 0,-35 34-8 0 0,-36 34 20 0 0,-35 39-25 0 0,-34 41 45 0 0,-39 43 5 0 0,-39 43 1 0 0,-43 45 2 0 0,-40 41 37 0 0,-77 63-65 0 0,0 0-1 0 0,0-1 1 0 0,0 1-1 0 0,0 1 1 0 0,0-1 0 0 0,1 0-1 0 0,-1 1 1 0 0,1-1 0 0 0,-1 1-1 0 0,5-1 1 0 0,-8 2-3 0 0,0 0 1 0 0,0 0-1 0 0,1 0 0 0 0,-1 0 1 0 0,0 0-1 0 0,0 1 0 0 0,0-1 1 0 0,1 0-1 0 0,-1 0 0 0 0,0 0 1 0 0,0 0-1 0 0,0 0 0 0 0,0 0 1 0 0,1 0-1 0 0,-1 1 0 0 0,0-1 1 0 0,0 0-1 0 0,0 0 1 0 0,0 0-1 0 0,1 0 0 0 0,-1 1 1 0 0,0-1-1 0 0,0 0 0 0 0,0 0 1 0 0,0 0-1 0 0,0 1 0 0 0,0-1 1 0 0,0 0-1 0 0,0 0 0 0 0,0 0 1 0 0,0 1-1 0 0,0-1 0 0 0,0 0 1 0 0,0 0-1 0 0,0 1 1 0 0,0-1-1 0 0,0 0 0 0 0,0 0 1 0 0,-5 18 52 0 0,-6 1-24 0 0,-19 28 0 0 0,-52 62 18 0 0,-43 47-43 0 0,-40 50 56 0 0,-40 49-38 0 0,-40 49 77 0 0,-37 46-40 0 0,-39 43-4 0 0,-43 49-63 0 0,-41 51 63 0 0,-39 47-69 0 0,-30 44 66 0 0,-22 33-10 0 0,-18 29-15 0 0,-21 29-40 0 0,-17 26 67 0 0,-11 23-70 0 0,-7 14 124 0 0,5 3-63 0 0,12-7-16 0 0,13-5-86 0 0,15-10 87 0 0,18-16-88 0 0,19-18 127 0 0,26-30-83 0 0,32-32 0 0 0,30-33-37 0 0,33-37 26 0 0,35-42-29 0 0,35-43 17 0 0,41-53 4 0 0,40-57-20 0 0,38-58 7 0 0,39-57-3 0 0,34-55-10 0 0,36-52-24 0 0,56-109 44 0 0,-9 30 0 0 0,17-35-7 0 0,5-22 44 0 0,0 1-1 0 0,0-1 0 0 0,0 0 1 0 0,0 1-1 0 0,0-1 1 0 0,0 0-1 0 0,0 1 0 0 0,0-1 1 0 0,0 0-1 0 0,0 1 1 0 0,0-1-1 0 0,1 1 0 0 0,-1-1 1 0 0,0 0-1 0 0,0 1 1 0 0,0-1-1 0 0,0 0 0 0 0,0 0 1 0 0,1 1-1 0 0,-1-1 1 0 0,0 0-1 0 0,0 1 0 0 0,1-1 1 0 0,-1 0-1 0 0,0 0 0 0 0,0 1 1 0 0,1-1-1 0 0,0 0 1 0 0,0 0-1 0 0,0 0 1 0 0,0 0-1 0 0,-1 0 0 0 0,1 0 1 0 0,0-1-1 0 0,0 1 1 0 0,-1 0-1 0 0,1 0 0 0 0,0 0 1 0 0,0-1-1 0 0,-1 1 1 0 0,1-1-1 0 0,0 1 1 0 0,0-1-1 0 0,21-17-22 0 0,48-56-9 0 0,33-53-3 0 0,35-54 69 0 0,33-51-18 0 0,34-50 18 0 0,36-52-21 0 0,35-50 44 0 0,37-46-32 0 0,35-43 76 0 0,29-34-40 0 0,29-31-13 0 0,29-31 33 0 0,28-34-31 0 0,30-28 38 0 0,26-22-58 0 0,19-15-1 0 0,16-6-20 0 0,18-10-16 0 0,17-8 21 0 0,12-1-26 0 0,9 5-2 0 0,0 13-18 0 0,-4 22-24 0 0,-5 17-14 0 0,-11 21 11 0 0,-14 24-15 0 0,-20 27 23 0 0,-27 39 3 0 0,-32 41 9 0 0,-32 40-1 0 0,-36 41 47 0 0,-41 41-50 0 0,-41 47 92 0 0,-49 49-26 0 0,-52 52-9 0 0,-52 50-4 0 0,-51 51 57 0 0,-48 47-56 0 0,-91 64 1 0 0,0 0 0 0 0,-1 0 0 0 0,1 0 0 0 0,-1 0 0 0 0,1 1 0 0 0,0-1 0 0 0,0 1 0 0 0,0 0 0 0 0,0 0 0 0 0,0 0 0 0 0,6 0 0 0 0,-9 1-9 0 0,-1 1-1 0 0,1-1 1 0 0,-1 0-1 0 0,1 0 0 0 0,-1 0 1 0 0,0 0-1 0 0,1 1 1 0 0,-1-1-1 0 0,1 0 1 0 0,-1 0-1 0 0,1 1 0 0 0,-1-1 1 0 0,0 0-1 0 0,1 1 1 0 0,-1-1-1 0 0,0 1 1 0 0,1-1-1 0 0,-1 0 0 0 0,0 1 1 0 0,0-1-1 0 0,1 1 1 0 0,-1-1-1 0 0,0 1 0 0 0,0-1 1 0 0,1 1-1 0 0,-1 1 4 0 0,0 0 1 0 0,0 0-1 0 0,0 0 0 0 0,0-1 0 0 0,0 1 0 0 0,0 0 0 0 0,0 0 0 0 0,-1 0 0 0 0,0 2 0 0 0,-3 11 12 0 0,-1-1 0 0 0,-1 1 0 0 0,-11 17 0 0 0,-58 96 42 0 0,-46 51 28 0 0,-45 53-30 0 0,-46 54 10 0 0,-44 48-13 0 0,-41 48-24 0 0,-43 54-22 0 0,-41 53 32 0 0,-36 50-50 0 0,-34 49 62 0 0,-27 36-18 0 0,-23 31-13 0 0,-28 35-50 0 0,-22 31 78 0 0,-18 26-73 0 0,-10 20 88 0 0,0 7-35 0 0,1 1-25 0 0,2 4-37 0 0,3 1 45 0 0,6-3-55 0 0,12-7 63 0 0,19-19-37 0 0,21-23 2 0 0,25-25-93 0 0,22-30 72 0 0,22-33-64 0 0,26-34 120 0 0,31-44-53 0 0,36-45 1 0 0,36-48-25 0 0,40-52 14 0 0,38-52-16 0 0,38-57 51 0 0,42-60-33 0 0,42-61-7 0 0,40-60-100 0 0,39-57 73 0 0,34-57 8 0 0,4-13 65 0 0,1 0 1 0 0,-1 0 0 0 0,0 0-1 0 0,0 0 1 0 0,0 1 0 0 0,0-1 0 0 0,0 0-1 0 0,0 0 1 0 0,0 0 0 0 0,1 0-1 0 0,-1 0 1 0 0,0 0 0 0 0,0 0 0 0 0,0 0-1 0 0,0 0 1 0 0,0 0 0 0 0,1 0-1 0 0,-1 0 1 0 0,0 0 0 0 0,0 0 0 0 0,0 0-1 0 0,0 0 1 0 0,0 0 0 0 0,1 0-1 0 0,-1 0 1 0 0,0 0 0 0 0,0 0 0 0 0,0 0-1 0 0,0 0 1 0 0,0 0 0 0 0,1 0-1 0 0,-1 0 1 0 0,0 0 0 0 0,0 0 0 0 0,0 0-1 0 0,0-1 1 0 0,0 1 0 0 0,0 0-1 0 0,1 0 1 0 0,-1 0 0 0 0,0 0 0 0 0,0 0-1 0 0,0 0 1 0 0,0 0 0 0 0,0-1-1 0 0,0 1 1 0 0,0 0 0 0 0,0 0 0 0 0,12-12-11 0 0,18-23 1 0 0,51-70-33 0 0,38-59 11 0 0,39-59 29 0 0,39-58 10 0 0,39-57 0 0 0,41-53 48 0 0,37-44-22 0 0,35-43 10 0 0,37-45-12 0 0,35-43 41 0 0,39-47-40 0 0,34-39 41 0 0,32-29-31 0 0,25-25-9 0 0,29-24-44 0 0,29-24 39 0 0,27-16-53 0 0,22-15 53 0 0,15-2-26 0 0,9 1-29 0 0,9-2-18 0 0,6 6 30 0 0,1 6-31 0 0,2 14 10 0 0,-9 20-3 0 0,-13 25-19 0 0,-17 27-4 0 0,-19 34 38 0 0,-28 34-31 0 0,-32 36 85 0 0,-38 43-33 0 0,-43 45 4 0 0,-40 46-17 0 0,-44 49 41 0 0,-44 49-41 0 0,-47 52 69 0 0,-51 53-2 0 0,-55 56-6 0 0,-53 53 6 0 0,-53 56 16 0 0,-108 79-59 0 0,1 1 0 0 0,-1 1 0 0 0,0-1 0 0 0,1 1-1 0 0,-1 0 1 0 0,1 1 0 0 0,0-1 0 0 0,7 0 0 0 0,-13 3-5 0 0,0 0 0 0 0,-1 0 1 0 0,1 0-1 0 0,0 0 0 0 0,0 0 1 0 0,-1 0-1 0 0,1 0 0 0 0,0 0 1 0 0,-1 1-1 0 0,1-1 0 0 0,0 0 1 0 0,-1 0-1 0 0,1 1 0 0 0,0-1 1 0 0,-1 0-1 0 0,1 1 0 0 0,-1-1 1 0 0,1 1-1 0 0,-1-1 0 0 0,1 0 1 0 0,-1 1-1 0 0,1 0 0 0 0,0 0 2 0 0,0 1 0 0 0,-1-1 1 0 0,1 0-1 0 0,-1 0 0 0 0,0 1 0 0 0,1-1 0 0 0,-1 0 0 0 0,0 1 0 0 0,0-1 0 0 0,0 0 0 0 0,0 1 0 0 0,0-1 0 0 0,0 3 0 0 0,-3 9 10 0 0,-1 1 0 0 0,0-1 0 0 0,0-1 0 0 0,-11 23 0 0 0,-66 112 70 0 0,-55 67-79 0 0,-59 67 78 0 0,-56 68-74 0 0,-56 65 96 0 0,-52 61-74 0 0,-47 57 5 0 0,-46 60-20 0 0,-44 59 3 0 0,-44 55 6 0 0,-37 52-2 0 0,-32 41 1 0 0,-26 35 0 0 0,-20 36-84 0 0,-21 33 80 0 0,-15 32-94 0 0,-15 27 112 0 0,-8 15-25 0 0,-2 13-18 0 0,0 11-10 0 0,0 6 2 0 0,3 4-13 0 0,5-2 13 0 0,15-13 5 0 0,20-18 8 0 0,21-20-67 0 0,22-22 77 0 0,24-32-82 0 0,28-31 126 0 0,34-46-64 0 0,40-52 3 0 0,40-54-17 0 0,41-56 12 0 0,41-58 4 0 0,44-62 8 0 0,46-68-1 0 0,48-72-18 0 0,47-72-22 0 0,46-73 14 0 0,47-73-25 0 0,44-70-49 0 0,57-112 94 0 0,1-1 1 0 0,0 1 0 0 0,0 0-1 0 0,0 0 1 0 0,0 0 0 0 0,1 0-1 0 0,-2 9 1 0 0,4-15 5 0 0,-1 2 0 0 0,0-1-1 0 0,0 0 1 0 0,1 0 0 0 0,-1 0 0 0 0,0 0 0 0 0,0 0-1 0 0,1 0 1 0 0,-1 0 0 0 0,0 0 0 0 0,0 0-1 0 0,1 0 1 0 0,-1 0 0 0 0,0 0 0 0 0,0 0 0 0 0,1 0-1 0 0,-1 0 1 0 0,0 0 0 0 0,0 0 0 0 0,0 0 0 0 0,1 0-1 0 0,-1 0 1 0 0,0-1 0 0 0,0 1 0 0 0,1 0 0 0 0,-1 0-1 0 0,0 0 1 0 0,0 0 0 0 0,0 0 0 0 0,0-1-1 0 0,1 1 1 0 0,-1 0 0 0 0,0 0 0 0 0,0 0 0 0 0,0-1-1 0 0,0 1 1 0 0,1 0 0 0 0,18-21-41 0 0,53-75 21 0 0,45-74 9 0 0,48-73-19 0 0,47-75 84 0 0,44-68-33 0 0,44-63 32 0 0,47-65-72 0 0,46-66 78 0 0,48-61-64 0 0,45-58 122 0 0,39-44-53 0 0,34-40-27 0 0,39-42-73 0 0,34-37 82 0 0,37-35-96 0 0,30-29 113 0 0,24-17-72 0 0,20-8-14 0 0,19-10-32 0 0,19-5 15 0 0,14-2-8 0 0,9 3 10 0 0,-1 13-12 0 0,-6 18-23 0 0,-4 19-22 0 0,-8 18 13 0 0,-11 26-6 0 0,-18 29 38 0 0,-28 38-20 0 0,-31 42 18 0 0,-32 40-23 0 0,-37 46 63 0 0,-40 47-47 0 0,-44 50 109 0 0,-49 55-30 0 0,-52 58-25 0 0,-52 59 2 0 0,-54 62 54 0 0,-55 64-65 0 0,-52 60 152 0 0,-56 63-62 0 0,-53 58-14 0 0,-114 95-55 0 0,1-1 0 0 0,-1 1 0 0 0,1 0 0 0 0,1 1 0 0 0,-1 0 0 0 0,12-4 0 0 0,-19 8-5 0 0,-1-1 0 0 0,1 1 1 0 0,-1 0-1 0 0,1 0 0 0 0,-1 0 1 0 0,1 0-1 0 0,-1 0 0 0 0,1 0 1 0 0,-1 0-1 0 0,1 0 0 0 0,-1 0 0 0 0,1 0 1 0 0,-1 0-1 0 0,1 1 0 0 0,-1-1 1 0 0,1 0-1 0 0,-1 0 0 0 0,1 0 1 0 0,-1 1-1 0 0,1-1 0 0 0,-1 0 1 0 0,1 0-1 0 0,-1 1 0 0 0,0-1 1 0 0,1 0-1 0 0,-1 1 0 0 0,1 0 1 0 0,-1 0 0 0 0,1 0 0 0 0,-1 1 1 0 0,0-1-1 0 0,1 0 0 0 0,-1 0 1 0 0,0 0-1 0 0,0 1 0 0 0,0-1 1 0 0,0 0-1 0 0,0 0 0 0 0,-1 1 1 0 0,1-1-1 0 0,0 0 0 0 0,-1 2 1 0 0,-4 13 7 0 0,-1 0 0 0 0,-1 0 1 0 0,-14 23-1 0 0,-72 115 115 0 0,-55 65-42 0 0,-52 67-22 0 0,-55 71-29 0 0,-55 71 34 0 0,-53 70-52 0 0,-50 73 6 0 0,-45 62-2 0 0,-40 57-12 0 0,-46 61-43 0 0,-40 54 77 0 0,-33 51-72 0 0,-28 46 88 0 0,-20 32-35 0 0,-13 25-34 0 0,-16 29-16 0 0,-11 26 38 0 0,-6 21-52 0 0,-2 11 54 0 0,5 0 2 0 0,6-7-27 0 0,7-4-37 0 0,10-7 66 0 0,12-11-89 0 0,16-17 93 0 0,26-31-28 0 0,31-41-10 0 0,32-43-41 0 0,35-51 76 0 0,38-51-72 0 0,37-57 79 0 0,43-64-14 0 0,45-68-13 0 0,48-72-21 0 0,49-74 33 0 0,48-77-40 0 0,47-77 40 0 0,49-78-31 0 0,44-74-18 0 0,44-71-42 0 0,36-62 76 0 0,11-18-3 0 0,38-64-68 0 0,43-73 94 0 0,44-74-8 0 0,45-74-13 0 0,50-79-2 0 0,50-75 47 0 0,50-71-42 0 0,46-67 70 0 0,43-59-30 0 0,40-54-26 0 0,47-58-9 0 0,43-53 18 0 0,41-51-17 0 0,40-43 15 0 0,32-29-4 0 0,27-24-18 0 0,31-21-50 0 0,24-15 41 0 0,22-12-44 0 0,20-3 49 0 0,6 9-52 0 0,0 17 7 0 0,1 14-12 0 0,-6 20-8 0 0,-6 21 20 0 0,-9 22 3 0 0,-21 36 18 0 0,-27 39-13 0 0,-29 40 15 0 0,-29 42 24 0 0,-30 42-26 0 0,-33 46 66 0 0,-42 56-29 0 0,-48 60 12 0 0,-49 58 7 0 0,-52 59 16 0 0,-53 58-13 0 0,-51 56 62 0 0,-53 59-9 0 0,-54 61-4 0 0,-51 61-14 0 0,-118 108 12 0 0,39-25 1 0 0,-62 46-69 0 0,0 1-1 0 0,-1-1 1 0 0,1 1 0 0 0,5-2 0 0 0,-9 4-5 0 0,0 0 0 0 0,-1-1 0 0 0,1 1 0 0 0,0 0 0 0 0,0 0 0 0 0,-1 0 0 0 0,1 0 0 0 0,0 0 0 0 0,0 0 0 0 0,-1 0 1 0 0,1 0-1 0 0,0 0 0 0 0,-1 0 0 0 0,1 0 0 0 0,0 1 0 0 0,0-1 0 0 0,-1 0 0 0 0,1 0 0 0 0,0 1 0 0 0,1 0 0 0 0,-2 0 4 0 0,1-1-1 0 0,-1 1 1 0 0,1 0-1 0 0,-1 0 1 0 0,0 0 0 0 0,1 0-1 0 0,-1-1 1 0 0,0 1 0 0 0,0 0-1 0 0,1 0 1 0 0,-1 0-1 0 0,0 0 1 0 0,0 0 0 0 0,0 0-1 0 0,0-1 1 0 0,0 1-1 0 0,0 0 1 0 0,0 1 0 0 0,-1 4 21 0 0,-1 0 0 0 0,1 0 0 0 0,-4 9 0 0 0,-10 19 47 0 0,-25 45 0 0 0,-66 95 51 0 0,-53 66-84 0 0,-54 69 86 0 0,-54 70-88 0 0,-53 69 90 0 0,-49 66-45 0 0,-49 60-32 0 0,-50 66-45 0 0,-49 64 65 0 0,-42 62-89 0 0,-39 58 110 0 0,-31 46-42 0 0,-24 39-33 0 0,-30 42-15 0 0,-21 38-8 0 0,-17 35-11 0 0,-15 27 1 0 0,-5 13-10 0 0,-3 6-7 0 0,-1 7-18 0 0,2 3 33 0 0,4 0-20 0 0,6-6 43 0 0,15-18-30 0 0,23-29-8 0 0,25-26-25 0 0,28-32 52 0 0,30-36-37 0 0,31-42 116 0 0,39-55-42 0 0,44-62-20 0 0,45-62-66 0 0,47-66 73 0 0,46-65-83 0 0,46-68 136 0 0,50-75-49 0 0,48-78-29 0 0,48-79-34 0 0,47-78-2 0 0,48-76-14 0 0,44-75-27 0 0,29-50 72 0 0,3-5-5 0 0,12-18-14 0 0,47-75-28 0 0,49-80 19 0 0,48-78 34 0 0,48-80-27 0 0,46-75 85 0 0,44-68-23 0 0,41-66-9 0 0,49-71-13 0 0,46-66 31 0 0,45-62-30 0 0,44-58 57 0 0,40-45-26 0 0,37-39-10 0 0,40-43-51 0 0,38-36 22 0 0,34-32-29 0 0,30-24 54 0 0,20-9-36 0 0,16-7 4 0 0,17-4-85 0 0,14-6 60 0 0,11 0-50 0 0,9 8 69 0 0,-4 18-30 0 0,-9 27-26 0 0,-9 23-37 0 0,-13 27 73 0 0,-17 28-53 0 0,-18 35 101 0 0,-33 44-28 0 0,-38 50 2 0 0,-36 43-6 0 0,-41 47 48 0 0,-39 50-42 0 0,-41 50 107 0 0,-44 58-40 0 0,-49 57-11 0 0,-51 55 43 0 0,-47 55 4 0 0,-50 55 1 0 0,-47 59 49 0 0,-48 62-33 0 0,-46 61-15 0 0,-125 115-65 0 0,1 0 0 0 0,31-18 1 0 0,-49 33-21 0 0,-1 1-1 0 0,0-1 1 0 0,1 1 0 0 0,6-1 0 0 0,-10 2-6 0 0,-1 1-1 0 0,1 0 0 0 0,-1-1 0 0 0,1 1 1 0 0,-1 0-1 0 0,0 0 0 0 0,1 0 0 0 0,-1 1 1 0 0,1-1-1 0 0,-1 0 0 0 0,1 0 0 0 0,-1 1 1 0 0,0-1-1 0 0,2 1 0 0 0,-2 0 0 0 0,0 0-1 0 0,-1-1 0 0 0,1 1 0 0 0,0 0 0 0 0,0-1 1 0 0,-1 1-1 0 0,1 0 0 0 0,0 0 0 0 0,-1 0 1 0 0,1 0-1 0 0,-1-1 0 0 0,1 1 0 0 0,-1 0 0 0 0,0 0 1 0 0,1 0-1 0 0,-1 0 0 0 0,0 0 0 0 0,1 2 1 0 0,-1 1 3 0 0,1 0 0 0 0,-1 0 0 0 0,0 0 0 0 0,-1 0 0 0 0,1 0 1 0 0,-1 4-1 0 0,-5 16 17 0 0,-1 0 1 0 0,-18 42-1 0 0,-62 114 33 0 0,-51 67-25 0 0,-56 73-32 0 0,-63 74-3 0 0,-64 75-12 0 0,-64 77 10 0 0,-58 69-12 0 0,-52 63 3 0 0,-51 70-38 0 0,-50 63 66 0 0,-45 61-68 0 0,-42 53 69 0 0,-32 38-2 0 0,-20 29-18 0 0,-22 35-66 0 0,-18 31 112 0 0,-14 25-112 0 0,-12 21 119 0 0,5 6-35 0 0,5-2-44 0 0,7 2-31 0 0,7-3 71 0 0,7-5-72 0 0,22-13 88 0 0,27-28-44 0 0,31-36-32 0 0,31-35 11 0 0,29-39-7 0 0,33-45 9 0 0,37-48 7 0 0,46-62-10 0 0,44-67 22 0 0,46-65-16 0 0,45-69 33 0 0,47-73-28 0 0,49-73 47 0 0,48-80-22 0 0,51-78-21 0 0,49-80-96 0 0,48-76 44 0 0,48-76-66 0 0,36-55 136 0 0,4-6-13 0 0,9-15-11 0 0,45-71-28 0 0,45-73 29 0 0,48-73-32 0 0,48-73 49 0 0,48-71-33 0 0,47-64 95 0 0,41-60-37 0 0,40-54-12 0 0,45-60-32 0 0,47-59 45 0 0,44-51-26 0 0,42-46 55 0 0,33-36-24 0 0,26-28-18 0 0,33-26-4 0 0,29-23 0 0 0,25-15-2 0 0,23-9-10 0 0,5 6 13 0 0,1 15-32 0 0,2 13 18 0 0,-2 16 3 0 0,-6 18-1 0 0,-9 23-9 0 0,-21 33 13 0 0,-23 37-4 0 0,-21 35-37 0 0,-26 37 58 0 0,-29 40-56 0 0,-36 47 102 0 0,-44 52-30 0 0,-49 58-26 0 0,-51 57-35 0 0,-51 55 73 0 0,-52 58-72 0 0,-57 58 144 0 0,-56 60-41 0 0,-58 61-2 0 0,-57 62-32 0 0,-60 58 23 0 0,-19 10-51 0 0,0 0 0 0 0,0 0 0 0 0,0 0 0 0 0,1 0 0 0 0,-1 0 0 0 0,0 0 0 0 0,0 0 0 0 0,0 0 0 0 0,0 0 0 0 0,1 0-1 0 0,-1 0 1 0 0,0 0 0 0 0,0 0 0 0 0,0 0 0 0 0,0 0 0 0 0,1 0 0 0 0,-1 0 0 0 0,0 0 0 0 0,0 1 0 0 0,0-1 0 0 0,0 0 0 0 0,1 0 0 0 0,-1 0 0 0 0,0 0 0 0 0,0 0 0 0 0,0 0 0 0 0,0 0 0 0 0,0 1-1 0 0,0-1 1 0 0,0 0 0 0 0,1 0 0 0 0,-1 0 0 0 0,0 0 0 0 0,0 0 0 0 0,0 1 0 0 0,0-1 0 0 0,0 0 0 0 0,0 0 0 0 0,0 0 0 0 0,0 1 0 0 0,0-1 0 0 0,0 0 0 0 0,0 0 0 0 0,0 0 0 0 0,0 0 0 0 0,0 1-1 0 0,0-1 1 0 0,0 0 0 0 0,0 0 0 0 0,0 0 0 0 0,0 0 0 0 0,0 1 0 0 0,0-1 0 0 0,-4 10 4 0 0,0-1-1 0 0,-1 0 1 0 0,0 0-1 0 0,-11 15 1 0 0,-73 105 145 0 0,-57 66-55 0 0,-56 66-27 0 0,-60 73-64 0 0,-59 71 80 0 0,-57 74-85 0 0,-57 72 109 0 0,-52 65-60 0 0,-47 60-36 0 0,-47 63-25 0 0,-39 63 21 0 0,-40 57-30 0 0,-36 55 65 0 0,-28 41-19 0 0,-22 32-1 0 0,-16 34-54 0 0,-16 30 62 0 0,-5 20-59 0 0,-4 14 54 0 0,9-3-6 0 0,21-13-34 0 0,18-14-8 0 0,20-15 10 0 0,21-20-33 0 0,19-20-10 0 0,27-32 2 0 0,34-38-3 0 0,31-35-9 0 0,33-39 2 0 0,31-41 8 0 0,34-47 35 0 0,42-59-19 0 0,44-67 27 0 0,48-68-6 0 0,46-73 20 0 0,48-74-4 0 0,48-74 30 0 0,50-81-18 0 0,50-78-11 0 0,48-77-71 0 0,51-87 72 0 0,11-20-7 0 0,8-14-5 0 0,-1-1-1 0 0,1 1 0 0 0,-1-1 0 0 0,0 0 0 0 0,5-9 0 0 0,67-97 86 0 0,47-71-34 0 0,43-69 16 0 0,45-70-37 0 0,48-71 96 0 0,44-69-77 0 0,49-71 185 0 0,42-59-81 0 0,40-51 12 0 0,41-54-26 0 0,42-47 24 0 0,43-45-29 0 0,39-34-10 0 0,30-23-34 0 0,23-14-40 0 0,24-13-38 0 0,26-9 26 0 0,22-6-32 0 0,17 0 0 0 0,5 12-1 0 0,-3 16-38 0 0,-2 20 19 0 0,-5 20-7 0 0,-10 25 1 0 0,-15 23 0 0 0,-28 36 19 0 0,-32 43-15 0 0,-36 45-42 0 0,-36 47 69 0 0,-41 52-79 0 0,-46 52 127 0 0,-54 60-57 0 0,-57 62 2 0 0,-60 64-16 0 0,-62 64 50 0 0,-62 62-36 0 0,-57 62 125 0 0,-57 59-44 0 0,-61 53-35 0 0,-22 10-35 0 0,0 0 0 0 0,1 0 0 0 0,-1 0 0 0 0,0 0-1 0 0,0 0 1 0 0,1 0 0 0 0,-1 0 0 0 0,0 0 0 0 0,0 0-1 0 0,1 0 1 0 0,-1 0 0 0 0,0 0 0 0 0,0 0 0 0 0,1 0 0 0 0,-1 0-1 0 0,0 0 1 0 0,0 0 0 0 0,1 0 0 0 0,-1 0 0 0 0,0 0-1 0 0,0 1 1 0 0,0-1 0 0 0,1 0 0 0 0,-1 0 0 0 0,0 0-1 0 0,0 0 1 0 0,0 0 0 0 0,1 1 0 0 0,-1-1 0 0 0,0 0-1 0 0,0 0 1 0 0,0 0 0 0 0,0 1 0 0 0,0-1 0 0 0,1 0 0 0 0,-1 0-1 0 0,0 1 1 0 0,0-1 0 0 0,0 0 0 0 0,0 0 0 0 0,0 1-1 0 0,-1 5 6 0 0,-1-1-1 0 0,0 0 0 0 0,0 1 0 0 0,0-1 0 0 0,0 0 1 0 0,-1 0-1 0 0,0 0 0 0 0,-5 7 0 0 0,-71 105 131 0 0,-54 65-93 0 0,-54 67 95 0 0,-55 64-45 0 0,-52 63-43 0 0,-59 70 5 0 0,-56 72 4 0 0,-50 71-23 0 0,-49 69 16 0 0,-37 57-34 0 0,-34 53-18 0 0,-36 51-24 0 0,-30 44 79 0 0,-19 38-72 0 0,-9 25 135 0 0,0 10-84 0 0,10-3-37 0 0,8 0-34 0 0,12-7 50 0 0,19-11-57 0 0,24-16 73 0 0,32-28-39 0 0,36-36-62 0 0,30-34-38 0 0,29-38-12 0 0,32-42-13 0 0,36-47 0 0 0,42-58 8 0 0,44-64-2 0 0,46-67 1 0 0,45-65 19 0 0,45-68-34 0 0,44-68-45 0 0,44-69-35 0 0,45-70-22 0 0,42-100 173 0 0,7-42 64 0 0,1 0 0 0 0,0-1 0 0 0,0 1 1 0 0,0 0-1 0 0,1-1 0 0 0,-1 1 1 0 0,1 0-1 0 0,1 4 0 0 0,-2-7 5 0 0,0 1 0 0 0,0-1 0 0 0,1 1 0 0 0,-1 0 0 0 0,0-1 0 0 0,1 1 0 0 0,-1-1 0 0 0,1 1 0 0 0,-1-1 0 0 0,1 1-1 0 0,-1-1 1 0 0,1 1 0 0 0,-1-1 0 0 0,1 1 0 0 0,-1-1 0 0 0,1 0 0 0 0,0 1 0 0 0,-1-1 0 0 0,1 0 0 0 0,0 0 0 0 0,-1 1-1 0 0,1-1 1 0 0,0 0 0 0 0,0 0 0 0 0,1 0-2 0 0,0 0-1 0 0,1 0 1 0 0,-1-1-1 0 0,0 1 1 0 0,0-1-1 0 0,0 1 1 0 0,0-1-1 0 0,0 0 1 0 0,-1 0 0 0 0,4-1-1 0 0,10-7-18 0 0,0-2 0 0 0,-1 0 0 0 0,25-24 0 0 0,85-101 81 0 0,40-63-11 0 0,37-60 4 0 0,41-62 54 0 0,41-61 33 0 0,43-58-27 0 0,39-59 106 0 0,34-43-10 0 0,31-40-12 0 0,32-36-122 0 0,32-33 119 0 0,35-32-127 0 0,32-23 101 0 0,23-9-77 0 0,15-1-42 0 0,16-2-36 0 0,9 1 33 0 0,8 5-43 0 0,5 11 21 0 0,-6 24-25 0 0,-12 27-12 0 0,-15 27-34 0 0,-16 27 54 0 0,-21 32-56 0 0,-22 36 82 0 0,-33 46-14 0 0,-41 52-40 0 0,-41 52-4 0 0,-49 53 27 0 0,-50 56-39 0 0,-55 54 77 0 0,-58 55-22 0 0,-55 54-19 0 0,-139 92-1 0 0,1 1 0 0 0,36-13 0 0 0,-55 24 10 0 0,0 0 0 0 0,-1 1 0 0 0,1 0 0 0 0,8-1 0 0 0,-13 2-2 0 0,1 0-1 0 0,0 0 0 0 0,-1 0 0 0 0,1 0 0 0 0,0 1 0 0 0,-1-1 0 0 0,1 0 0 0 0,-1 1 0 0 0,1-1 0 0 0,0 1 0 0 0,-1 0 0 0 0,3 1 0 0 0,-3-1-2 0 0,0 0 0 0 0,0-1-1 0 0,0 1 1 0 0,0 0-1 0 0,0 0 1 0 0,-1 0 0 0 0,1 0-1 0 0,0 0 1 0 0,-1 1-1 0 0,1-1 1 0 0,-1 0-1 0 0,1 0 1 0 0,-1 0 0 0 0,1 0-1 0 0,-1 3 1 0 0,1 0 0 0 0,-1 0 0 0 0,0-1 0 0 0,0 1 0 0 0,0 0 0 0 0,0 0 0 0 0,-2 5 0 0 0,-3 10 40 0 0,0 0 1 0 0,-2-1 0 0 0,-14 30 0 0 0,-66 109 45 0 0,-49 52 2 0 0,-51 59-61 0 0,-55 58 80 0 0,-49 59-75 0 0,-49 57 69 0 0,-40 47-48 0 0,-34 42-41 0 0,-29 40 31 0 0,-27 36 24 0 0,-21 35-37 0 0,-20 28 89 0 0,-12 19-44 0 0,-4 9-13 0 0,-3 9-115 0 0,5 5 105 0 0,13-3-104 0 0,19-9 141 0 0,25-26-69 0 0,26-31-13 0 0,26-31-96 0 0,29-33 61 0 0,32-36-72 0 0,35-39 28 0 0,41-47-28 0 0,38-50-50 0 0,40-52-79 0 0,37-53 56 0 0,35-52-62 0 0,35-50-96 0 0,33-52 36 0 0,54-127 172 0 0,0 0 0 0 0,-5 35 0 0 0,11-52 102 0 0,0 1 1 0 0,1 0-1 0 0,0 0 1 0 0,1 6-1 0 0,-1-10 14 0 0,0 0 0 0 0,0 0 0 0 0,1 1 0 0 0,-1-1 0 0 0,0 0-1 0 0,1 0 1 0 0,-1 0 0 0 0,1 0 0 0 0,-1 0 0 0 0,1 1 0 0 0,0-1-1 0 0,-1 0 1 0 0,2 1 0 0 0,-1-1 1 0 0,0-1-1 0 0,0 1 1 0 0,0-1 0 0 0,0 1-1 0 0,-1-1 1 0 0,1 0-1 0 0,0 1 1 0 0,0-1-1 0 0,0 0 1 0 0,0 1 0 0 0,0-1-1 0 0,0 0 1 0 0,0 0-1 0 0,-1 0 1 0 0,1 0-1 0 0,0 0 1 0 0,1 0 0 0 0,1-1-7 0 0,1 1 0 0 0,-1-1 0 0 0,0 0 0 0 0,0 0 0 0 0,0 0-1 0 0,4-2 1 0 0,7-5-27 0 0,1-1 0 0 0,-1 0-1 0 0,19-17 1 0 0,77-76 71 0 0,34-52-33 0 0,31-51 33 0 0,37-55 28 0 0,37-53 40 0 0,36-50-38 0 0,35-47 118 0 0,27-33-53 0 0,23-29 2 0 0,26-28-34 0 0,24-25 91 0 0,25-24-94 0 0,23-19 86 0 0,17-8-44 0 0,11 1-51 0 0,11 0-60 0 0,2 3 78 0 0,2 9-94 0 0,-3 10 55 0 0,-9 23-26 0 0,-12 28-41 0 0,-17 30 22 0 0,-20 37 0 0 0,-29 37-10 0 0,-32 41 3 0 0,-42 45-1 0 0,-43 46-9 0 0,-44 45 2 0 0,-44 49 37 0 0,-43 46-40 0 0,-43 45 145 0 0,-116 72-122 0 0,1 2-1 0 0,0 0 1 0 0,28-8 0 0 0,-40 14-17 0 0,-1 1 0 0 0,0-1 1 0 0,0 1-1 0 0,0-1 1 0 0,0 1-1 0 0,0 0 1 0 0,0 0-1 0 0,0 0 0 0 0,0 0 1 0 0,0 0-1 0 0,0 0 1 0 0,0 0-1 0 0,0 1 1 0 0,0-1-1 0 0,0 1 0 0 0,0 0 1 0 0,0-1-1 0 0,0 1 1 0 0,0 0-1 0 0,0 0 0 0 0,3 3 1 0 0,-4-2-5 0 0,0 1-1 0 0,1-1 1 0 0,-1 0 0 0 0,0 1 0 0 0,-1-1-1 0 0,1 1 1 0 0,0 0 0 0 0,-1-1-1 0 0,1 1 1 0 0,-1 0 0 0 0,0-1 0 0 0,0 1-1 0 0,0 0 1 0 0,0-1 0 0 0,0 1-1 0 0,-1 0 1 0 0,1-1 0 0 0,-2 4 0 0 0,-3 14 22 0 0,-1-1 0 0 0,0 0 0 0 0,-12 22 0 0 0,-59 106-33 0 0,-41 46 150 0 0,-40 45-73 0 0,-40 44-11 0 0,-44 50-87 0 0,-41 49 49 0 0,-40 45-49 0 0,-35 40 106 0 0,-26 31-41 0 0,-20 23-2 0 0,-17 20-15 0 0,-9 18-16 0 0,-5 11 21 0 0,2 7-26 0 0,8-6 7 0 0,9-13-11 0 0,16-20-54 0 0,17-23 81 0 0,23-27-74 0 0,30-28 97 0 0,31-38-56 0 0,34-40-18 0 0,36-46-106 0 0,35-44 27 0 0,38-45-25 0 0,36-45-7 0 0,35-47-46 0 0,33-48-34 0 0,48-97 157 0 0,0 0-1 0 0,1 0 0 0 0,0 1 0 0 0,-2 14 1 0 0,5-24 60 0 0,0 1 1 0 0,0 0 0 0 0,0-1 0 0 0,0 1 0 0 0,0 0-1 0 0,0-1 1 0 0,0 1 0 0 0,0 0 0 0 0,0-1-1 0 0,1 1 1 0 0,-1 0 0 0 0,0-1 0 0 0,0 1 0 0 0,1 0-1 0 0,-1-1 1 0 0,0 1 0 0 0,1 0 0 0 0,-1-1 1 0 0,1 1-1 0 0,-1-1 1 0 0,1 0 0 0 0,-1 0 0 0 0,0 0 0 0 0,1 1 0 0 0,-1-1-1 0 0,1 0 1 0 0,-1 0 0 0 0,1 0 0 0 0,-1 0 0 0 0,1 0 0 0 0,-1 0-1 0 0,0 0 1 0 0,1 0 0 0 0,-1 0 0 0 0,1 0 0 0 0,-1 0-1 0 0,1 0 1 0 0,-1 0 0 0 0,1 0 0 0 0,-1-1 0 0 0,1 1 0 0 0,6-3-47 0 0,-1-1 0 0 0,0 1 0 0 0,0-1 0 0 0,0-1 0 0 0,10-9 0 0 0,65-65-43 0 0,34-46-33 0 0,29-43 48 0 0,33-45 61 0 0,29-41-5 0 0,27-41 7 0 0,28-34 48 0 0,21-26-5 0 0,20-22-4 0 0,20-23 12 0 0,16-20-3 0 0,14-18 10 0 0,10-12 26 0 0,6-2-35 0 0,3 1-7 0 0,2 7-54 0 0,1 10 41 0 0,-4 17-35 0 0,-10 20 94 0 0,-15 25-46 0 0,-21 27-10 0 0,-26 31-14 0 0,-28 31 11 0 0,-31 35-5 0 0,-31 40 20 0 0,-36 41 31 0 0,-38 43-16 0 0,-36 43-2 0 0,-88 74-2 0 0,0 0 0 0 0,1 0 1 0 0,19-9-1 0 0,-29 15-37 0 0,0 1 1 0 0,0 0-1 0 0,0-1 1 0 0,1 1-1 0 0,-1 0 1 0 0,0-1-1 0 0,0 1 1 0 0,0 0-1 0 0,1 0 0 0 0,-1 0 1 0 0,2 1-1 0 0,-3-1 0 0 0,1 0 0 0 0,-1 0 0 0 0,0 0 0 0 0,1 0 1 0 0,-1 1-1 0 0,1-1 0 0 0,-1 0 0 0 0,0 0 0 0 0,1 0 0 0 0,-1 1 0 0 0,0-1 0 0 0,0 0 0 0 0,1 1 0 0 0,-1-1 0 0 0,0 0 0 0 0,0 1 0 0 0,1-1 0 0 0,-1 0 0 0 0,0 1 0 0 0,0-1 0 0 0,0 1 0 0 0,0-1 0 0 0,1 0 0 0 0,-1 1 0 0 0,0-1 0 0 0,0 1 0 0 0,-1 4 23 0 0,1 0 0 0 0,-1 0-1 0 0,0 0 1 0 0,0 0 0 0 0,-1-1 0 0 0,1 1-1 0 0,-1 0 1 0 0,-5 8 0 0 0,-46 83 113 0 0,-37 46-29 0 0,-38 49-25 0 0,-38 46 30 0 0,-36 43-41 0 0,-36 40 31 0 0,-32 34-38 0 0,-27 30-17 0 0,-27 33-33 0 0,-22 29 34 0 0,-15 24-22 0 0,-9 17 53 0 0,3 2-33 0 0,9-6 2 0 0,11-13-56 0 0,14-17 53 0 0,14-19-57 0 0,16-21 44 0 0,22-28-31 0 0,26-30-20 0 0,28-36-12 0 0,33-39 0 0 0,33-40-2 0 0,33-42-18 0 0,33-41-42 0 0,30-41-8 0 0,31-42-104 0 0,33-73 194 0 0,0 1 1 0 0,0 0-1 0 0,0 0 1 0 0,1 0 0 0 0,-1 0-1 0 0,1 0 1 0 0,-1 0 0 0 0,1 1-1 0 0,0-1 1 0 0,0 0 0 0 0,-1 0-1 0 0,2 0 1 0 0,-1 4 0 0 0,0-6 6 0 0,1 0 0 0 0,-1 0 0 0 0,0 0-1 0 0,0 0 1 0 0,0 0 0 0 0,1 1 0 0 0,-1-1 0 0 0,0 0 0 0 0,0 0 0 0 0,1 0 0 0 0,-1 0 0 0 0,0 0 0 0 0,0 0 0 0 0,1 0 0 0 0,-1 0-1 0 0,0 0 1 0 0,0 0 0 0 0,1 0 0 0 0,-1 0 0 0 0,0 0 0 0 0,0 0 0 0 0,1 0 0 0 0,-1 0 0 0 0,0 0 0 0 0,0-1 0 0 0,1 1-1 0 0,-1 0 1 0 0,0 0 0 0 0,0 0 0 0 0,1 0 0 0 0,13-11-88 0 0,37-43 31 0 0,27-42-36 0 0,30-42-3 0 0,30-42 53 0 0,33-39 11 0 0,29-39-1 0 0,25-32 51 0 0,21-25-5 0 0,13-19-14 0 0,13-15-21 0 0,11-13 52 0 0,10-9-46 0 0,9-9 90 0 0,3-1-45 0 0,0 4-2 0 0,3 5-53 0 0,-3 10 78 0 0,-4 17-73 0 0,-10 19 126 0 0,-17 29-56 0 0,-22 33-16 0 0,-25 35 7 0 0,-27 38 42 0 0,-28 40-42 0 0,-29 38 127 0 0,-32 39-17 0 0,-96 65-108 0 0,0 1 1 0 0,0 0-1 0 0,20-5 0 0 0,-32 12-27 0 0,0 0-1 0 0,0 0 0 0 0,1 0 0 0 0,-1 0 1 0 0,0 1-1 0 0,0 0 0 0 0,0 0 1 0 0,0-1-1 0 0,0 2 0 0 0,1-1 0 0 0,-1 0 1 0 0,0 1-1 0 0,0-1 0 0 0,4 3 1 0 0,-5-2-1 0 0,0 0 0 0 0,-1 0 1 0 0,1 0-1 0 0,-1 0 1 0 0,0 1-1 0 0,1-1 0 0 0,-1 0 1 0 0,0 1-1 0 0,0-1 1 0 0,0 1-1 0 0,0 0 0 0 0,0-1 1 0 0,0 1-1 0 0,0 0 1 0 0,-1 0-1 0 0,1-1 0 0 0,0 1 1 0 0,-1 0-1 0 0,0 0 1 0 0,1 0-1 0 0,-1 3 0 0 0,1 4 15 0 0,-1 1-1 0 0,0 0 1 0 0,-1 0 0 0 0,0 0-1 0 0,-4 15 1 0 0,-28 90 244 0 0,-30 37-62 0 0,-25 37-17 0 0,-29 36-96 0 0,-28 37 80 0 0,-26 34-97 0 0,-25 29 93 0 0,-22 24-56 0 0,-14 16-30 0 0,-13 12-9 0 0,-8 5 8 0 0,-3 1-15 0 0,0-2 33 0 0,5-10-38 0 0,10-9 12 0 0,13-13-116 0 0,13-18 88 0 0,18-20-88 0 0,20-26 89 0 0,25-29-54 0 0,24-34-11 0 0,24-32-15 0 0,20-34 2 0 0,21-34-3 0 0,19-33-75 0 0,18-32 3 0 0,25-53 88 0 0,0-1 0 0 0,0 0 0 0 0,0 0 0 0 0,0 0 0 0 0,0 0 0 0 0,1 0 0 0 0,-1 4 0 0 0,1-7 14 0 0,0 0 0 0 0,0 0 1 0 0,0 0-1 0 0,0 0 0 0 0,0 0 0 0 0,0 0 0 0 0,0 1 0 0 0,0-1 1 0 0,0 0-1 0 0,0 0 0 0 0,1 0 0 0 0,-1 0 0 0 0,0 0 1 0 0,0 0-1 0 0,0 0 0 0 0,0 1 0 0 0,0-1 0 0 0,0 0 1 0 0,0 0-1 0 0,0 0 0 0 0,0 0 0 0 0,0 0 0 0 0,1 0 0 0 0,-1 0 1 0 0,0 0-1 0 0,0 0 0 0 0,0 0 0 0 0,0 0 0 0 0,0 0 1 0 0,0 0-1 0 0,0 0 0 0 0,1 0 0 0 0,-1 0 0 0 0,0 0 1 0 0,0 0-1 0 0,0 0 0 0 0,0 0 0 0 0,0 0 0 0 0,0 0 0 0 0,1 0 1 0 0,7-4-78 0 0,23-29-13 0 0,20-32-30 0 0,18-34 49 0 0,19-34 16 0 0,15-32-31 0 0,20-30-26 0 0,18-29 82 0 0,18-24-92 0 0,13-23 141 0 0,14-13-59 0 0,9-8-8 0 0,8-3 16 0 0,6 1 39 0 0,4 5-30 0 0,1 4 30 0 0,-2 9 11 0 0,-2 12-40 0 0,-4 12-5 0 0,-6 15 65 0 0,-9 18-68 0 0,-11 20 78 0 0,-11 22-12 0 0,-13 25-14 0 0,-13 24-31 0 0,-14 24 64 0 0,-14 26-67 0 0,-15 23 132 0 0,-76 44-82 0 0,38-12-1 0 0,-50 19-20 0 0,0 1 1 0 0,1 1-1 0 0,22-2 1 0 0,-28 3-11 0 0,0 1 1 0 0,0 1 0 0 0,-1-1-1 0 0,1 1 1 0 0,0 1 0 0 0,10 2 0 0 0,-13-2 4 0 0,1 0 0 0 0,0 0 0 0 0,-1 0 0 0 0,0 0 0 0 0,0 1 0 0 0,0 0 0 0 0,0 0 0 0 0,6 6 0 0 0,-6-5-5 0 0,0 1-1 0 0,0 0 1 0 0,0 0-1 0 0,-1 1 1 0 0,0-1-1 0 0,0 1 1 0 0,2 6-1 0 0,0-1 24 0 0,-2 1-1 0 0,0-1 0 0 0,3 23 1 0 0,-3-12 11 0 0,-2 41 0 0 0,-12 37 51 0 0,-15 13-114 0 0,-15 12 97 0 0,-15 9-90 0 0,-13 12 137 0 0,-13 9-68 0 0,-10 8-23 0 0,-11 7 0 0 0,-12 5 15 0 0,-10 4-16 0 0,-8-1 34 0 0,-5-4-10 0 0,-4-6-15 0 0,-1-6-69 0 0,-1-7 84 0 0,4-5-95 0 0,2-7 103 0 0,10-11-40 0 0,9-9-33 0 0,14-14-54 0 0,17-15 50 0 0,16-15-58 0 0,17-18-11 0 0,19-17-45 0 0,15-18-65 0 0,18-21 11 0 0,3-5-26 0 0,17-16-377 0 0,19-20 85 0 0,21-21-1467 0 0,21-22 1803 0 0,20-21-749 0 0,-11 11-2371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46.26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45230.8125"/>
      <inkml:brushProperty name="anchorY" value="-621090.9375"/>
      <inkml:brushProperty name="scaleFactor" value="0.5"/>
    </inkml:brush>
  </inkml:definitions>
  <inkml:trace contextRef="#ctx0" brushRef="#br0">48 79 88 0 0,'0'0'0'0'0,"5"3"88"0"0,1 3 364 0 0,-3 3-347 0 0,-7 0 421 0 0,-5 2-401 0 0,-4 2 95 0 0,-3 3-106 0 0,3 4-77 0 0,7 2 7 0 0,6-19-45 0 0,0 0 1 0 0,0 1-1 0 0,0-1 1 0 0,0 0-1 0 0,1 0 1 0 0,0 4-1 0 0,1-3-6 0 0,-1 0 0 0 0,1 0 0 0 0,0-1 0 0 0,0 1 1 0 0,3 4-1 0 0,0-2 11 0 0,0 0 1 0 0,11 10-1 0 0,19 13-48 0 0,11 0 92 0 0,5 0-45 0 0,7 0-3 0 0,3-1-7 0 0,3 1 19 0 0,4-2-25 0 0,3-3 35 0 0,2-4-10 0 0,4-3-14 0 0,4-5 32 0 0,4-4 9 0 0,7-3-2 0 0,9-3 59 0 0,6-2-16 0 0,9-1 8 0 0,10-3 47 0 0,10-3-13 0 0,8-2 43 0 0,9-2 18 0 0,6-3-31 0 0,8-3 2 0 0,7-4-66 0 0,7-4 46 0 0,9 0-56 0 0,7 0 62 0 0,6 0-46 0 0,4 4-33 0 0,4 1-56 0 0,3 2 41 0 0,5 2-46 0 0,3-1 21 0 0,0 1-25 0 0,3 1-12 0 0,1 0-16 0 0,6 0 31 0 0,6 1-30 0 0,4-2 19 0 0,3 0 4 0 0,4-1-20 0 0,6-1-3 0 0,5-2 1 0 0,6-2-12 0 0,5 0-24 0 0,0 2-50 0 0,0 2-7 0 0,-1 4-618 0 0,-1 3-210 0 0,-2 4 245 0 0,-54 3-99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2.6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6852 56 0 0,'0'0'0'0'0,"5"-3"136"0"0,4-8 261 0 0,2-7-270 0 0,0-6 299 0 0,-2-7-181 0 0,-2-6 280 0 0,-4-6-357 0 0,-6-5 458 0 0,-4-4-307 0 0,-6-5-81 0 0,-4-5-178 0 0,-4-4 71 0 0,-3-6-152 0 0,-2-7 93 0 0,-3-5-70 0 0,-1-3-18 0 0,0-7-22 0 0,0-5-8 0 0,-1-6 9 0 0,-2-9-14 0 0,-1-10-5 0 0,-1-8 2 0 0,-4-14-40 0 0,-3-11 68 0 0,-2-9-60 0 0,-5-14 132 0 0,-2-6-57 0 0,-3-6 12 0 0,-5-2 1 0 0,-2 6 16 0 0,-1 13-14 0 0,-3 11 118 0 0,0 14-53 0 0,2 16 3 0 0,1 9 12 0 0,4 10 41 0 0,5 9-58 0 0,4 3 169 0 0,7 3-49 0 0,5 2-16 0 0,5 1 1 0 0,6 5 100 0 0,3 2-152 0 0,4 2 161 0 0,2 0-40 0 0,3-2-23 0 0,0 0-17 0 0,0-4 97 0 0,1-2-97 0 0,0-1 116 0 0,0-3-70 0 0,0 0-15 0 0,0-1-78 0 0,1 0 36 0 0,3 3-44 0 0,3 4-65 0 0,2 6-29 0 0,4 5-44 0 0,4 5-12 0 0,4 3-1 0 0,1 4-3 0 0,3 1 28 0 0,-1 2-36 0 0,1 4-16 0 0,1 2-43 0 0,1 2 10 0 0,0 4-7 0 0,0 2-66 0 0,1 4 10 0 0,-1 3-53 0 0,1 2-213 0 0,1 0 2 0 0,-1 2-62 0 0,-1-1-799 0 0,0 3 56 0 0,0 1-49 0 0,-3 10-859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20.6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 1292 512 0 0,'-1'7'579'0'0,"0"0"-1"0"0,0-1 1 0 0,0 1-1 0 0,-1-1 1 0 0,0 1-1 0 0,0-1 1 0 0,-1 0-1 0 0,0 0 1 0 0,0 0-1 0 0,-6 9 1 0 0,3-3 785 0 0,4-10-1131 0 0,1 0-1 0 0,0 0 0 0 0,0 0 0 0 0,0 1 0 0 0,1-1 0 0 0,-1 0 0 0 0,1 1 1 0 0,-1-1-1 0 0,1 0 0 0 0,-1 3 0 0 0,1-4-202 0 0,1 0-1 0 0,-1 0 0 0 0,0 0 1 0 0,0 0-1 0 0,0 0 1 0 0,1-1-1 0 0,-1 1 1 0 0,0 0-1 0 0,1 0 1 0 0,-1 0-1 0 0,0-1 1 0 0,1 1-1 0 0,-1 0 1 0 0,1 0-1 0 0,0-1 1 0 0,-1 1-1 0 0,1-1 1 0 0,-1 1-1 0 0,1 0 1 0 0,0-1-1 0 0,0 1 1 0 0,-1-1-1 0 0,1 0 0 0 0,0 1 1 0 0,0-1-1 0 0,0 1 1 0 0,-1-1-1 0 0,1 0 1 0 0,0 0-1 0 0,1 1 1 0 0,2-1 74 0 0,-1 1 0 0 0,1-1 1 0 0,0 0-1 0 0,0 0 0 0 0,0 0 0 0 0,0 0 1 0 0,-1-1-1 0 0,1 1 0 0 0,0-1 0 0 0,0 0 1 0 0,5-2-1 0 0,5-3 260 0 0,22-13 0 0 0,-19 10-160 0 0,61-37 868 0 0,126-98 0 0 0,-161 111-901 0 0,230-190 158 0 0,76-56-474 0 0,-120 122-512 0 0,22-19-454 0 0,-82 60-306 0 0,35-27-2977 0 0,-100 70 1656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2.6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85 68 512 0 0,'-19'-55'9000'0'0,"11"52"-8125"0"0,5 1-412 0 0,-1 0 1 0 0,0 1-1 0 0,0-1 0 0 0,0 1 0 0 0,0 0 0 0 0,0 0 0 0 0,-8 2 667 0 0,11 4-1074 0 0,0 0 0 0 0,0 0 1 0 0,0 0-1 0 0,0 0 0 0 0,1 0 0 0 0,0 0 0 0 0,0 1 0 0 0,1 4 1 0 0,0 7 21 0 0,-8 186 357 0 0,1 2 34 0 0,4 6-142 0 0,4 214 419 0 0,-2-416-731 0 0,56 1109 1959 0 0,-56-1111-1967 0 0,35 400 380 0 0,17-1-72 0 0,27 77-144 0 0,58 375-42 0 0,-74-482 12 0 0,29-12-240 0 0,-78-316-7 0 0,-6-21-101 0 0,0-1 1 0 0,2 0 0 0 0,15 29-1 0 0,-18-45-597 0 0,-4-87-8466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3.26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157 1313 3841 0 0,'-62'-47'12868'0'0,"21"17"-10786"0"0,36 27-2038 0 0,1 1-1 0 0,1-1 1 0 0,-1-1 0 0 0,0 1 0 0 0,1 0 0 0 0,0-1 0 0 0,0 0 0 0 0,0 0-1 0 0,0 0 1 0 0,0 0 0 0 0,1 0 0 0 0,0 0 0 0 0,0-1 0 0 0,0 1 0 0 0,0-1-1 0 0,1 0 1 0 0,0 1 0 0 0,0-1 0 0 0,0 0 0 0 0,0 0 0 0 0,1 0 0 0 0,0 1-1 0 0,0-1 1 0 0,0 0 0 0 0,1-5 0 0 0,1-3-41 0 0,1 1-1 0 0,0 0 1 0 0,0 0 0 0 0,1 0 0 0 0,1 0-1 0 0,7-13 1 0 0,4-3-39 0 0,24-33 0 0 0,-13 26 8 0 0,1 1 0 0 0,3 1 0 0 0,59-51 0 0 0,117-72-115 0 0,53-2 196 0 0,14 26-61 0 0,-118 65 72 0 0,237-69 0 0 0,-285 107-20 0 0,1 5 0 0 0,2 5 0 0 0,138-6 0 0 0,-45 21 146 0 0,-157 6-83 0 0,-1 2 0 0 0,65 13 0 0 0,-72-8-16 0 0,0 1 1 0 0,0 3-1 0 0,66 31 1 0 0,-80-31-55 0 0,0 1 1 0 0,-2 2 0 0 0,1 0 0 0 0,-2 1 0 0 0,0 2 0 0 0,25 27 0 0 0,-26-21-24 0 0,-1 1 1 0 0,-2 0-1 0 0,0 2 0 0 0,-2 0 1 0 0,0 1-1 0 0,-3 0 0 0 0,0 1 1 0 0,-2 1-1 0 0,10 42 1 0 0,-10-21-47 0 0,-1 0 0 0 0,-4 1 0 0 0,-1 0 0 0 0,-6 105 0 0 0,-4-100 28 0 0,-3 0 1 0 0,-3 0-1 0 0,-3 0 1 0 0,-1-2-1 0 0,-4 0 1 0 0,-37 81-1 0 0,14-52-38 0 0,-4-2-1 0 0,-4-2 1 0 0,-76 96-1 0 0,83-127-16 0 0,-2-2 1 0 0,-79 66-1 0 0,42-48-72 0 0,-95 57 0 0 0,-96 43 12 0 0,187-116 139 0 0,-404 249 312 0 0,367-216-185 0 0,-24 16-89 0 0,136-92-205 0 0,20-11-47 0 0,19-11 43 0 0,188-89 11 0 0,-175 89 181 0 0,0 2 1 0 0,0 1-1 0 0,66-9 0 0 0,-27 11 63 0 0,89 0-1 0 0,-137 10-55 0 0,1 2 1 0 0,0 1-1 0 0,-1 2 1 0 0,0 1-1 0 0,51 16 1 0 0,-26-1 64 0 0,-1 3 0 0 0,-1 2 0 0 0,-2 3 0 0 0,77 54 0 0 0,111 118 219 0 0,-74-56-81 0 0,3-2-44 0 0,81 63-2 0 0,-225-186-164 0 0,381 289 355 0 0,-13 18-101 0 0,-104-60-217 0 0,-194-176-23 0 0,155 114 0 0 0,-202-170-79 0 0,83 56-4 0 0,-91-66-3 0 0,60 28-1 0 0,-77-43-9 0 0,-1 0 1 0 0,2-2-1 0 0,-1-1 1 0 0,31 5-1 0 0,-37-10-23 0 0,0 0 0 0 0,0-1 0 0 0,0-1 0 0 0,0-1 1 0 0,0 0-1 0 0,33-8 0 0 0,-32 4-84 0 0,1-2 1 0 0,-1 0-1 0 0,0-1 1 0 0,-1-1 0 0 0,1-1-1 0 0,-2 0 1 0 0,0-2-1 0 0,0 0 1 0 0,-1 0-1 0 0,0-2 1 0 0,20-22-1 0 0,-8 3-1396 0 0,-1-1 0 0 0,-1-1 0 0 0,-2-1 0 0 0,28-56 0 0 0,-13 15-2165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3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74 607 2873 0 0,'-21'48'7172'0'0,"7"-26"-5378"0"0,9-13-1388 0 0,-1 0-1 0 0,1 0 1 0 0,1 0 0 0 0,0 1 0 0 0,0-1 0 0 0,1 1 0 0 0,-4 16 0 0 0,6-10-367 0 0,1-1 0 0 0,1 1 0 0 0,0-1 0 0 0,1 1 0 0 0,7 29 0 0 0,4 23 84 0 0,9 244 95 0 0,-24-93 498 0 0,8 329 1904 0 0,19-263-2035 0 0,120 425 258 0 0,-106-578-812 0 0,6-2-1 0 0,5-2 1 0 0,84 152-1 0 0,76 75 44 0 0,30-23-33 0 0,-69-133 43 0 0,-117-140-19 0 0,85 69 0 0 0,-105-101-12 0 0,1-2-1 0 0,1-1 0 0 0,0-2 1 0 0,45 19-1 0 0,-54-29 17 0 0,0-2-1 0 0,1-1 1 0 0,0-1-1 0 0,1-1 1 0 0,0-2-1 0 0,57 4 1 0 0,-49-8 25 0 0,0-2 0 0 0,0-1 0 0 0,0-2 1 0 0,-1-1-1 0 0,1-2 0 0 0,-1-2 0 0 0,-1-1 0 0 0,1-2 0 0 0,60-29 0 0 0,-55 17-3 0 0,-2 0-1 0 0,-1-3 0 0 0,0-1 0 0 0,-3-2 0 0 0,0-1 0 0 0,55-66 0 0 0,-44 38-47 0 0,-3-1 0 0 0,-2-3 0 0 0,49-102 0 0 0,-29 34-21 0 0,-6-3-1 0 0,-6-2 0 0 0,57-252 1 0 0,-18-136 39 0 0,-23-4-9 0 0,-6-191-83 0 0,-48 146-36 0 0,-55 3-406 0 0,-8 310-274 0 0,39 214-497 0 0,-2 1 0 0 0,-2 1 0 0 0,-34-64 1 0 0,31 72-916 0 0,6 1-195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3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293 781 1528 0 0,'-66'-34'6322'0'0,"2"-4"-3448"0"0,51 29-2598 0 0,1 0 1 0 0,1 0-1 0 0,-1-1 1 0 0,2-1-1 0 0,-1 0 1 0 0,2 0 0 0 0,-17-24-1 0 0,12 13-10 0 0,6 10-125 0 0,0 0 0 0 0,2 0-1 0 0,-11-23 1 0 0,16 32-129 0 0,0 0 0 0 0,0 0 0 0 0,0 0 0 0 0,1 0 0 0 0,-1 0 1 0 0,1 0-1 0 0,0 0 0 0 0,0 0 0 0 0,0-1 0 0 0,0 1 0 0 0,0 0 0 0 0,1 0 0 0 0,-1 0 0 0 0,1 0 0 0 0,0 0 0 0 0,0 0 0 0 0,0 0 1 0 0,0 1-1 0 0,0-1 0 0 0,1 0 0 0 0,-1 0 0 0 0,4-3 0 0 0,2-2 65 0 0,1 1-1 0 0,-1 0 1 0 0,1 0 0 0 0,0 0-1 0 0,1 1 1 0 0,0 1-1 0 0,0 0 1 0 0,0 0 0 0 0,19-7-1 0 0,5 1 424 0 0,56-10-1 0 0,-57 14-194 0 0,208-31 825 0 0,4 16-326 0 0,-79 8-444 0 0,437-39 483 0 0,-406 37-649 0 0,38 3 9 0 0,-60 5-110 0 0,93-6 11 0 0,315-29-121 0 0,-576 42 10 0 0,146-23-158 0 0,-113 16-189 0 0,71-24 1 0 0,-90 25-1 0 0,-14 5 34 0 0,0 1-1 0 0,0-2 0 0 0,0 1 0 0 0,0-1 0 0 0,0 1 1 0 0,0-2-1 0 0,-1 1 0 0 0,1-1 0 0 0,-1 0 1 0 0,7-6-1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6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 1 3105 0 0,'-43'34'8313'0'0,"-12"18"-3620"0"0,49-44-4459 0 0,-1 0 0 0 0,1 0 0 0 0,0 0 0 0 0,0 1 0 0 0,1-1 0 0 0,1 2 0 0 0,-1-1 0 0 0,-4 16 0 0 0,2 8-108 0 0,1 2 0 0 0,2-1-1 0 0,1 42 1 0 0,2-59-97 0 0,9 323 85 0 0,27 2-15 0 0,-1-7 252 0 0,-21-174-219 0 0,83 933 1090 0 0,-39-503-1095 0 0,-46-466-143 0 0,-6 196-363 0 0,-7-282 172 0 0,-12 68-1 0 0,11-91-115 0 0,-1 0 0 0 0,-1 0 0 0 0,-1 0 1 0 0,0-1-1 0 0,-1 0 0 0 0,-15 26 0 0 0,16-33-262 0 0,0 0 0 0 0,-1-1 0 0 0,0 1 0 0 0,0-1 0 0 0,-1 0 0 0 0,0-1 0 0 0,0 0-1 0 0,-10 5 1 0 0,2-2-1153 0 0,0-1 0 0 0,0 0-1 0 0,-31 8 1 0 0,9-7-94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8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282 1027 1080 0 0,'-14'1'1266'0'0,"0"0"0"0"0,0 1 0 0 0,0 0 0 0 0,-20 6 0 0 0,-50 22 3130 0 0,64-22-3777 0 0,-19 4 882 0 0,36-11-1276 0 0,0 0-1 0 0,-1-1 0 0 0,1 1 0 0 0,0-1 1 0 0,0 0-1 0 0,-1 0 0 0 0,1 0 0 0 0,0 0 0 0 0,-1-1 1 0 0,-2 0-1 0 0,5 1-186 0 0,1-1 0 0 0,-1 1 0 0 0,1 0 0 0 0,-1 0 0 0 0,1 0 0 0 0,-1-1 0 0 0,1 1 0 0 0,0 0 0 0 0,-1 0 0 0 0,1-1 0 0 0,-1 1 0 0 0,1-1 0 0 0,-1 1 0 0 0,1 0 0 0 0,0-1 0 0 0,-1 1 0 0 0,1-1 0 0 0,0 1 0 0 0,0-1 0 0 0,-1 1 0 0 0,1-1 0 0 0,0 1 0 0 0,0-1 0 0 0,0 1 0 0 0,0-1 0 0 0,-1 1 0 0 0,1-1 0 0 0,0 1 0 0 0,0-1 0 0 0,0 1 0 0 0,0-1 0 0 0,0 1 0 0 0,0-1 0 0 0,0 0 0 0 0,1 1 0 0 0,-1-1 0 0 0,0 1-1 0 0,0-1 1 0 0,0 1 0 0 0,0-1 0 0 0,1 1 0 0 0,-1-1 0 0 0,0 1 0 0 0,0 0 0 0 0,1-1 0 0 0,-1 1 0 0 0,1-1 0 0 0,-1 1 0 0 0,0-1 0 0 0,1 1 0 0 0,2-4 1 0 0,0 1-1 0 0,0-1 1 0 0,1 1-1 0 0,5-5 1 0 0,37-20 242 0 0,0 1 1 0 0,79-31-1 0 0,-69 33-96 0 0,257-113 835 0 0,11 25-191 0 0,-241 89-689 0 0,119-29 201 0 0,444-47 356 0 0,-260 64-472 0 0,-135 15-205 0 0,282-9-11 0 0,-1 25-113 0 0,-462 5 67 0 0,299-8-189 0 0,-315 5-119 0 0,0-3 1 0 0,-1-1-1 0 0,1-3 0 0 0,-1-3 0 0 0,-1-1 1 0 0,-1-3-1 0 0,77-36 0 0 0,-106 41-427 0 0,0-2-1 0 0,-1 0 0 0 0,0-1 1 0 0,26-25-1 0 0,66-80-6762 0 0,-77 76 3714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5.6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300 1591 4041 0 0,'-27'1'13312'0'0,"-6"1"-9503"0"0,-49 3-3537 0 0,80-5-272 0 0,1 0 0 0 0,-1 1 0 0 0,1-1 0 0 0,-1 0 1 0 0,1 0-1 0 0,0 1 0 0 0,-1-1 0 0 0,1 1 0 0 0,0-1 0 0 0,-1 1 0 0 0,1 0 0 0 0,0-1 0 0 0,0 1 1 0 0,-1 0-1 0 0,1 0 0 0 0,0 0 0 0 0,0 0 0 0 0,0 0 0 0 0,0 0 0 0 0,0 0 0 0 0,0 0 0 0 0,1 1 1 0 0,-1-1-1 0 0,0 0 0 0 0,0 0 0 0 0,1 1 0 0 0,-1-1 0 0 0,1 0 0 0 0,-1 1 0 0 0,1 1 1 0 0,-2 5-63 0 0,0 1 0 0 0,1-1 1 0 0,1 1-1 0 0,-1 9 1 0 0,1-2-11 0 0,0 17-158 0 0,1 0-1 0 0,9 54 1 0 0,-1-22 75 0 0,8 103 32 0 0,36 291 382 0 0,-28-275-105 0 0,24 163 280 0 0,-10-121-102 0 0,107 347-1 0 0,-75-379-355 0 0,-28-81 28 0 0,-19-48 13 0 0,48 122-155 0 0,-67-175 137 0 0,1 0 0 0 0,1 0 0 0 0,0-1 0 0 0,0 0 0 0 0,1 0 0 0 0,11 11 0 0 0,-18-21-6 0 0,0-1 1 0 0,0 1-1 0 0,0 0 0 0 0,0 0 0 0 0,0 0 0 0 0,0-1 0 0 0,0 1 0 0 0,0 0 1 0 0,0-1-1 0 0,0 1 0 0 0,1-1 0 0 0,-1 0 0 0 0,0 1 0 0 0,0-1 0 0 0,0 0 1 0 0,1 0-1 0 0,-1 0 0 0 0,0 0 0 0 0,1 0 0 0 0,1 0 0 0 0,-3 0 3 0 0,1-1-1 0 0,-1 1 1 0 0,1 0 0 0 0,-1-1-1 0 0,1 1 1 0 0,-1-1 0 0 0,0 1-1 0 0,1-1 1 0 0,-1 1-1 0 0,0 0 1 0 0,1-1 0 0 0,-1 0-1 0 0,0 1 1 0 0,0-1-1 0 0,1 1 1 0 0,-1-1 0 0 0,0 1-1 0 0,0-1 1 0 0,0 1-1 0 0,0-1 1 0 0,0 0 0 0 0,0 0-1 0 0,2-20-46 0 0,-1 18 45 0 0,-1-38 18 0 0,0 0 0 0 0,-13-74 0 0 0,5 48-15 0 0,-117-721 39 0 0,101 665-25 0 0,-23-105 1 0 0,-217-676 150 0 0,181 638 131 0 0,-51-297 0 0 0,74 152 177 0 0,57 371-366 0 0,-7-142 530 0 0,10 181-629 0 0,0-3 43 0 0,0-1 0 0 0,0 1 0 0 0,0-1 0 0 0,1 1 0 0 0,0 0 1 0 0,1-7-1 0 0,-1 10-33 0 0,-1 0 0 0 0,1 0 1 0 0,-1 0-1 0 0,1 0 1 0 0,-1 0-1 0 0,1 1 0 0 0,0-1 1 0 0,0 0-1 0 0,-1 0 0 0 0,1 1 1 0 0,0-1-1 0 0,0 0 0 0 0,0 1 1 0 0,-1-1-1 0 0,1 1 1 0 0,0-1-1 0 0,0 1 0 0 0,0-1 1 0 0,0 1-1 0 0,0 0 0 0 0,0 0 1 0 0,0-1-1 0 0,0 1 0 0 0,0 0 1 0 0,0 0-1 0 0,0 0 1 0 0,0 0-1 0 0,1 0 0 0 0,-1 0 1 0 0,0 0-1 0 0,0 0 0 0 0,0 1 1 0 0,1 0-1 0 0,3 0 4 0 0,-1 1-1 0 0,1 0 1 0 0,-1 0-1 0 0,0 0 1 0 0,0 1-1 0 0,0-1 1 0 0,0 1-1 0 0,6 5 1 0 0,7 6 41 0 0,35 22 26 0 0,48 45 0 0 0,25 28 10 0 0,27 24 31 0 0,-112-96-107 0 0,111 108-36 0 0,-151-145 16 0 0,203 226 77 0 0,60 80-35 0 0,38 46-115 0 0,-114-118 91 0 0,163 186 11 0 0,-79-142-56 0 0,-128-133 41 0 0,198 187-9 0 0,-235-239 12 0 0,160 108-1 0 0,-166-135 6 0 0,2-5 0 0 0,172 76 0 0 0,-81-69 43 0 0,-150-56-30 0 0,0-3-1 0 0,73 6 1 0 0,-111-14-34 0 0,37 2 37 0 0,49-3 0 0 0,-79-1-21 0 0,0 0 0 0 0,-1 0 0 0 0,1-2 0 0 0,0 1 0 0 0,-1-1 0 0 0,0-1 1 0 0,0 0-1 0 0,21-12 0 0 0,-13 4 13 0 0,-1 0 1 0 0,-1-2-1 0 0,0 0 1 0 0,-1-1-1 0 0,0 0 1 0 0,-1-2-1 0 0,23-33 1 0 0,-23 26 24 0 0,-1-1 0 0 0,-1 0 0 0 0,-1 0 0 0 0,-1-1 0 0 0,12-47 1 0 0,-9 12 48 0 0,-3 0 0 0 0,5-83 0 0 0,-9-128 74 0 0,-51-453-8 0 0,-25 264-135 0 0,43 305-21 0 0,-138-641-446 0 0,-6 230-2165 0 0,138 471 1457 0 0,-39-122-2956 0 0,57 166 1251 0 0,2 0 0 0 0,-5-68 0 0 0,12 72 972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0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62 6284 0 0 0,'0'0'0'0'0,"-3"2"0"0"0,-7 3 233 0 0,-1-1-103 0 0,-1 0 108 0 0,2-4 192 0 0,1-6-109 0 0,4-6-93 0 0,4-10-5 0 0,3-8 93 0 0,4-7-156 0 0,3-8 330 0 0,5-5-136 0 0,1-5 5 0 0,4-5-48 0 0,2-2 84 0 0,3-2-170 0 0,1-4 219 0 0,1-2-96 0 0,1-4-24 0 0,-1-6-53 0 0,-1-5 160 0 0,-2-6-258 0 0,-3-6 220 0 0,-3-1-115 0 0,-3 0-70 0 0,-4-2-52 0 0,-4 1 203 0 0,-2 4-301 0 0,-2 0 450 0 0,-3 5-209 0 0,0 4-77 0 0,-1-2-44 0 0,1 0 113 0 0,3-2-239 0 0,4-9 305 0 0,3-6-159 0 0,4-6-52 0 0,5-12-16 0 0,5-5 135 0 0,4-6-231 0 0,2-3 306 0 0,3 4-215 0 0,0 5-44 0 0,1 6-13 0 0,0 5-36 0 0,0 5 14 0 0,1 2 39 0 0,0 3-58 0 0,-1 5 19 0 0,0 1-43 0 0,-2 5 1 0 0,-1 3 16 0 0,-2 2 40 0 0,-1 3-29 0 0,-2 3 30 0 0,0-2-82 0 0,-1 0 33 0 0,1-1-23 0 0,-2-1 23 0 0,2-1 21 0 0,-1 3-33 0 0,-1 1-72 0 0,-1 4 188 0 0,1 1-209 0 0,0 5 206 0 0,1 3-89 0 0,0 4-28 0 0,1 5 12 0 0,2 3-64 0 0,1 3 72 0 0,2 3-33 0 0,1 2-18 0 0,3 4 35 0 0,1 2-40 0 0,2 1 3 0 0,2 1 8 0 0,1 2-61 0 0,0 4 46 0 0,-2 1-53 0 0,-3 3-88 0 0,-1 2 61 0 0,-4 2-82 0 0,-3 0 41 0 0,-3 3-23 0 0,-3 1-4 0 0,-3 1-270 0 0,-2 0 12 0 0,-2 2-86 0 0,-2 0-1018 0 0,-3 1 4 0 0,-1 0-113 0 0,-3 6-2695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31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22 758 624 0 0,'92'76'5977'0'0,"-79"-63"-4356"0"0,0 0 0 0 0,-1 0 0 0 0,-1 2 0 0 0,16 25 0 0 0,-1 6 330 0 0,-13-21-1421 0 0,1 0 0 0 0,22 29 1 0 0,-17-32-304 0 0,59 83 764 0 0,-67-89-916 0 0,0 2 0 0 0,-2-1 0 0 0,0 1 0 0 0,9 29 1 0 0,-14-33-76 0 0,12 35 76 0 0,-2 0 0 0 0,12 79 0 0 0,1 318 517 0 0,-7-74 283 0 0,-10-224-498 0 0,20 261 178 0 0,-12-209-412 0 0,-14-149-162 0 0,0 41-24 0 0,-4-91 39 0 0,0 0-1 0 0,0 0 1 0 0,0 0 0 0 0,0 0-1 0 0,0 0 1 0 0,0 0 0 0 0,0 0 0 0 0,0 0-1 0 0,-1 0 1 0 0,1-1 0 0 0,0 1 0 0 0,-1 0-1 0 0,0 1 1 0 0,1-2 1 0 0,0 0 0 0 0,0 0 0 0 0,0 0 0 0 0,-1 1 0 0 0,1-1-1 0 0,0 0 1 0 0,0 0 0 0 0,0 0 0 0 0,-1 0 0 0 0,1 0 0 0 0,0 0 0 0 0,0 0 0 0 0,-1 0 0 0 0,1 0 0 0 0,0 0-1 0 0,0 0 1 0 0,-1 0 0 0 0,1 0 0 0 0,0 0 0 0 0,0 0 0 0 0,0 0 0 0 0,-1 0 0 0 0,1 0 0 0 0,0 0 0 0 0,0 0-1 0 0,-1 0 1 0 0,1 0 0 0 0,0 0 0 0 0,0 0 0 0 0,0-1 0 0 0,-1 1 0 0 0,-1-1-3 0 0,0-1 0 0 0,0 0 0 0 0,0 0 0 0 0,1 0 0 0 0,-1 0 0 0 0,0 0 0 0 0,-2-4-1 0 0,-9-16-11 0 0,1-2-1 0 0,-16-44 1 0 0,-11-56 64 0 0,18 55-40 0 0,-174-624 42 0 0,135 468 24 0 0,-68-368 62 0 0,70 95 69 0 0,55 431-174 0 0,-6-65 10 0 0,-5-236 318 0 0,14 367-358 0 0,0-12 49 0 0,1-1-1 0 0,0 0 0 0 0,1 1 0 0 0,0-1 1 0 0,1 1-1 0 0,1 0 0 0 0,7-19 0 0 0,-8 25-18 0 0,0 1 0 0 0,0 0 0 0 0,1 0 0 0 0,0 0 0 0 0,0 1 0 0 0,0-1 0 0 0,1 1 0 0 0,0 0 0 0 0,0 0 0 0 0,0 1 0 0 0,0-1 0 0 0,1 1 0 0 0,0 0 0 0 0,0 1 0 0 0,0-1 0 0 0,10-3 0 0 0,10-3 21 0 0,1 1-1 0 0,0 1 1 0 0,1 1-1 0 0,0 1 0 0 0,0 2 1 0 0,0 0-1 0 0,44 2 0 0 0,309 30 231 0 0,-276-19-222 0 0,88 1-6 0 0,-70-6-24 0 0,135 5 35 0 0,107 7 44 0 0,161-11-23 0 0,-407-10 6 0 0,155-11-31 0 0,-62-14-62 0 0,-140 19-2 0 0,24-4-70 0 0,-9-1-36 0 0,-48 11-93 0 0,1-3 0 0 0,72-24 0 0 0,-107 30 124 0 0,0-1 0 0 0,0 1 1 0 0,0-1-1 0 0,7-5 0 0 0,-11 7-18 0 0,1 0 1 0 0,-1 0-1 0 0,0-1 0 0 0,0 1 0 0 0,1 0 1 0 0,-1 0-1 0 0,0-1 0 0 0,0 1 0 0 0,-1-1 0 0 0,1 1 1 0 0,0-1-1 0 0,0 1 0 0 0,-1-1 0 0 0,1 1 1 0 0,-1-1-1 0 0,1 0 0 0 0,-1 1 0 0 0,1-4 0 0 0,-2 4-12 0 0,1 0-1 0 0,0 0 0 0 0,-1 0 0 0 0,-50-16-4696 0 0,-23 18-1231 0 0,23 6 2394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6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15 192 2897 0 0,'-14'30'18038'0'0,"69"-57"-17355"0"0,29-9-515 0 0,2 4 0 0 0,1 4 0 0 0,92-18 0 0 0,-123 33-126 0 0,0 0-18 0 0,0 3 0 0 0,75-5-1 0 0,155 13 76 0 0,-133 4 43 0 0,88 6 48 0 0,-98-1-148 0 0,90 12-339 0 0,-220-17 110 0 0,0 1-1 0 0,20 8 0 0 0,-1 0-613 0 0,-29-10 562 0 0,-1-1 0 0 0,0 1 0 0 0,0 0 0 0 0,0 0-1 0 0,0 0 1 0 0,0 1 0 0 0,0-1 0 0 0,5 4-239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9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0 317 3913 0 0,'44'27'17268'0'0,"-41"-27"-16987"0"0,23-5-571 0 0,-10 2 591 0 0,151-25-82 0 0,47-6-205 0 0,-83 16-34 0 0,110-12 70 0 0,1 17 64 0 0,451 9 1216 0 0,-220-14-295 0 0,225-12-397 0 0,-542 26-590 0 0,440-1-232 0 0,-494 9 105 0 0,19-1-150 0 0,-97-4 90 0 0,0-1 1 0 0,0-1-1 0 0,25-6 0 0 0,-32 4-230 0 0,-1 1 0 0 0,1-2 0 0 0,23-11 0 0 0,-33 13-123 0 0,-1 0 0 0 0,1 0 0 0 0,-1-1-1 0 0,0 1 1 0 0,0-1 0 0 0,-1 0 0 0 0,1-1-1 0 0,-1 0 1 0 0,0 0 0 0 0,6-10 0 0 0,2-8-1985 0 0,0 2-255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7.7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3611 755 1424 0 0,'28'-8'1255'0'0,"19"-4"4312"0"0,64-25-1 0 0,-91 27-4722 0 0,24-15 1 0 0,-41 23-791 0 0,-1 0 1 0 0,0 0-1 0 0,0 0 1 0 0,0 0-1 0 0,0-1 1 0 0,0 1 0 0 0,0 0-1 0 0,-1-1 1 0 0,1 0-1 0 0,-1 1 1 0 0,1-1-1 0 0,-1 0 1 0 0,0 0-1 0 0,0 0 1 0 0,0 0 0 0 0,-1 0-1 0 0,1 0 1 0 0,-1 0-1 0 0,0 0 1 0 0,1 0-1 0 0,-2 0 1 0 0,1 0-1 0 0,0 0 1 0 0,0 0 0 0 0,-1 0-1 0 0,0 0 1 0 0,1 0-1 0 0,-1 0 1 0 0,0 1-1 0 0,0-1 1 0 0,-1 0-1 0 0,-2-4 1 0 0,-12-15 100 0 0,-1 1 1 0 0,-30-27-1 0 0,41 42-120 0 0,-12-11 82 0 0,-1 0-1 0 0,-1 0 1 0 0,-31-18-1 0 0,-5-1 125 0 0,-38-23 377 0 0,53 36-372 0 0,-97-49 495 0 0,51 36-352 0 0,-1 4 0 0 0,-2 4 0 0 0,-114-19 0 0 0,95 27-225 0 0,-1 5 1 0 0,-147-2-1 0 0,176 17-74 0 0,-149 19-1 0 0,104 5-66 0 0,0 7 0 0 0,2 4 0 0 0,-215 94 0 0 0,188-60 144 0 0,-190 118 0 0 0,100-11 69 0 0,21 21-28 0 0,173-153-136 0 0,2 3 1 0 0,2 1 0 0 0,-52 77-1 0 0,73-92-51 0 0,-11 16 77 0 0,2 2-1 0 0,-30 66 1 0 0,51-95-70 0 0,1 1 0 0 0,1 1 0 0 0,1-1 0 0 0,1 1 0 0 0,1 0 0 0 0,-2 32 0 0 0,6-37 17 0 0,1 0 1 0 0,1 0 0 0 0,6 35-1 0 0,-4-42-22 0 0,0-1 0 0 0,1 1 0 0 0,0-1 0 0 0,1 0 0 0 0,0-1-1 0 0,0 1 1 0 0,10 12 0 0 0,4 3 22 0 0,1-1-1 0 0,1 0 0 0 0,1-2 1 0 0,1-1-1 0 0,1 0 1 0 0,1-2-1 0 0,1-1 0 0 0,0-1 1 0 0,33 17-1 0 0,33 8 34 0 0,2-3-1 0 0,170 47 0 0 0,208 21-4 0 0,-311-74-46 0 0,-142-30-22 0 0,436 106 6 0 0,36 37 45 0 0,50 39-11 0 0,-15 35 50 0 0,-387-156 9 0 0,-3 6-1 0 0,169 118 0 0 0,-113-39 92 0 0,-175-136-163 0 0,38 35 76 0 0,-1 3 0 0 0,-3 2 0 0 0,-2 2 1 0 0,67 101-1 0 0,-104-139-64 0 0,-1 1 1 0 0,-1 0-1 0 0,-1 1 0 0 0,0 0 1 0 0,6 24-1 0 0,-11-29 35 0 0,-1 0 0 0 0,0 0 0 0 0,-1 1 0 0 0,0-1 0 0 0,-2 1 0 0 0,0-1-1 0 0,0 1 1 0 0,-4 16 0 0 0,2-23-26 0 0,0-1 0 0 0,-1 1 0 0 0,0-1 0 0 0,-1 0-1 0 0,0 0 1 0 0,0 0 0 0 0,0 0 0 0 0,-1-1 0 0 0,0 1 0 0 0,-7 6 0 0 0,-10 10 167 0 0,-34 29 0 0 0,54-51-211 0 0,-28 23 125 0 0,-1-1 1 0 0,-1-1-1 0 0,0-2 0 0 0,-45 21 0 0 0,26-19 3 0 0,-1-2-1 0 0,-73 19 0 0 0,-116 11 83 0 0,1-18-119 0 0,-431 15-129 0 0,333-53-235 0 0,207-7-448 0 0,0-6 0 0 0,2-5 0 0 0,-143-45 0 0 0,-149-78-6452 0 0,280 95 575 0 0,27 14 3268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6.9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123 1180 512 0 0,'-10'-7'992'0'0,"-1"0"1"0"0,0 1-1 0 0,-22-10 0 0 0,28 15-563 0 0,-24-12 1431 0 0,27 12-1673 0 0,0 0 0 0 0,1 0 0 0 0,-1 0 0 0 0,0 0 0 0 0,0-1 0 0 0,0 1 1 0 0,1-1-1 0 0,-1 0 0 0 0,1 1 0 0 0,-1-1 0 0 0,-1-4 130 0 0,2 6-291 0 0,1 0 0 0 0,0 0-1 0 0,0-1 1 0 0,0 1 0 0 0,0 0 0 0 0,0 0 0 0 0,0 0 0 0 0,0-1 0 0 0,0 1 0 0 0,0 0 0 0 0,0 0 0 0 0,0-1-1 0 0,0 1 1 0 0,0 0 0 0 0,0 0 0 0 0,0-1 0 0 0,0 1 0 0 0,1-2 259 0 0,0 1-259 0 0,8 0 491 0 0,11 6-263 0 0,-13-3-205 0 0,12 5 20 0 0,0 0 1 0 0,0-2 0 0 0,1-1-1 0 0,0 0 1 0 0,38 2 0 0 0,-51-6-45 0 0,24 0 76 0 0,0-1 1 0 0,-1-1-1 0 0,43-8 0 0 0,-56 6-71 0 0,400-106 1467 0 0,-346 89-1255 0 0,500-156 1464 0 0,-126 42-929 0 0,-171 55-231 0 0,450-70-1 0 0,-24 56 8 0 0,-690 93-544 0 0,1511-163 1299 0 0,-1160 124-1095 0 0,99-11-180 0 0,-410 45-34 0 0,374-61-756 0 0,-285 40-2164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7.4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 18 1400 0 0,'7'-12'7082'0'0,"-9"12"-6897"0"0,0-1-49 0 0,1 0 0 0 0,-1 0 0 0 0,0 1 0 0 0,0-1 0 0 0,0 1 0 0 0,1-1 0 0 0,-1 1 1 0 0,0 0-1 0 0,0-1 0 0 0,0 1 0 0 0,0 0 0 0 0,0 0 0 0 0,0 1 0 0 0,0-1 0 0 0,1 0 1 0 0,-1 1-1 0 0,0-1 0 0 0,0 1 0 0 0,-2 0 0 0 0,13 5 155 0 0,6 4-269 0 0,0 1 1 0 0,0 0 0 0 0,-1 1-1 0 0,-1 1 1 0 0,0 0 0 0 0,-1 0-1 0 0,0 2 1 0 0,-1-1-1 0 0,0 1 1 0 0,-2 1 0 0 0,15 31-1 0 0,-8-10 116 0 0,-3 1 0 0 0,-1 1 0 0 0,-2 0-1 0 0,8 56 1 0 0,-2 9 572 0 0,51 377 2209 0 0,5 21-1423 0 0,-55-408-1288 0 0,50 242 192 0 0,44 80-91 0 0,20-6-230 0 0,55 84-22 0 0,39-17-399 0 0,-202-436 243 0 0,84 147-577 0 0,-97-171 431 0 0,0 1 1 0 0,10 27-1 0 0,-18-40-21 0 0,0 0 0 0 0,-1 0 0 0 0,1 0 0 0 0,-1 0 0 0 0,0 0 0 0 0,-1 0 0 0 0,1 0 0 0 0,-1 0 0 0 0,0 0 0 0 0,0 0 0 0 0,-1 1 0 0 0,0-1 0 0 0,0 0 0 0 0,-2 9 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9.3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210 1704 760 0 0,'-20'-10'2445'0'0,"-23"-8"0"0"0,34 16-2016 0 0,1-1 0 0 0,-1 1-1 0 0,1 1 1 0 0,-1-1 0 0 0,-14 1 0 0 0,20 1-408 0 0,0 0 0 0 0,0 0 0 0 0,0 0 0 0 0,0 0-1 0 0,1-1 1 0 0,-1 1 0 0 0,0-1 0 0 0,0 0 0 0 0,0 0 0 0 0,1 0 0 0 0,-1 0 0 0 0,-3-2-1 0 0,5 2-8 0 0,0 0-1 0 0,0-1 1 0 0,0 1-1 0 0,-1 0 0 0 0,1-1 1 0 0,0 1-1 0 0,1 0 1 0 0,-1-1-1 0 0,0 1 0 0 0,0-1 1 0 0,1 0-1 0 0,-1 1 1 0 0,1-1-1 0 0,-1 0 0 0 0,1 1 1 0 0,0-1-1 0 0,-1 0 1 0 0,1 1-1 0 0,0-1 0 0 0,1-2 1 0 0,-1 3-13 0 0,0 1 0 0 0,0 0 1 0 0,0 0-1 0 0,0 0 0 0 0,0-1 0 0 0,0 1 0 0 0,0 0 1 0 0,0 0-1 0 0,0 0 0 0 0,0-1 0 0 0,1 1 0 0 0,-1 0 1 0 0,0 0-1 0 0,0 0 0 0 0,0 0 0 0 0,0-1 1 0 0,1 1-1 0 0,-1 0 0 0 0,0 0 0 0 0,0 0 0 0 0,0 0 1 0 0,1 0-1 0 0,-1 0 0 0 0,0 0 0 0 0,0 0 1 0 0,0-1-1 0 0,1 1 0 0 0,-1 0 0 0 0,0 0 0 0 0,0 0 1 0 0,0 0-1 0 0,1 0 0 0 0,-1 0 0 0 0,0 0 0 0 0,0 0 1 0 0,1 0-1 0 0,-1 0 0 0 0,0 1 0 0 0,0-1 1 0 0,0 0-1 0 0,1 0 0 0 0,-1 0 0 0 0,0 0 0 0 0,0 0 1 0 0,0 0-1 0 0,1 0 0 0 0,-1 0 0 0 0,0 1 1 0 0,1-1 7 0 0,-1 0 1 0 0,1 1 0 0 0,-1-1 0 0 0,1 0-1 0 0,-1 1 1 0 0,1-1 0 0 0,-1 0 0 0 0,1 1-1 0 0,-1-1 1 0 0,1 1 0 0 0,-1-1 0 0 0,0 0-1 0 0,1 1 1 0 0,-1-1 0 0 0,0 1 0 0 0,1 0 0 0 0,-1-1-1 0 0,0 1 1 0 0,0-1 0 0 0,0 1 0 0 0,1-1-1 0 0,-1 1 1 0 0,0 0 0 0 0,-2 19 684 0 0,0 0 0 0 0,-7 28 0 0 0,-3 22-90 0 0,4 1 0 0 0,0 82-1 0 0,6-114-459 0 0,1 98 203 0 0,5 0 0 0 0,27 170 0 0 0,69 262 3 0 0,-82-487-319 0 0,64 310 13 0 0,-4-10 29 0 0,-71-348-27 0 0,17 44 1 0 0,-20-66-39 0 0,1-1 1 0 0,0 0-1 0 0,1 0 1 0 0,0 0-1 0 0,0-1 1 0 0,1 0 0 0 0,14 15-1 0 0,-20-24-2 0 0,1 1-1 0 0,-1-1 1 0 0,1 1-1 0 0,-1-1 1 0 0,1 0-1 0 0,0 0 0 0 0,0 0 1 0 0,0 0-1 0 0,0 0 1 0 0,0 0-1 0 0,0 0 1 0 0,0-1-1 0 0,0 1 1 0 0,0-1-1 0 0,0 1 1 0 0,3-1-1 0 0,-4 0-4 0 0,1 0 0 0 0,-1-1 0 0 0,1 1 0 0 0,0 0 0 0 0,-1-1 0 0 0,1 1 0 0 0,-1-1 0 0 0,1 0 0 0 0,-1 1 0 0 0,0-1 0 0 0,1 0 0 0 0,-1 0 0 0 0,0 0 0 0 0,0 0 0 0 0,1 0 0 0 0,-1 0 0 0 0,0 0 0 0 0,0-1 0 0 0,0 1 0 0 0,0 0 0 0 0,0-1 0 0 0,1-1 0 0 0,2-7 28 0 0,1 0 0 0 0,-1 0 0 0 0,-1 0 0 0 0,0 0 0 0 0,0 0 0 0 0,-1-1 0 0 0,1-14 0 0 0,0-79 22 0 0,-3 75 13 0 0,-23-275 15 0 0,11 187 62 0 0,-22-192-9 0 0,-15-171-37 0 0,19 38 61 0 0,0 87-11 0 0,-40-238 117 0 0,23 316 180 0 0,-4-18 16 0 0,29 145-352 0 0,5 27-38 0 0,13 100-49 0 0,1-1 0 0 0,1 1 1 0 0,1-1-1 0 0,4-42 0 0 0,-2 57-13 0 0,1-1 1 0 0,-1 1-1 0 0,2 0 0 0 0,-1 0 0 0 0,1 0 0 0 0,1 0 1 0 0,-1 0-1 0 0,1 1 0 0 0,1 0 0 0 0,0 0 0 0 0,0 0 0 0 0,1 0 1 0 0,-1 1-1 0 0,13-12 0 0 0,-13 15-1 0 0,0 0 0 0 0,0 1 1 0 0,0 0-1 0 0,1 0 0 0 0,-1 0 0 0 0,1 1 1 0 0,0 0-1 0 0,0 0 0 0 0,0 0 0 0 0,0 1 1 0 0,0 0-1 0 0,0 0 0 0 0,0 0 0 0 0,0 1 1 0 0,0 0-1 0 0,0 0 0 0 0,1 0 0 0 0,9 3 1 0 0,-2 0 8 0 0,0 0 0 0 0,0 2 0 0 0,-1-1-1 0 0,1 2 1 0 0,-1 0 0 0 0,23 14 0 0 0,-4 3 53 0 0,-1 2-1 0 0,-1 1 0 0 0,34 37 0 0 0,-34-32-38 0 0,248 267 32 0 0,-231-246 1 0 0,110 128-63 0 0,89 96 48 0 0,-29-44-93 0 0,-45-45 94 0 0,-65-71 9 0 0,33 33-22 0 0,92 100 30 0 0,-50-51-24 0 0,-125-138-46 0 0,212 232 105 0 0,-229-245-44 0 0,70 79 26 0 0,20 14-58 0 0,228 221 116 0 0,-267-283-90 0 0,196 127 0 0 0,-273-197-28 0 0,-1-1-1 0 0,2 0 0 0 0,-1-1 1 0 0,1 0-1 0 0,0-1 0 0 0,27 5 1 0 0,-34-8-1 0 0,-1-2 0 0 0,0 1 0 0 0,1-1 0 0 0,-1 0-1 0 0,1 0 1 0 0,-1-1 0 0 0,1 0 0 0 0,-1-1 0 0 0,0 1 0 0 0,0-1 0 0 0,0-1 0 0 0,0 1 0 0 0,0-1 0 0 0,0 0 0 0 0,-1-1 0 0 0,11-7 0 0 0,-7 3 39 0 0,0-1 0 0 0,-1 0 0 0 0,0-1 0 0 0,-1 0 0 0 0,0 0 0 0 0,-1-1 1 0 0,0 0-1 0 0,0 0 0 0 0,-1-1 0 0 0,-1 0 0 0 0,0 0 0 0 0,4-16 0 0 0,3-18 164 0 0,-1 0 0 0 0,3-48 0 0 0,-12 79-185 0 0,12-189 286 0 0,-17-3-93 0 0,1 145-196 0 0,-25-425-18 0 0,5 255-89 0 0,6 50 7 0 0,-23-489-527 0 0,36-255-4958 0 0,23 695 1380 0 0,-11 149 2222 0 0,4-22-603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9.91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1 620 32 0 0,'30'-31'5561'0'0,"-27"23"-5163"0"0,-1 5-98 0 0,-1 1-134 0 0,0 1 1 0 0,0-1-1 0 0,1 0 168 0 0,0 0-168 0 0,-1 1 1 0 0,1 0-1 0 0,-1 0 1 0 0,1 0 0 0 0,-1 0-1 0 0,1 0 1 0 0,2-1-1 0 0,23-7 436 0 0,-25 8-511 0 0,52-12 738 0 0,0 3 1 0 0,84-6 0 0 0,13-2-439 0 0,279-56 563 0 0,-150 19-350 0 0,68-12 235 0 0,-9 5-366 0 0,218-35-318 0 0,-181 45-589 0 0,-168 13-575 0 0,-81 13-1524 0 0,-81 16 432 0 0,-9-2-435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21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189 0 3273 0 0,'-5'18'1715'0'0,"0"-1"-1"0"0,-1 0 1 0 0,0 0 0 0 0,-2-1 0 0 0,-11 20 0 0 0,-7 4-65 0 0,10-18-1129 0 0,1 2-1 0 0,1 0 1 0 0,-21 50-1 0 0,27-48-485 0 0,1 0 0 0 0,1 0 0 0 0,1 1 0 0 0,1 0 0 0 0,0 49 0 0 0,6-31-58 0 0,1 0 0 0 0,17 77-1 0 0,151 656-216 0 0,-32-100-24 0 0,-39 4-121 0 0,-95-642 333 0 0,31 194-864 0 0,-29-200 121 0 0,2 0 1 0 0,1-1 0 0 0,24 53 0 0 0,-33-83 668 0 0,2 1-233 0 0,-1 1 0 0 0,0-1 0 0 0,1 1-1 0 0,0-1 1 0 0,0 0 0 0 0,0 0 0 0 0,0-1 0 0 0,5 5 0 0 0,8 5-1353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5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1232 0 0,'43'52'7742'0'0,"-43"-47"-7446"0"0,1 25 293 0 0,1 0 0 0 0,1 0 0 0 0,14 57 0 0 0,38 96-594 0 0,18 77 33 0 0,28 411 144 0 0,-82-495-114 0 0,35 363 320 0 0,-29 73 441 0 0,-24-589-802 0 0,-3 176 165 0 0,1 25-414 0 0,9-127-275 0 0,-7-96 442 0 0,-1 1 0 0 0,0-1 1 0 0,0 1-1 0 0,1-1 0 0 0,-1 1 0 0 0,0-1 0 0 0,1 0 1 0 0,0 1-1 0 0,1 2 0 0 0,35-93-8902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5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8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1201 488 0 0,'-8'-50'1401'0'0,"-3"1"0"0"0,-3 1 1 0 0,-1 0-1 0 0,-2 1 0 0 0,-25-48 0 0 0,21 54-868 0 0,3-1 0 0 0,1 0 0 0 0,2-1 0 0 0,2-1 0 0 0,2-1-1 0 0,-8-69 1 0 0,19 107-523 0 0,-4-22 39 0 0,2 0 1 0 0,1 0-1 0 0,4-35 0 0 0,-1 44 23 0 0,2 1 1 0 0,0 0-1 0 0,1 1 0 0 0,1-1 1 0 0,15-32-1 0 0,-16 41-7 0 0,0 1-1 0 0,0 1 1 0 0,2-1-1 0 0,-1 1 1 0 0,1 0-1 0 0,0 0 1 0 0,0 1-1 0 0,1 0 0 0 0,0 0 1 0 0,0 1-1 0 0,1 0 1 0 0,16-8-1 0 0,3 1 60 0 0,0 2-1 0 0,1 0 0 0 0,1 3 1 0 0,0 0-1 0 0,46-6 0 0 0,158-1 304 0 0,-204 14-373 0 0,584 20 864 0 0,-505-13-890 0 0,309 25 15 0 0,17-14-382 0 0,-399-17-498 0 0,58 9-1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1.0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25 807 3673 0 0,'-11'-1'14641'0'0,"10"1"-14606"0"0,0-1 0 0 0,0 0-1 0 0,0 0 1 0 0,0 0 0 0 0,0 0 0 0 0,0 0 0 0 0,0-1 0 0 0,1 1-1 0 0,-1 0 1 0 0,0 0 0 0 0,1 0 0 0 0,-1-1 0 0 0,1 1 0 0 0,-1 0-1 0 0,1-1 1 0 0,-1 1 0 0 0,1-1 0 0 0,0 1 0 0 0,0 0 0 0 0,0-2-1 0 0,0 1-21 0 0,1 0 0 0 0,0 0 0 0 0,-1 0 0 0 0,1 0 0 0 0,0 1 0 0 0,0-1 0 0 0,0 0-1 0 0,1 1 1 0 0,-1-1 0 0 0,0 1 0 0 0,0-1 0 0 0,1 1 0 0 0,-1-1 0 0 0,1 1 0 0 0,0 0 0 0 0,1-1-1 0 0,34-19-13 0 0,-22 13 13 0 0,50-25-31 0 0,2 3 0 0 0,113-35-1 0 0,148-22-111 0 0,-258 70 54 0 0,433-88-237 0 0,-288 70 145 0 0,153-26-125 0 0,40-32-54 0 0,-343 77 300 0 0,57-20-263 0 0,-44 12 39 0 0,41-14-468 0 0,72-19-3201 0 0,-138 44 2085 0 0,-5 0 54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1.3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47 911 3537 0 0,'-23'-12'14035'0'0,"21"11"-13919"0"0,0-1 0 0 0,0 1 0 0 0,0 0 0 0 0,0-1 0 0 0,0 1 0 0 0,0-1 0 0 0,0 1 0 0 0,1-1 0 0 0,-1 0 0 0 0,1 0 0 0 0,-3-3 0 0 0,4 4-115 0 0,0 0 1 0 0,1 0-1 0 0,-1 0 1 0 0,0 1-1 0 0,0-1 1 0 0,0 0-1 0 0,1 0 0 0 0,-1 0 1 0 0,0 0-1 0 0,1 0 1 0 0,-1 1-1 0 0,1-1 0 0 0,-1 0 1 0 0,1 0-1 0 0,0 1 1 0 0,-1-1-1 0 0,1 0 1 0 0,-1 1-1 0 0,1-1 0 0 0,0 0 1 0 0,0 1-1 0 0,-1-1 1 0 0,1 1-1 0 0,0 0 0 0 0,0-1 1 0 0,0 1-1 0 0,0 0 1 0 0,-1-1-1 0 0,1 1 0 0 0,2 0 1 0 0,2-3-9 0 0,71-33-53 0 0,2 4-1 0 0,1 2 0 0 0,145-32 1 0 0,158-9-191 0 0,-274 52 244 0 0,444-48-104 0 0,-341 46 148 0 0,251-40-83 0 0,-5-42-263 0 0,-408 88 269 0 0,314-88-670 0 0,176-64-4949 0 0,-444 136 3082 0 0,7-4 837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2.18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481 958 3089 0 0,'-14'13'9989'0'0,"-12"-9"-7542"0"0,18-4-2246 0 0,-3 2 99 0 0,-1 0-1 0 0,0 0 1 0 0,1 2-1 0 0,0-1 1 0 0,-1 1-1 0 0,1 1 1 0 0,-13 7-1 0 0,19-9-293 0 0,1-1 1 0 0,0 1-1 0 0,0 0 0 0 0,0 0 0 0 0,1 0 1 0 0,-1 1-1 0 0,1-1 0 0 0,0 1 0 0 0,0 0 1 0 0,0 0-1 0 0,0 0 0 0 0,1 0 0 0 0,-1 0 1 0 0,1 1-1 0 0,0-1 0 0 0,0 1 0 0 0,1 0 0 0 0,0-1 1 0 0,-1 1-1 0 0,0 9 0 0 0,1 46-125 0 0,6 78 1 0 0,17 60-98 0 0,-22-193 209 0 0,5 34-43 0 0,55 374-92 0 0,-20-157 109 0 0,3 12 231 0 0,37 167-51 0 0,-14-22-11 0 0,-32-132-185 0 0,-27-236-385 0 0,0 66 1 0 0,-10-96-155 0 0,3-14 550 0 0,0-1 0 0 0,-7 4-831 0 0,6-4 803 0 0,-1-1 0 0 0,1 1 0 0 0,0-1 0 0 0,0 1-1 0 0,0-1 1 0 0,0 1 0 0 0,0-1 0 0 0,0 0 0 0 0,0 0 0 0 0,0 0-1 0 0,0 1 1 0 0,0-1 0 0 0,0 0 0 0 0,0 0 0 0 0,0 0 0 0 0,1 0-1 0 0,-1-1 1 0 0,-1 0 0 0 0,-26-50-998 0 0,1-1 0 0 0,-32-93 1 0 0,-111-384 1884 0 0,69 204 113 0 0,-3-51-242 0 0,63 145-357 0 0,35 190-213 0 0,-25-202 408 0 0,-5-132 461 0 0,33 308-812 0 0,3 0 1 0 0,2 0 0 0 0,4 0 0 0 0,14-69-1 0 0,-11 96-39 0 0,2 0 0 0 0,1 0 0 0 0,3 1 0 0 0,0 0 0 0 0,3 1 0 0 0,1 1 0 0 0,41-58-1 0 0,-27 52-76 0 0,1 2 0 0 0,3 1 0 0 0,1 2 0 0 0,2 2 0 0 0,1 1 1 0 0,2 2-1 0 0,81-48 0 0 0,-45 38-36 0 0,2 4 0 0 0,1 3 1 0 0,2 4-1 0 0,109-28 1 0 0,-148 51 4 0 0,1 1 1 0 0,-1 3-1 0 0,1 2 1 0 0,0 2-1 0 0,50 3 1 0 0,-36 5 37 0 0,0 1 0 0 0,-1 3 0 0 0,83 27 0 0 0,154 68 203 0 0,-245-82-198 0 0,0 2 0 0 0,-2 2 0 0 0,71 53 0 0 0,-93-58-61 0 0,-2 1 0 0 0,-1 2 0 0 0,-1 0 0 0 0,-1 1 0 0 0,-1 2 0 0 0,-1 0 0 0 0,-2 1 0 0 0,28 59-1 0 0,-39-71-24 0 0,0 1-1 0 0,-1 0 0 0 0,-1 0 0 0 0,-1 0 1 0 0,0 1-1 0 0,-1-1 0 0 0,-1 1 0 0 0,-1 0 1 0 0,-1 0-1 0 0,-1 0 0 0 0,0 0 0 0 0,-1-1 1 0 0,-1 1-1 0 0,-1 0 0 0 0,-1-1 0 0 0,-9 25 0 0 0,3-16-25 0 0,-2 0 0 0 0,-1 0-1 0 0,-1-1 1 0 0,-1-1 0 0 0,-2 0-1 0 0,0-1 1 0 0,-1-2 0 0 0,-2 1-1 0 0,0-2 1 0 0,-1-1 0 0 0,-29 20-1 0 0,-155 95-200 0 0,144-96 174 0 0,-122 62-11 0 0,174-95 67 0 0,-129 51-77 0 0,39-18 143 0 0,76-27-62 0 0,12-6-11 0 0,1-1 1 0 0,-1 0-1 0 0,0 0 0 0 0,0-2 1 0 0,0 1-1 0 0,0-1 1 0 0,-24 2-1 0 0,36-5 14 0 0,-1 0 0 0 0,0 0 1 0 0,0 0-1 0 0,1 0 0 0 0,-1 0 1 0 0,0 0-1 0 0,0 0 0 0 0,1 0 1 0 0,-1-1-1 0 0,0 1 0 0 0,0 0 0 0 0,1 0 1 0 0,-1-1-1 0 0,0 1 0 0 0,1-1 1 0 0,-1 1-1 0 0,1 0 0 0 0,-1-1 0 0 0,0 1 1 0 0,1-1-1 0 0,-1 1 0 0 0,1-1 1 0 0,-1 0-1 0 0,1 1 0 0 0,-1-2 1 0 0,1 1-4 0 0,-1 0 1 0 0,1 0-1 0 0,0-1 1 0 0,0 1 0 0 0,-1 0-1 0 0,1-1 1 0 0,0 1 0 0 0,0 0-1 0 0,0 0 1 0 0,1-1 0 0 0,-1 1-1 0 0,0 0 1 0 0,0-1 0 0 0,1 1-1 0 0,0-1 1 0 0,0-2 13 0 0,1 0 0 0 0,0 0 0 0 0,1 0 0 0 0,-1 0 0 0 0,1 0 0 0 0,-1 1 0 0 0,1-1 0 0 0,0 1 0 0 0,1 0 0 0 0,-1 0 0 0 0,6-4 0 0 0,5-3 59 0 0,25-13 0 0 0,-35 21-67 0 0,10-4 49 0 0,-1 0 1 0 0,21-5-1 0 0,1-1 103 0 0,-15 5-58 0 0,1 1 1 0 0,-1 1-1 0 0,1 2 1 0 0,26-3-1 0 0,87 2 309 0 0,-112 4-321 0 0,-2 1-27 0 0,0 1-1 0 0,0 0 1 0 0,-1 2 0 0 0,21 6-1 0 0,75 28 268 0 0,-75-23-226 0 0,-1 2 0 0 0,0 2 0 0 0,-2 1 0 0 0,0 2 0 0 0,62 50 0 0 0,134 132 83 0 0,-204-177-157 0 0,141 150 82 0 0,4 45-27 0 0,182 308 0 0 0,-281-409-76 0 0,7-3 0 0 0,95 107 1 0 0,-140-185-17 0 0,1-1 0 0 0,2-3 0 0 0,73 53 0 0 0,-84-70-13 0 0,0-1 1 0 0,2-1-1 0 0,0-2 1 0 0,0-1-1 0 0,1-1 0 0 0,64 15 1 0 0,-77-25-108 0 0,0-1 1 0 0,0-1-1 0 0,0 0 0 0 0,0-1 1 0 0,0-2-1 0 0,0 0 1 0 0,-1 0-1 0 0,1-2 0 0 0,-1 0 1 0 0,1-2-1 0 0,-1 0 1 0 0,0 0-1 0 0,-1-2 0 0 0,0 0 1 0 0,0-1-1 0 0,-1-1 1 0 0,0-1-1 0 0,-1 0 0 0 0,0-1 1 0 0,22-22-1 0 0,-22 16-446 0 0,-1-1-1 0 0,0-1 1 0 0,-2 0-1 0 0,0-1 1 0 0,16-41 0 0 0,8-42-1319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3.1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29 435 8 0 0,'-13'-94'1057'0'0,"7"65"6"0"0,2 1 0 0 0,1-2 1 0 0,1 1-1 0 0,4-55 0 0 0,0 70-595 0 0,0 0 0 0 0,1 0 0 0 0,0 0 0 0 0,1 1 0 0 0,1 0 0 0 0,0 0 0 0 0,11-18 0 0 0,-16 30-435 0 0,0 0 1 0 0,1 0 0 0 0,-1 0-1 0 0,1 0 1 0 0,0 1 0 0 0,-1-1-1 0 0,1 0 1 0 0,-1 0 0 0 0,1 1 0 0 0,0-1-1 0 0,0 0 1 0 0,-1 1 0 0 0,1-1-1 0 0,0 1 1 0 0,0-1 0 0 0,0 1-1 0 0,0-1 1 0 0,0 1 0 0 0,0 0-1 0 0,0-1 1 0 0,0 1 0 0 0,0 0-1 0 0,0 0 1 0 0,-1 0 0 0 0,1 0-1 0 0,0 0 1 0 0,0 0 0 0 0,0 0-1 0 0,0 0 1 0 0,0 0 0 0 0,0 0-1 0 0,0 0 1 0 0,0 1 0 0 0,0-1-1 0 0,2 1 1 0 0,-1 0 20 0 0,0 0 0 0 0,0 1 0 0 0,0-1 0 0 0,0 1 0 0 0,-1 0 0 0 0,1-1 0 0 0,0 1 0 0 0,-1 0 0 0 0,1 0 1 0 0,-1 0-1 0 0,0 0 0 0 0,1 0 0 0 0,-1 0 0 0 0,1 4 0 0 0,31 110 895 0 0,-10-25-284 0 0,2-4 187 0 0,23 169 0 0 0,-13-47 27 0 0,104 344 0 0 0,-114-475-835 0 0,45 91 1 0 0,199 464-261 0 0,-173-344 34 0 0,24 62-426 0 0,-106-313 254 0 0,6 14-2295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3.5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186 1105 1648 0 0,'-36'18'6081'0'0,"-2"-4"-3041"0"0,22-9-2549 0 0,0 1 1 0 0,1 0-1 0 0,0 1 1 0 0,0 1-1 0 0,-14 10 1 0 0,28-18-494 0 0,1 0 0 0 0,0 1 0 0 0,-1-1 0 0 0,1 0 0 0 0,0 0 0 0 0,-1 1 0 0 0,1-1 0 0 0,0 0 0 0 0,0 1-1 0 0,-1-1 1 0 0,1 0 0 0 0,0 0 0 0 0,0 1 0 0 0,0-1 0 0 0,0 1 0 0 0,-1-1 0 0 0,1 0 0 0 0,0 1 0 0 0,0-1 0 0 0,0 0 0 0 0,0 1 0 0 0,0-1 0 0 0,0 1 0 0 0,0-1 0 0 0,0 0 0 0 0,0 1 0 0 0,0-1 0 0 0,0 1 0 0 0,9 9-6 0 0,16 1 125 0 0,-18-9-95 0 0,1 0 1 0 0,0 0-1 0 0,1-1 0 0 0,-1 0 0 0 0,0-1 0 0 0,0 1 0 0 0,0-2 1 0 0,0 1-1 0 0,12-3 0 0 0,7-3 168 0 0,38-14 0 0 0,-6 1 152 0 0,138-40 763 0 0,-9 1-26 0 0,24-13-305 0 0,-5-15-467 0 0,-45 18-95 0 0,-1-2-28 0 0,72-27-128 0 0,206-55 74 0 0,-301 107-125 0 0,198-37 0 0 0,-134 38 70 0 0,56-11-132 0 0,271-54-549 0 0,-452 92 367 0 0,29-7-1129 0 0,119-43 0 0 0,-196 56 686 0 0,67-26-3132 0 0,-43 11 1034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 1132 456 0 0,'-10'14'4170'0'0,"7"-13"-3909"0"0,-9 10 849 0 0,12-11-1108 0 0,0 1 0 0 0,0-1-1 0 0,0 1 1 0 0,-1-1-1 0 0,1 0 1 0 0,0 1-1 0 0,0-1 1 0 0,0 1 0 0 0,0-1-1 0 0,0 0 1 0 0,0 1-1 0 0,0-1 1 0 0,0 1-1 0 0,0-1 1 0 0,0 1 0 0 0,0-1-1 0 0,0 0 1 0 0,0 1-1 0 0,0-1 1 0 0,1 1-1 0 0,-1-1 1 0 0,0 0 0 0 0,0 1-1 0 0,0-1 1 0 0,1 1-1 0 0,-1-1 1 0 0,0 0-1 0 0,0 1 1 0 0,1-1 0 0 0,-1 0-1 0 0,0 0 1 0 0,1 1-1 0 0,4 5 85 0 0,10 7 48 0 0,-14-13-128 0 0,0 1-1 0 0,-1-1 1 0 0,1 0-1 0 0,0 0 1 0 0,0 1-1 0 0,-1-1 1 0 0,1 0-1 0 0,0 0 1 0 0,-1 0 0 0 0,1 0-1 0 0,0 0 1 0 0,-1 0-1 0 0,1 0 1 0 0,0 0-1 0 0,0 0 1 0 0,-1-1-1 0 0,1 1 1 0 0,0 0-1 0 0,-1 0 1 0 0,1-1 0 0 0,0 1-1 0 0,-1 0 1 0 0,1-1-1 0 0,-1 1 1 0 0,2-1-1 0 0,6-6 125 0 0,0 0-1 0 0,0-1 1 0 0,-1 0-1 0 0,12-15 0 0 0,21-40 579 0 0,-26 40-490 0 0,37-76 842 0 0,-22 46-152 0 0,43-71 815 0 0,-59 105-1426 0 0,0 1 0 0 0,1 0 0 0 0,1 1 0 0 0,21-19-1 0 0,13-4 17 0 0,2 2-1 0 0,2 1 0 0 0,1 4 0 0 0,2 1 0 0 0,102-40 0 0 0,16 7-159 0 0,-70 30-317 0 0,132-28 0 0 0,-187 52 60 0 0,217-64-1139 0 0,-212 59 810 0 0,261-92-6973 0 0,-274 90 6051 0 0,-2-3 174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7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516 626 320 0 0,'-48'32'11050'0'0,"32"-26"-9471"0"0,-25 14 1322 0 0,30-13-2626 0 0,0 0-1 0 0,1 1 1 0 0,0 0 0 0 0,0 1-1 0 0,1 0 1 0 0,-12 15 0 0 0,15-17-288 0 0,0 1 0 0 0,1 0 0 0 0,1 0 0 0 0,-1 0 0 0 0,1 1 0 0 0,0-1 0 0 0,1 1 0 0 0,0 0 0 0 0,1 0 0 0 0,-2 10 0 0 0,-2 36-113 0 0,1 60 1 0 0,8 57 16 0 0,0-73 3 0 0,18 245-515 0 0,15 1 327 0 0,-28-277 258 0 0,25 245 16 0 0,33 279 285 0 0,-19-176 561 0 0,-47-402-761 0 0,0-12-61 0 0,0-1 0 0 0,0 1 0 0 0,0 0 1 0 0,0-1-1 0 0,0 1 0 0 0,0-1 0 0 0,0 1 0 0 0,0-1 1 0 0,1 1-1 0 0,-1-1 0 0 0,1 1 0 0 0,-1-1 0 0 0,1 1 1 0 0,1 2-1 0 0,-2-11-18 0 0,-7-23-142 0 0,-11-32 0 0 0,0 2-162 0 0,-116-501-1766 0 0,86 313 1662 0 0,-107-637 800 0 0,80 91 1743 0 0,61 651-1809 0 0,-2-62 413 0 0,11 100-552 0 0,2 59-7 0 0,3-65 0 0 0,0 106-167 0 0,7-49 207 0 0,-6 50-170 0 0,0-1-1 0 0,0 0 0 0 0,0 1 1 0 0,1-1-1 0 0,0 1 0 0 0,0-1 1 0 0,0 1-1 0 0,4-6 1 0 0,-3 7-1 0 0,0 0 0 0 0,-1 1 1 0 0,1-1-1 0 0,0 1 0 0 0,0 0 1 0 0,1 0-1 0 0,-1 0 0 0 0,7-2 0 0 0,30-10 201 0 0,-31 11-216 0 0,11-2 4 0 0,1 2-1 0 0,-1 0 1 0 0,1 1-1 0 0,-1 1 1 0 0,1 1-1 0 0,26 3 1 0 0,23-1 74 0 0,52 2 25 0 0,0 5-1 0 0,165 34 1 0 0,82 15 94 0 0,-312-50-223 0 0,196 16 107 0 0,-121-14 2 0 0,334 25 2 0 0,-259-27-120 0 0,298-25-1 0 0,-333 4-158 0 0,-128 10-467 0 0,-1-2 0 0 0,70-17 0 0 0,-111 22 400 0 0,0-1 0 0 0,0 0 0 0 0,0 0 0 0 0,0 1 0 0 0,0-1-1 0 0,0-1 1 0 0,4-1 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98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60 598 3241 0 0,'-52'74'16117'0'0,"44"-71"-15592"0"0,84-28-244 0 0,253-75-106 0 0,-46 39-314 0 0,-43 13 37 0 0,41-8-148 0 0,312-47-286 0 0,-189 25 292 0 0,-44-9-1003 0 0,-261 60-2644 0 0,104-42-1 0 0,-155 48 2504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5.2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0 750 4193 0 0,'7'8'17397'0'0,"-3"-11"-17312"0"0,93-27-154 0 0,-48 16 58 0 0,23-3-8 0 0,135-15-1 0 0,-105 19-3 0 0,713-81-121 0 0,-582 79 125 0 0,29-2 32 0 0,-3-20-35 0 0,-87 0-340 0 0,280-99 1 0 0,-450 135 358 0 0,309-121-2021 0 0,-10-20-4155 0 0,-213 95 4053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4.4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950.5625"/>
      <inkml:brushProperty name="anchorY" value="-134664.96875"/>
      <inkml:brushProperty name="scaleFactor" value="0.5"/>
    </inkml:brush>
  </inkml:definitions>
  <inkml:trace contextRef="#ctx0" brushRef="#br0">6 0 88 0 0,'0'0'129'0'0,"0"1"-186"0"0,0 1-78 0 0,-1 0 126 0 0,0 0 56 0 0,0-1-61 0 0,0 2 150 0 0,0 0-60 0 0,1 1-24 0 0,0 0 20 0 0,0 1 28 0 0,0 0-74 0 0,1 0 126 0 0,1 3-39 0 0,1-1-13 0 0,1 2-1 0 0,0-1 129 0 0,0 1-188 0 0,1 0 351 0 0,-1 1-123 0 0,0 1-10 0 0,-1 2 15 0 0,-1 2 140 0 0,-1 0-257 0 0,0 4 344 0 0,-1 1-152 0 0,0 1-89 0 0,-1 3 5 0 0,-1 1 156 0 0,0 1-304 0 0,0 3 357 0 0,0 1-222 0 0,1 2-52 0 0,1 2-19 0 0,0 2 105 0 0,2 0-223 0 0,2 5 283 0 0,0 1-134 0 0,2 1-59 0 0,0 0 13 0 0,0 1 54 0 0,1 1-95 0 0,0 1 161 0 0,0 1-113 0 0,0 1 10 0 0,-1 1-30 0 0,1 3 50 0 0,-1 3-44 0 0,1 2 23 0 0,-1 4-6 0 0,0 1-27 0 0,-1 3 27 0 0,-1 3-1 0 0,-1 4-8 0 0,0 3 22 0 0,0 1-26 0 0,-1 2 0 0 0,-1 3-29 0 0,-1 1 73 0 0,1 2-70 0 0,-1 1 125 0 0,0 1-92 0 0,0 0 3 0 0,-1 2-65 0 0,1 0 52 0 0,0 1-20 0 0,1 2 135 0 0,0-1-111 0 0,1 0 12 0 0,0 0-22 0 0,1-1-73 0 0,1-1 93 0 0,-1 0-41 0 0,0-1-61 0 0,1-2 38 0 0,1 0 31 0 0,-2 1-47 0 0,1-1 72 0 0,0 3-12 0 0,1 2-50 0 0,-1 2-2 0 0,0 4 45 0 0,0 6-64 0 0,1 3 86 0 0,-2 3-53 0 0,1 2-11 0 0,-1 2-15 0 0,-1 0-26 0 0,-1 0 33 0 0,1 1-31 0 0,-1-2 76 0 0,0-4-32 0 0,0-1 22 0 0,0-2-42 0 0,-1-1-44 0 0,1 1 58 0 0,0-2-59 0 0,0-1-1 0 0,0-1 18 0 0,-1-2-45 0 0,-1 1-15 0 0,0-1 31 0 0,-1 0 35 0 0,0-1-56 0 0,0-2 1 0 0,0-1-11 0 0,0-2 66 0 0,0-1-58 0 0,0-2 104 0 0,1 0-103 0 0,-2 0-5 0 0,1 1 19 0 0,0-1-29 0 0,-1 2 45 0 0,2 1 33 0 0,-1 0-64 0 0,1-1 23 0 0,1-2 30 0 0,0 1-77 0 0,0-1 71 0 0,0 0-88 0 0,0 0 16 0 0,1-3-25 0 0,0 1 31 0 0,2 0 9 0 0,0 0-2 0 0,-1-1 143 0 0,2 0-114 0 0,0-1-25 0 0,0 0 8 0 0,2 2-9 0 0,0 2 0 0 0,1 0 47 0 0,-1-1 14 0 0,0-2 18 0 0,0-2-67 0 0,-2-1 22 0 0,1-1-38 0 0,-1 1-39 0 0,0 1 56 0 0,1 0-19 0 0,1 0 24 0 0,0-2 24 0 0,-1-2-34 0 0,0-2-100 0 0,0-3 102 0 0,0-3-18 0 0,1-3-13 0 0,1-3 26 0 0,0-3-82 0 0,0-1-23 0 0,-2-2-35 0 0,1-4 23 0 0,-1-2-235 0 0,0-2-91 0 0,0-3-53 0 0,0-3-1843 0 0,-1-7-595 0 0,-1-7 46 0 0,-1-10-4216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8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2205 224 0 0,'0'0'0'0'0,"6"0"400"0"0,3-3 1148 0 0,3-2-1392 0 0,4-4 814 0 0,4-1 94 0 0,6-3-497 0 0,7-2 448 0 0,7-6-179 0 0,8-4-165 0 0,8-6-47 0 0,5-4 195 0 0,6-4-398 0 0,6-3 440 0 0,4-2-223 0 0,5-1-88 0 0,5-4-126 0 0,3-1 200 0 0,3-2-381 0 0,6-3 355 0 0,2-1-131 0 0,2-1-119 0 0,4-1-88 0 0,1 2 174 0 0,-2 1-345 0 0,1 2 374 0 0,-4 1-258 0 0,-5 3-23 0 0,-4 2-76 0 0,-5 0 76 0 0,-8 0-125 0 0,-4-1 148 0 0,-6 1-101 0 0,-5 1-23 0 0,-1 0 7 0 0,-3 1-18 0 0,-1 2-6 0 0,-1-1-26 0 0,0 1-32 0 0,0 0-2 0 0,0 0 44 0 0,-2 1-70 0 0,-1 3 31 0 0,-3 1-104 0 0,-5 3 103 0 0,-3 3-16 0 0,-5 2-50 0 0,-4 1 55 0 0,-4 1-112 0 0,-5 0-33 0 0,-4 1-4 0 0,-4-1-44 0 0,-4 0-37 0 0,-4 0-86 0 0,-1 1 48 0 0,-4 0-469 0 0,-2 0-279 0 0,-4-1-58 0 0,-4 0-2604 0 0,-4-1-176 0 0,-5-3 1606 0 0,0 6-218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5.7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76 567 3281 0 0,'-22'-20'14842'0'0,"18"20"-14497"0"0,0-1-283 0 0,0 1 1 0 0,1 0-1 0 0,-1 0 1 0 0,0 0 0 0 0,0 1-1 0 0,0-1 1 0 0,1 1-1 0 0,-5 1 1 0 0,8-2-68 0 0,-1 0 0 0 0,0 0 1 0 0,1 1-1 0 0,-1-1 0 0 0,0 0 0 0 0,1 1 1 0 0,-1-1-1 0 0,1 0 0 0 0,-1 1 1 0 0,1-1-1 0 0,-1 0 0 0 0,1 1 0 0 0,-1-1 1 0 0,1 1-1 0 0,0-1 0 0 0,-1 1 1 0 0,1-1-1 0 0,-1 1 0 0 0,1 0 1 0 0,0-1-1 0 0,0 1 0 0 0,-1-1 0 0 0,1 1 1 0 0,0 0-1 0 0,0-1 0 0 0,0 1 1 0 0,0 0-1 0 0,-1-1 0 0 0,1 1 0 0 0,0-1 1 0 0,0 1-1 0 0,0 0 0 0 0,1 1 1 0 0,0 1-28 0 0,0 0 1 0 0,0 0 0 0 0,1 0-1 0 0,-1 1 1 0 0,4 4 0 0 0,4 8-33 0 0,12 35-186 0 0,-3 1 1 0 0,-1 1-1 0 0,12 77 1 0 0,-17-62 144 0 0,2 84 1 0 0,-17 934 1084 0 0,7-664-844 0 0,1-341-89 0 0,4 0 0 0 0,4 0 0 0 0,37 127 0 0 0,-15-99-28 0 0,5-2-1 0 0,57 107 1 0 0,-51-130-6 0 0,4-1 1 0 0,3-3-1 0 0,4-2 0 0 0,108 115 1 0 0,-107-137-6 0 0,2-1 1 0 0,3-4 0 0 0,1-2-1 0 0,3-3 1 0 0,2-3 0 0 0,1-3-1 0 0,107 44 1 0 0,-87-50 39 0 0,2-3-1 0 0,1-5 1 0 0,161 25 0 0 0,-174-42-4 0 0,148-4 1 0 0,-171-8 0 0 0,0-2 0 0 0,-1-3 0 0 0,77-21-1 0 0,-52 6 57 0 0,128-57-1 0 0,-154 54-30 0 0,-1-4-1 0 0,-1-1 1 0 0,-2-3-1 0 0,-1-2 1 0 0,-2-2-1 0 0,45-46 1 0 0,-26 15 148 0 0,-3-3-1 0 0,-3-3 1 0 0,58-93 0 0 0,-67 83-23 0 0,-3-3 0 0 0,-5-1 0 0 0,37-107 0 0 0,-36 62 42 0 0,47-227 1 0 0,-33-33-56 0 0,-26-4-239 0 0,-18-99-198 0 0,-13 340 98 0 0,-12-134-48 0 0,-19 2 47 0 0,20 215-21 0 0,-28-104 0 0 0,23 129-149 0 0,-2 1 0 0 0,-3 1 0 0 0,-24-47 1 0 0,-46-60-2347 0 0,74 131 1555 0 0,-2 1 0 0 0,0 0-1 0 0,-2 2 1 0 0,-27-25 0 0 0,42 41 739 0 0,0 1 0 0 0,-1-1 0 0 0,1 1 0 0 0,-1 0 0 0 0,0 1 0 0 0,1-1 0 0 0,-1 1 0 0 0,0 0 1 0 0,-1 0-1 0 0,1 1 0 0 0,0-1 0 0 0,0 1 0 0 0,-1 0 0 0 0,1 0 0 0 0,-11 1 0 0 0,-17 3-1012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6.6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252 2170 4113 0 0,'38'14'14104'0'0,"-36"-8"-14053"0"0,0 0 0 0 0,-1-1 0 0 0,2 1-1 0 0,-1-1 1 0 0,1 0 0 0 0,0 0 0 0 0,0 0-1 0 0,0 0 1 0 0,1 0 0 0 0,-1-1 0 0 0,1 1 0 0 0,9 6-1 0 0,5 5-128 0 0,-1 1 0 0 0,-1 1 0 0 0,0 0 0 0 0,-1 1-1 0 0,-1 0 1 0 0,-1 1 0 0 0,-1 1 0 0 0,-1 0 0 0 0,0 0-1 0 0,13 42 1 0 0,1 34-551 0 0,22 191-1 0 0,-32 101 540 0 0,-40 235 726 0 0,3-172 108 0 0,23-219-534 0 0,2-82-137 0 0,5-21-95 0 0,-8-128 11 0 0,0 0-1 0 0,0 0 1 0 0,0 0-1 0 0,0 0 1 0 0,-1 1-1 0 0,1-1 1 0 0,-1 0-1 0 0,1 0 1 0 0,-2 3-1 0 0,2-5 8 0 0,-1 0 0 0 0,1 1-1 0 0,0-1 1 0 0,0 0 0 0 0,0 0-1 0 0,0 0 1 0 0,0 0-1 0 0,-1 1 1 0 0,1-1 0 0 0,0 0-1 0 0,0 0 1 0 0,0 0 0 0 0,-1 0-1 0 0,1 0 1 0 0,0 0 0 0 0,0 1-1 0 0,-1-1 1 0 0,1 0 0 0 0,0 0-1 0 0,0 0 1 0 0,0 0-1 0 0,-1 0 1 0 0,1 0 0 0 0,0 0-1 0 0,0 0 1 0 0,-1 0 0 0 0,1 0-1 0 0,0 0 1 0 0,0 0 0 0 0,-1 0-1 0 0,1 0 1 0 0,-1-1-13 0 0,0 0 0 0 0,0 1 0 0 0,0-1 1 0 0,0 0-1 0 0,1 1 0 0 0,-1-1 0 0 0,0 0 0 0 0,0 0 1 0 0,1 0-1 0 0,-1 1 0 0 0,0-3 0 0 0,-4-5-74 0 0,0-1-1 0 0,0 0 0 0 0,-3-12 1 0 0,-5-10-95 0 0,-31-64-305 0 0,-40-125-1 0 0,-144-702 1286 0 0,104-19 487 0 0,124 934-1271 0 0,-17-376 495 0 0,17 350-460 0 0,9-316 193 0 0,34-27-135 0 0,-24 272-70 0 0,49-161 0 0 0,26 10 82 0 0,-60 178 6 0 0,54-90 1 0 0,-79 153-117 0 0,22-39 53 0 0,2 1 0 0 0,59-70-1 0 0,-53 81 20 0 0,0 2 0 0 0,47-35 0 0 0,-55 51-37 0 0,2 1 0 0 0,0 1 0 0 0,63-28 0 0 0,-45 28-15 0 0,0 2 0 0 0,0 2 1 0 0,2 3-1 0 0,0 2 0 0 0,1 2 0 0 0,0 3 0 0 0,76-1 0 0 0,-41 9 13 0 0,144 21-1 0 0,-185-14-3 0 0,-1 2-1 0 0,-1 2 1 0 0,0 2 0 0 0,77 35-1 0 0,-82-28 10 0 0,-1 0 0 0 0,-1 3 0 0 0,-1 1 0 0 0,55 48 0 0 0,-60-41-15 0 0,-1 2 0 0 0,-1 1 0 0 0,-2 1 0 0 0,-2 1 0 0 0,-1 2 1 0 0,-2 0-1 0 0,-2 2 0 0 0,30 75 0 0 0,-34-65-25 0 0,-2 1-1 0 0,-3 0 1 0 0,-2 1 0 0 0,-2 0-1 0 0,-2 1 1 0 0,-3 0 0 0 0,-3 66 0 0 0,-8-31-39 0 0,-4 0 0 0 0,-3 0 1 0 0,-4-1-1 0 0,-42 119 0 0 0,-158 328-110 0 0,88-289 24 0 0,93-187 70 0 0,-3-2 1 0 0,-47 52-1 0 0,67-86 17 0 0,0-1 0 0 0,-1-1 0 0 0,-1-1 0 0 0,-1-1-1 0 0,-45 28 1 0 0,64-44 20 0 0,2-2-2 0 0,0 0 0 0 0,0 1-1 0 0,0-1 1 0 0,-1 0 0 0 0,1 0-1 0 0,0-1 1 0 0,0 1 0 0 0,-1 0 0 0 0,1-1-1 0 0,0 1 1 0 0,-5-1 0 0 0,6 0-2 0 0,1-1 1 0 0,-1 1 0 0 0,1-1 0 0 0,-1 1-1 0 0,1 0 1 0 0,-1-1 0 0 0,1 1 0 0 0,0-1-1 0 0,-1 0 1 0 0,1 1 0 0 0,-1-1 0 0 0,1 1-1 0 0,0-1 1 0 0,0 0 0 0 0,-1 1 0 0 0,1-1-1 0 0,0 0 1 0 0,0 1 0 0 0,0-1 0 0 0,0 0-1 0 0,0 1 1 0 0,0-1 0 0 0,0-1 0 0 0,-1-16-200 0 0,2 11 175 0 0,1 0 1 0 0,0 1-1 0 0,1-1 1 0 0,-1 1-1 0 0,1 0 1 0 0,0-1-1 0 0,1 1 1 0 0,0 1-1 0 0,4-7 1 0 0,7-6 1 0 0,22-21 0 0 0,-26 29 13 0 0,-4 3 49 0 0,1 1-1 0 0,0 0 1 0 0,0 0 0 0 0,1 1 0 0 0,-1 0 0 0 0,13-5-1 0 0,0 1 98 0 0,37-9-1 0 0,-41 14-70 0 0,0 1 0 0 0,1 1 0 0 0,-1 0 0 0 0,1 1 0 0 0,-1 1 1 0 0,1 1-1 0 0,-1 0 0 0 0,1 1 0 0 0,-1 1 0 0 0,34 11 0 0 0,-20-3 52 0 0,-1 1-1 0 0,0 2 1 0 0,0 1-1 0 0,53 37 1 0 0,151 137 257 0 0,-14 21-170 0 0,-129-120-122 0 0,59 64 190 0 0,44 43 19 0 0,51 18 63 0 0,-173-157-170 0 0,121 74-1 0 0,-69-61-23 0 0,146 59 1 0 0,-189-97-134 0 0,3-3 1 0 0,171 36-1 0 0,-179-53-40 0 0,0-4 0 0 0,103 0 0 0 0,-126-10-118 0 0,1-3 1 0 0,-1-2-1 0 0,-1-2 1 0 0,62-18-1 0 0,-87 18-404 0 0,-1-1-1 0 0,-1-2 1 0 0,1 0-1 0 0,-2-2 1 0 0,0-1 0 0 0,0-1-1 0 0,-2-1 1 0 0,0 0-1 0 0,0-2 1 0 0,-2-1-1 0 0,27-31 1 0 0,2-13-1498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5.9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291 1031 512 0 0,'-290'164'14399'0'0,"338"-184"-12422"0"0,234-50 1876 0 0,-143 39-2771 0 0,269-59 1092 0 0,-48 11-1099 0 0,355-92 37 0 0,172-45-848 0 0,-232 53-195 0 0,-420 104 2 0 0,-61 15-23 0 0,198-47-6 0 0,-85 33-60 0 0,142-12-50 0 0,-8 38-305 0 0,-366 31-15 0 0,104 14-1 0 0,-130-8 43 0 0,0 1 0 0 0,0 1-1 0 0,-1 2 1 0 0,-1 1-1 0 0,31 15 1 0 0,-47-19-102 0 0,0 0 1 0 0,0 1 0 0 0,0 1-1 0 0,-1-1 1 0 0,0 2 0 0 0,0-1-1 0 0,-1 1 1 0 0,12 16-1 0 0,8 19-2197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6.8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61 8 0 0,'45'-61'13539'0'0,"-43"63"-13387"0"0,2 5 369 0 0,0-1 0 0 0,0 1-1 0 0,-1 0 1 0 0,0 1 0 0 0,5 14 0 0 0,7 44 806 0 0,-8-31-870 0 0,43 228 1818 0 0,-30-142-1832 0 0,83 505 238 0 0,-79-487-671 0 0,34 218-178 0 0,-52-313-124 0 0,-3 0 0 0 0,-1 0-1 0 0,-2 0 1 0 0,-6 47 0 0 0,5-86 23 0 0,1 0 0 0 0,-1 0-1 0 0,-1 0 1 0 0,1-1 0 0 0,-3 6-1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7.2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113 444 576 0 0,'-66'-57'8783'0'0,"40"33"-6638"0"0,24 21-1864 0 0,0 0-1 0 0,0 0 1 0 0,0 1 0 0 0,0-1 0 0 0,0 0-1 0 0,1-1 1 0 0,-1 1 0 0 0,1 0 0 0 0,0 0 0 0 0,0-1-1 0 0,0 1 1 0 0,1-1 0 0 0,-1 1 0 0 0,0-6-1 0 0,1 2-38 0 0,1 0 0 0 0,-1 0-1 0 0,1 1 1 0 0,0-1-1 0 0,1 0 1 0 0,-1 0-1 0 0,1 1 1 0 0,1 0 0 0 0,-1-1-1 0 0,1 1 1 0 0,0 0-1 0 0,1 0 1 0 0,5-8-1 0 0,0 2-32 0 0,1 1 0 0 0,0 1 0 0 0,1-1 0 0 0,0 2-1 0 0,0-1 1 0 0,1 2 0 0 0,0-1 0 0 0,24-11 0 0 0,0 4 106 0 0,1 1 1 0 0,40-11-1 0 0,-32 12-16 0 0,1 3 0 0 0,0 1 0 0 0,88-7-1 0 0,22 16 235 0 0,-118 3-385 0 0,-1 2 0 0 0,43 9 1 0 0,-33-1-27 0 0,-1 2 0 0 0,-1 2 0 0 0,0 2 0 0 0,-1 1 0 0 0,-1 3 1 0 0,75 51-1 0 0,-63-33 6 0 0,-3 1 1 0 0,-1 3-1 0 0,57 64 1 0 0,-78-72-52 0 0,-1 0 1 0 0,-2 2-1 0 0,-2 0 1 0 0,-1 2-1 0 0,31 72 1 0 0,-39-71-10 0 0,-2 1 0 0 0,-1 1 1 0 0,-3 0-1 0 0,-1 0 0 0 0,-2 1 1 0 0,-2 0-1 0 0,-2 1 0 0 0,-2-1 1 0 0,-2 1-1 0 0,-1-1 1 0 0,-3 0-1 0 0,-2 0 0 0 0,-1 0 1 0 0,-22 64-1 0 0,18-78 1 0 0,-1-1 1 0 0,-2 0-1 0 0,-1 0 1 0 0,-33 44-1 0 0,21-36 12 0 0,-2-2 0 0 0,-59 53 0 0 0,42-49-69 0 0,-2-1 0 0 0,-2-3 1 0 0,-1-2-1 0 0,-2-2 0 0 0,-1-3 1 0 0,-1-2-1 0 0,-116 36 0 0 0,145-54-35 0 0,-270 73-329 0 0,226-66 44 0 0,0-2 1 0 0,-90 3 0 0 0,139-15 63 0 0,-30-3 0 0 0,44 1 130 0 0,0 0 1 0 0,0-1-1 0 0,0 1 0 0 0,0-2 0 0 0,1 1 1 0 0,-1-1-1 0 0,-7-4 0 0 0,13 6 68 0 0,1 0 0 0 0,-1 0 1 0 0,1 0-1 0 0,0 0 0 0 0,-1 0 0 0 0,1-1 1 0 0,0 1-1 0 0,-1 0 0 0 0,1-1 0 0 0,0 1 1 0 0,0 0-1 0 0,0-1 0 0 0,0 0 0 0 0,1 1 1 0 0,-1-1-1 0 0,0 1 0 0 0,0-3 0 0 0,0 1-41 0 0,1 0 0 0 0,0 0-1 0 0,0 0 1 0 0,0 0 0 0 0,0 0 0 0 0,0 0-1 0 0,0 0 1 0 0,1 0 0 0 0,1-5-1 0 0,1-1-171 0 0,0 0 1 0 0,1 1-1 0 0,0-1 0 0 0,1 0 0 0 0,9-11 0 0 0,80-97-4874 0 0,-63 82 1109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7.8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260 387 8 0 0,'47'-78'17031'0'0,"-50"104"-14992"0"0,3 32-1500 0 0,0-45 62 0 0,17 385 2275 0 0,19-98-2229 0 0,-23-235-586 0 0,2 0 0 0 0,38 97 0 0 0,-31-107-45 0 0,-20-53-93 0 0,-2-6 19 0 0,-3-7-35 0 0,-5-12-159 0 0,-6-23 0 0 0,1 0-90 0 0,-10-22-80 0 0,-70-203-909 0 0,-20 7 473 0 0,45 142 717 0 0,32 50 129 0 0,16 40-3 0 0,-23-56 1 0 0,38 74 75 0 0,0 0 0 0 0,0-1 0 0 0,1 0 0 0 0,1 0 0 0 0,1 0 0 0 0,-2-28 0 0 0,4 39-8 0 0,0 0 0 0 0,1 0 0 0 0,-1 0 0 0 0,1 0 0 0 0,-1 0 0 0 0,1 1 0 0 0,0-1 0 0 0,1 0 0 0 0,-1 0 0 0 0,1 1 0 0 0,-1-1-1 0 0,1 1 1 0 0,0 0 0 0 0,0-1 0 0 0,1 1 0 0 0,-1 0 0 0 0,1 0 0 0 0,-1 0 0 0 0,1 0 0 0 0,0 1 0 0 0,5-4 0 0 0,4-3 85 0 0,1 1 0 0 0,0 0 1 0 0,0 1-1 0 0,1 1 1 0 0,0 0-1 0 0,16-5 0 0 0,-5 2 62 0 0,21-7-3 0 0,1 3 1 0 0,0 2 0 0 0,0 1-1 0 0,1 3 1 0 0,58-1-1 0 0,15-3 145 0 0,33-1-38 0 0,105 17 9 0 0,-42 3-85 0 0,-201-9-218 0 0,0-1-1 0 0,0 0 1 0 0,0-1-1 0 0,-1-1 1 0 0,1-1-1 0 0,-1 0 1 0 0,0-1-1 0 0,16-9 1 0 0,-23 11 13 0 0,-6 2-92 0 0,1 1 1 0 0,-1-1 0 0 0,1 1-1 0 0,0 0 1 0 0,5-2-1 0 0,-8 3 35 0 0,0 0-1 0 0,1 0 1 0 0,-1 0-1 0 0,1 0 1 0 0,-1 0-1 0 0,1 0 1 0 0,-1 0-1 0 0,0 1 1 0 0,1-1-1 0 0,-1 0 1 0 0,1 0 0 0 0,-1 0-1 0 0,0 0 1 0 0,1 1-1 0 0,-1-1 1 0 0,0 0-1 0 0,1 0 1 0 0,-1 1-1 0 0,0-1 1 0 0,1 0-1 0 0,-1 0 1 0 0,0 1-1 0 0,1-1 1 0 0,-1 0-1 0 0,0 1 1 0 0,0-1-1 0 0,0 1 1 0 0,1-1-1 0 0,-1 0 1 0 0,0 1-1 0 0,0-1 1 0 0,0 1-1 0 0,0-1 1 0 0,0 0-1 0 0,0 1 1 0 0,0-1-1 0 0,0 1 1 0 0,0-1 0 0 0,0 0-1 0 0,0 1 1 0 0,0-1-1 0 0,0 1 1 0 0,0-1-1 0 0,0 1 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8.13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 1 8 0 0,'-42'76'12694'0'0,"46"-75"-12463"0"0,2 1 213 0 0,0-1 0 0 0,0 0 0 0 0,0-1 0 0 0,1 1 0 0 0,5-2 0 0 0,62-10 1754 0 0,25-2-650 0 0,278-26-223 0 0,-322 33-1824 0 0,105 2 0 0 0,-107 5-3297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8.4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0 343 272 0 0,'10'26'13125'0'0,"-7"-26"-12817"0"0,7 2 634 0 0,1-1 0 0 0,16 0 1 0 0,14-2 4 0 0,0-2 0 0 0,0-2 0 0 0,0-1 0 0 0,-1-3 0 0 0,61-20 0 0 0,-45 10-374 0 0,132-40 760 0 0,-148 49-1019 0 0,0 1 1 0 0,78-5 0 0 0,43 12-49 0 0,79-5-163 0 0,-205 4-456 0 0,0-2 0 0 0,0-2 0 0 0,-1-1 0 0 0,0-1 0 0 0,-1-2 0 0 0,52-24 0 0 0,101-60-6986 0 0,-134 69 4015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9.0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1176 118 8 0 0,'-19'-71'15998'0'0,"-25"49"-12527"0"0,34 17-3016 0 0,-1 1 0 0 0,1 1 1 0 0,-1 0-1 0 0,0 0 0 0 0,0 1 1 0 0,0 0-1 0 0,-16 0 1 0 0,8 2-164 0 0,1 0 1 0 0,0 2-1 0 0,-1 0 1 0 0,-34 8 0 0 0,0 6-6 0 0,1 2 0 0 0,0 2 0 0 0,1 2 0 0 0,-65 40 0 0 0,91-46-230 0 0,-1 0 24 0 0,0 1 0 0 0,-24 22 0 0 0,26-17-35 0 0,2 0 0 0 0,0 2 1 0 0,1 1-1 0 0,-26 40 1 0 0,31-38-40 0 0,1 1-1 0 0,1 1 1 0 0,2 0 0 0 0,0 1 0 0 0,-6 32 0 0 0,15-47 15 0 0,-2 27 0 0 0,4-26-23 0 0,1-11 6 0 0,-1 0 0 0 0,1 0 0 0 0,1 0 0 0 0,-1 1 0 0 0,1-1 1 0 0,-1 0-1 0 0,1 0 0 0 0,1 0 0 0 0,-1 0 0 0 0,1 0 0 0 0,0-1 0 0 0,0 1 0 0 0,0 0 1 0 0,1-1-1 0 0,0 1 0 0 0,0-1 0 0 0,0 0 0 0 0,0 0 0 0 0,0 0 0 0 0,1 0 1 0 0,0-1-1 0 0,0 1 0 0 0,0-1 0 0 0,0 0 0 0 0,0 0 0 0 0,10 4 0 0 0,8 3 12 0 0,1-1-1 0 0,0-1 0 0 0,0-1 0 0 0,1-1 0 0 0,27 4 1 0 0,124 5-31 0 0,-169-15 13 0 0,50 4 28 0 0,0 2 0 0 0,57 13 0 0 0,-88-13-29 0 0,1 1 0 0 0,-1 1 1 0 0,-1 2-1 0 0,0 0 1 0 0,0 2-1 0 0,37 24 0 0 0,-52-30 19 0 0,20 14 7 0 0,0 1 1 0 0,-2 1 0 0 0,32 32 0 0 0,-52-46-8 0 0,1 1 0 0 0,-1 1 0 0 0,-1-1 0 0 0,0 1 0 0 0,9 19 0 0 0,-12-21 10 0 0,-1-1-1 0 0,1 1 1 0 0,-1-1 0 0 0,-1 1-1 0 0,0 0 1 0 0,0 0 0 0 0,0 0-1 0 0,-1 0 1 0 0,-1 12 0 0 0,0-13 6 0 0,-1 0 0 0 0,1 0 1 0 0,-2 0-1 0 0,1 0 1 0 0,0-1-1 0 0,-1 1 0 0 0,-1-1 1 0 0,1 0-1 0 0,-1 0 1 0 0,0 0-1 0 0,0 0 1 0 0,-6 6-1 0 0,-1-1 72 0 0,0-1-1 0 0,-1 0 1 0 0,0 0-1 0 0,-20 12 1 0 0,1-6 168 0 0,0-2-1 0 0,-1 0 1 0 0,-62 15 0 0 0,14-3-72 0 0,-195 63 83 0 0,3 0-290 0 0,204-64-30 0 0,33-11-83 0 0,-1-1 0 0 0,-63 13-1 0 0,92-25 77 0 0,-11 3-373 0 0,-30 0 0 0 0,48-4 380 0 0,-1 0 0 0 0,0 0 0 0 0,1 0 0 0 0,-1 0 0 0 0,0 0 0 0 0,1 0 0 0 0,-1-1 0 0 0,1 1 0 0 0,-1 0 0 0 0,0 0 0 0 0,1-1 0 0 0,-1 1 0 0 0,1 0 0 0 0,-1 0 0 0 0,1-1 0 0 0,-1 1 0 0 0,1-1-1 0 0,-1 1 1 0 0,1 0 0 0 0,-1-1 0 0 0,1 1 0 0 0,0-1 0 0 0,-1 1 0 0 0,1-1 0 0 0,0 0 0 0 0,-1 0 0 0 0,-3-17-2083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0.0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24787 1 8 0 0,'-147'6'-9'0'0,"116"-3"156"0"0,1 2 2 0 0,-53 15-1 0 0,51-10 39 0 0,0 2 0 0 0,1 2 0 0 0,0 0 0 0 0,-34 23 0 0 0,-192 130 955 0 0,11 17-361 0 0,-326 318 1235 0 0,408-348-1427 0 0,-156 153 105 0 0,243-228-606 0 0,-159 158 52 0 0,-305 335 20 0 0,-43 53 135 0 0,45-49-270 0 0,-185 194 126 0 0,288-310-158 0 0,122-126-9 0 0,174-188 36 0 0,-195 201 164 0 0,-1195 1188 1301 0 0,852-859-912 0 0,481-479-408 0 0,-435 404 185 0 0,100-98-33 0 0,-649 624 226 0 0,814-796-525 0 0,88-82 20 0 0,-288 270 219 0 0,-520 467-38 0 0,422-406-205 0 0,19-17 92 0 0,313-265-117 0 0,-374 322 29 0 0,295-277 18 0 0,-301 256-49 0 0,244-188 84 0 0,-118 101-161 0 0,-71 24 171 0 0,-419 330-46 0 0,1039-833-26 0 0,-532 443-48 0 0,-11-22 42 0 0,443-353 37 0 0,-547 424-72 0 0,386-274-5 0 0,-497 411-162 0 0,-23-28-125 0 0,281-217-98 0 0,13 23-791 0 0,185-167-1582 0 0,167-138 1017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2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0,-1 0 9 0 0,0 1-154 0 0,-1-1-32 0 0,-1 0 30 0 0,0-1-131 0 0,0-2-132 0 0,1-1 106 0 0,-1-3-1463 0 0,-1-1-155 0 0,-3-1-85 0 0,-6 7-4026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5.9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11681 8118 512 0 0,'-23'3'1064'0'0,"0"0"-1"0"0,0-2 1 0 0,0 0 0 0 0,0-1-1 0 0,-23-4 1 0 0,-6-4 907 0 0,-54-14 0 0 0,69 11-1935 0 0,1-1 0 0 0,0-1 1 0 0,1-3-1 0 0,1 0 0 0 0,0-2 0 0 0,1-2 1 0 0,1-1-1 0 0,-31-27 0 0 0,15 5 16 0 0,2-3 0 0 0,-44-56 0 0 0,53 59-32 0 0,-37-44 60 0 0,-81-89 441 0 0,-75-37 408 0 0,-113-55 237 0 0,261 209-939 0 0,-282-187 322 0 0,107 77-374 0 0,59 37-74 0 0,-82-43-26 0 0,-84-53 57 0 0,-71-51 120 0 0,78 68 515 0 0,-10 17 224 0 0,306 163-832 0 0,-758-430 1088 0 0,481 264-1013 0 0,150 90-89 0 0,-361-239 50 0 0,221 110-137 0 0,11-13 167 0 0,-315-336 44 0 0,203 178-172 0 0,-21 52-73 0 0,276 225 3 0 0,-205-151 7 0 0,85 63-16 0 0,-1-14-26 0 0,-69-52-24 0 0,175 146 44 0 0,-294-202-493 0 0,261 201-139 0 0,-305-202-3946 0 0,400 255 2217 0 0,-2 3-352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9.91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7.84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65 0 512 0 0,'-19'10'1116'0'0,"14"-9"79"0"0,1 0 0 0 0,-1-1 0 0 0,0 1 0 0 0,-7-1 0 0 0,11 0-1115 0 0,1 0 0 0 0,0 0 0 0 0,-1 0 0 0 0,1 0 0 0 0,-1-1 0 0 0,1 1 0 0 0,-1 0 0 0 0,1 0 0 0 0,-1 0 0 0 0,1 0 1 0 0,-1 1-1 0 0,1-1 0 0 0,-1 0 0 0 0,1 0 0 0 0,-1 0 0 0 0,1 0 0 0 0,0 0 0 0 0,-1 1 0 0 0,1-1 0 0 0,-1 0 0 0 0,1 0 0 0 0,0 1 0 0 0,-1-1 0 0 0,1 0 0 0 0,-1 1 0 0 0,1-1 0 0 0,0 0 0 0 0,-1 1 0 0 0,1-1 1 0 0,0 0-1 0 0,0 1 0 0 0,-1-1 0 0 0,1 1 0 0 0,0-1 0 0 0,0 1 0 0 0,0-1 0 0 0,-1 1 0 0 0,16 4 1075 0 0,-2-2-891 0 0,0 0 0 0 0,1-1 0 0 0,-1-1 0 0 0,1 0 0 0 0,25-2 1 0 0,-6 1-48 0 0,151-13 509 0 0,-26 0-311 0 0,-16 12 134 0 0,185 20 0 0 0,530 97 992 0 0,-389-52-1042 0 0,907 114-96 0 0,-810-128-421 0 0,-426-39 11 0 0,1099 57-374 0 0,-898-53 87 0 0,-325-14 274 0 0,539 18-1454 0 0,-265-18 251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9.4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135 515 2128 0 0,'-18'-1'2437'0'0,"0"-1"-1"0"0,1 0 0 0 0,-24-7 0 0 0,6 1-1553 0 0,30 5 984 0 0,16 2-1164 0 0,17 2-294 0 0,4 1 110 0 0,64-3 1 0 0,-29-1-148 0 0,149-7 853 0 0,147 1 336 0 0,444 12 653 0 0,-626-4-1864 0 0,536-3 670 0 0,-297 0-549 0 0,152-4 57 0 0,-314 0-397 0 0,329-17 259 0 0,-576 23-381 0 0,560-48 363 0 0,-3-26-10 0 0,-340 37-220 0 0,335-59 47 0 0,537-45 167 0 0,-1082 141-355 0 0,521-28 226 0 0,-29 29-6 0 0,-359 6-21 0 0,271 47 0 0 0,-286-32-113 0 0,-12-2-40 0 0,79 8-78 0 0,-178-24-82 0 0,29 6 1 0 0,17 3-357 0 0,-62-11 186 0 0,1 0 1 0 0,-1-1 0 0 0,0-1-1 0 0,0 0 1 0 0,17-3-1 0 0,-10-1-1860 0 0,0 0-1 0 0,0-1 1 0 0,23-13 0 0 0,0-2-3247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18.5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48 8 0 0,'1'3'0'0'0,"1"-6"0"0"0,0-5 0 0 0,-2-28 0 0 0,0 36 0 0 0,0 0 0 0 0,0 0 0 0 0,0 0 0 0 0,0 0 0 0 0,0-1 0 0 0,0 1 0 0 0,0 0 0 0 0,0 0 0 0 0,0 0 0 0 0,0 0 0 0 0,0-1 0 0 0,0 1 0 0 0,0 0 0 0 0,0 0 0 0 0,0 0 0 0 0,0 0 0 0 0,1 0 0 0 0,-1-1 0 0 0,0 1 0 0 0,0 0 0 0 0,0 0 0 0 0,0 0 0 0 0,0 0 0 0 0,0 0 0 0 0,1 0 0 0 0,-1 0 0 0 0,0 0 0 0 0,0-1 0 0 0,0 1 0 0 0,0 0 0 0 0,0 0 0 0 0,1 0 0 0 0,-1 0 0 0 0,0 0 0 0 0,0 0 0 0 0,0 0 0 0 0,0 0 0 0 0,1 0 0 0 0,-1 0 0 0 0,0 0 0 0 0,0 0 0 0 0,0 0 0 0 0,0 0 0 0 0,1 0 0 0 0,-1 0 0 0 0,0 0 0 0 0,0 0 0 0 0,0 0 0 0 0,0 1 0 0 0,1-1 0 0 0,6 3 0 0 0,-5 0 0 0 0,1 0 0 0 0,-1 0 0 0 0,1-1 0 0 0,-1 1 0 0 0,2 5 0 0 0,-3-7 0 0 0,-1 0 0 0 0,0-1 0 0 0,1 1 0 0 0,-1 0 0 0 0,0 0 0 0 0,0 0 0 0 0,0-1 0 0 0,0 1 0 0 0,0 0 0 0 0,0 0 0 0 0,0 0 0 0 0,0 0 0 0 0,0-1 0 0 0,0 1 0 0 0,0 0 0 0 0,-1 1 0 0 0,1 3 0 0 0,9-3 0 0 0,-5-2 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25.5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62 186 8 0 0,'-1'1'140'0'0,"0"-1"0"0"0,0 0-1 0 0,1 0 1 0 0,-1 0 0 0 0,0-1 0 0 0,0 1 0 0 0,1 0 0 0 0,-1 0-1 0 0,0 0 1 0 0,0 0 0 0 0,1-1 0 0 0,-1 1 0 0 0,0 0 0 0 0,1-1-1 0 0,-1 1 1 0 0,0 0 0 0 0,1-1 0 0 0,-1 1 0 0 0,1-1 0 0 0,-1 1-1 0 0,0-2 1 0 0,-4-15 3296 0 0,3 9-3647 0 0,-15-112 3591 0 0,16 117-3235 0 0,1 0-1 0 0,-1 0 1 0 0,0 0 0 0 0,-1 0 0 0 0,1-1 0 0 0,-1 1 0 0 0,1 1-1 0 0,-1-1 1 0 0,-3-4 0 0 0,4 6 87 0 0,1 1-205 0 0,0 0 0 0 0,0 0 1 0 0,0 0-1 0 0,0 0 0 0 0,-1 0 0 0 0,1 0 0 0 0,0 0 1 0 0,0 0-1 0 0,0 0 0 0 0,-1 0 0 0 0,1 0 0 0 0,0 1 1 0 0,0-1-1 0 0,0 0 0 0 0,0 0 0 0 0,0 0 0 0 0,-1 0 1 0 0,1 0-1 0 0,0 0 0 0 0,0 0 0 0 0,0 0 0 0 0,0 1 1 0 0,0-1-1 0 0,0 0 0 0 0,0 0 0 0 0,-1 0 0 0 0,1 0 1 0 0,0 1-1 0 0,0-1 0 0 0,0 0 0 0 0,0 0 0 0 0,0 0 1 0 0,0 0-1 0 0,0 1 0 0 0,0-1 0 0 0,0 0 0 0 0,0 0 1 0 0,0 0-1 0 0,0 0 0 0 0,0 1 0 0 0,0-1 0 0 0,0 0 1 0 0,0 13 256 0 0,0 0 1 0 0,1 0-1 0 0,1-1 0 0 0,0 1 1 0 0,1 0-1 0 0,6 17 1 0 0,-3-14-61 0 0,5 8 176 0 0,16 28 447 0 0,-10-7-406 0 0,-13-30-351 0 0,-1-4 46 0 0,0 0 1 0 0,0 12-1 0 0,1 2-3 0 0,11 68 444 0 0,-8-40-316 0 0,27 135 544 0 0,6 2-354 0 0,4-42-332 0 0,-14-54-67 0 0,-8-23 25 0 0,17 63 5 0 0,64 455 739 0 0,-99-551-746 0 0,14 188 374 0 0,-14-74-246 0 0,2-14-26 0 0,-2-77-129 0 0,7 39 42 0 0,-2-35-21 0 0,-1 16-23 0 0,14 93 111 0 0,26 100-11 0 0,-20-94-55 0 0,-9-54-63 0 0,-4 27-69 0 0,-6-31 147 0 0,33 220-71 0 0,-22-243 2 0 0,-1-3-119 0 0,-11-45 154 0 0,2 23-58 0 0,-7-53-25 0 0,6 28-1 0 0,0-6 67 0 0,0 15-59 0 0,4 109-1 0 0,-9-22 5 0 0,1-65 15 0 0,-5-78-19 0 0,0 0 1 0 0,0 0 0 0 0,0 0-1 0 0,1 0 1 0 0,-1 0 0 0 0,1-1-1 0 0,-1 1 1 0 0,2 2 0 0 0,2 13 91 0 0,-4-16-89 0 0,0-1 0 0 0,1 1 0 0 0,-1 0 0 0 0,0 0-1 0 0,0-1 1 0 0,1 1 0 0 0,-1 0 0 0 0,0 0 0 0 0,1-1-1 0 0,-1 1 1 0 0,1 0 0 0 0,-1-1 0 0 0,1 1-1 0 0,-1-1 1 0 0,1 1 0 0 0,0-1 0 0 0,0 1 0 0 0,0 0 4 0 0,0 0 1 0 0,0 0 0 0 0,0 0 0 0 0,0 0 0 0 0,0 0 0 0 0,-1 0-1 0 0,1 0 1 0 0,0 1 0 0 0,-1-1 0 0 0,1 0 0 0 0,0 2-1 0 0,10 15-46 0 0,-1-2 37 0 0,1 7 49 0 0,-2-5-5 0 0,15 24 0 0 0,-22-39-42 0 0,-1 1 1 0 0,1-1-1 0 0,-1 1 0 0 0,3 7 1 0 0,4 11-35 0 0,-8-22 35 0 0,5 8 12 0 0,-5-7-4 0 0,1-1-1 0 0,-1 0 1 0 0,0 0-1 0 0,0 0 1 0 0,0 0-1 0 0,1 0 1 0 0,-1 1-1 0 0,0-1 1 0 0,0 0-1 0 0,0 0 1 0 0,1 0-1 0 0,-1 0 1 0 0,0 0-1 0 0,0 0 1 0 0,1 0-1 0 0,-1 0 1 0 0,0 0-1 0 0,0 0 1 0 0,0 0 0 0 0,1 0-1 0 0,-1 0 1 0 0,0 0-1 0 0,0 0 1 0 0,1 0-1 0 0,-1 0 1 0 0,0 0-1 0 0,0 0 1 0 0,0 0-1 0 0,1-1 1 0 0,-1 1-1 0 0,0 0 1 0 0,0 0-1 0 0,0 0 1 0 0,1 0-1 0 0,-1 0 1 0 0,0-1-1 0 0,0 1 1 0 0,0 0-1 0 0,0 0 1 0 0,1 0 0 0 0,-1 0-1 0 0,0-1 1 0 0,0 1-1 0 0,2-2-1 0 0,0-1 0 0 0,0 1 1 0 0,0 0-1 0 0,1 0 0 0 0,-1 1 0 0 0,1-1 0 0 0,-1 0 0 0 0,1 1 0 0 0,-1 0 1 0 0,1-1-1 0 0,0 1 0 0 0,0 0 0 0 0,0 1 0 0 0,0-1 0 0 0,-1 0 0 0 0,7 0 0 0 0,40-3-12 0 0,46 0 149 0 0,-92 3-128 0 0,1 1-1 0 0,-1-1 0 0 0,1 1 1 0 0,-1-1-1 0 0,0 0 0 0 0,1 0 1 0 0,-1-1-1 0 0,0 1 1 0 0,0-1-1 0 0,6-3 0 0 0,-1-1 35 0 0,0 0 0 0 0,11-12 0 0 0,7-19 14 0 0,-6 16-17 0 0,-2-1-1 0 0,23-36 1 0 0,-10 20-7 0 0,-23 28-27 0 0,1 0-1 0 0,12-11 1 0 0,10-11 12 0 0,3-4 51 0 0,-12 17-21 0 0,-15 13-32 0 0,0-1 0 0 0,-1 1 0 0 0,1-1 0 0 0,5-9 0 0 0,-5 8-12 0 0,0 0-1 0 0,0 0 0 0 0,1 0 0 0 0,16-13 0 0 0,10-8 6 0 0,-14 9 73 0 0,38-28-1 0 0,-15 17-93 0 0,0 1 29 0 0,-13 8 32 0 0,-20 16-56 0 0,-1-1 1 0 0,12-11-1 0 0,-6 3 11 0 0,1 0 0 0 0,0 0 0 0 0,1 2 0 0 0,1 0 0 0 0,21-11 0 0 0,39-24 84 0 0,0 0-60 0 0,-42 29-60 0 0,-21 10 61 0 0,1 1 0 0 0,0 1 0 0 0,18-7 0 0 0,31-7-83 0 0,-54 17 77 0 0,0-1 0 0 0,14-8-1 0 0,10-4-2 0 0,-21 11-10 0 0,-1-1 0 0 0,17-11-1 0 0,13-8 44 0 0,-35 22-55 0 0,-1-1 0 0 0,12-9 0 0 0,8-5-12 0 0,50-30 76 0 0,-28 18-37 0 0,-31 18 8 0 0,24-11 0 0 0,41-15 39 0 0,-29 15-26 0 0,-36 17-19 0 0,0-1 1 0 0,30-18 0 0 0,-37 19-22 0 0,-1 2 0 0 0,19-8 0 0 0,-18 9 2 0 0,-1-1-1 0 0,1 0 1 0 0,12-9 0 0 0,37-24 17 0 0,-42 27-28 0 0,1 0 0 0 0,31-12 0 0 0,-27 13 2 0 0,27-17 0 0 0,59-29-17 0 0,-106 54 25 0 0,18-11 19 0 0,0-1 0 0 0,0-1 1 0 0,25-24-1 0 0,-33 28-9 0 0,-1 0 0 0 0,26-15 0 0 0,-24 17-20 0 0,0 0 0 0 0,21-21 0 0 0,-28 25 8 0 0,0 0 0 0 0,0 0 0 0 0,1 0 1 0 0,0 1-1 0 0,13-5 0 0 0,-1 0-45 0 0,-12 5-11 0 0,-6 4 55 0 0,0-1 0 0 0,-1 1 0 0 0,1-1 0 0 0,-1 0 0 0 0,0 0 0 0 0,1 1 0 0 0,-1-1 1 0 0,1 0-1 0 0,-1 0 0 0 0,0 0 0 0 0,0 0 0 0 0,0-1 0 0 0,1 1 0 0 0,0-1 0 0 0,2-3-5 0 0,-4 5-4 0 0,1-1 1 0 0,-1 1-1 0 0,0 0 1 0 0,1-1 0 0 0,-1 1-1 0 0,0-1 1 0 0,1 1-1 0 0,-1 0 1 0 0,0-1-1 0 0,1 1 1 0 0,-1-1-1 0 0,0 1 1 0 0,0 0-1 0 0,0-1 1 0 0,1 1-1 0 0,-1-1 1 0 0,0 1 0 0 0,0-1-1 0 0,0 1 1 0 0,0-1-1 0 0,0 1 1 0 0,0-2-1 0 0,0-10 20 0 0,1 7-41 0 0,-1 0-1 0 0,0 0 0 0 0,0 0 0 0 0,0 0 1 0 0,-1 0-1 0 0,0 0 0 0 0,-2-9 0 0 0,-10-17-78 0 0,12 29 98 0 0,-1 1 1 0 0,1-1-1 0 0,0 0 1 0 0,1 0-1 0 0,-1 1 1 0 0,0-1-1 0 0,0 0 1 0 0,1 0-1 0 0,-1-3 1 0 0,1 4 11 0 0,1-15-29 0 0,1 6 24 0 0,4-20 7 0 0,-2-18 21 0 0,-4 14-7 0 0,-9-58 0 0 0,5 69-34 0 0,-13-63 0 0 0,14 74 14 0 0,1 1 0 0 0,1-1 1 0 0,-1-13-1 0 0,1 11 33 0 0,-3-23 1 0 0,-21-150-2 0 0,23 166-66 0 0,-14-76 2 0 0,7 45 42 0 0,-17-69 22 0 0,-35-182-159 0 0,55 274 146 0 0,-18-49 0 0 0,-2-10 16 0 0,-6-105-75 0 0,29 169 59 0 0,-14-63-46 0 0,8 45 58 0 0,-12-46-58 0 0,18 67 21 0 0,1 1-1 0 0,1-21 1 0 0,-3-28-4 0 0,1 37 19 0 0,3 23-7 0 0,-1 0 1 0 0,0 0 0 0 0,-2-10 0 0 0,-2-10 9 0 0,5 25-14 0 0,0-1 1 0 0,-1 1 0 0 0,1 0 0 0 0,-1 0 0 0 0,0 0-1 0 0,0-1 1 0 0,-1 1 0 0 0,1 0 0 0 0,-1 0 0 0 0,-2-3 0 0 0,-18-20 6 0 0,14 24 16 0 0,8 3-24 0 0,-1 0 0 0 0,1 0 0 0 0,-1 0 0 0 0,1 0 1 0 0,-1-1-1 0 0,1 1 0 0 0,-1 0 0 0 0,1 0 0 0 0,-1 0 0 0 0,1-1 1 0 0,-1 1-1 0 0,1 0 0 0 0,-1 0 0 0 0,1-1 0 0 0,0 1 0 0 0,-1 0 0 0 0,1-1 1 0 0,0 1-1 0 0,-1-1 0 0 0,-19-28 30 0 0,18 26-32 0 0,1-1 1 0 0,-1 1 0 0 0,1 0-1 0 0,-1 0 1 0 0,0 0 0 0 0,0 0-1 0 0,-1 0 1 0 0,1 0 0 0 0,-1 0 0 0 0,1 1-1 0 0,-1 0 1 0 0,-3-3 0 0 0,4 3-1 0 0,0 1 1 0 0,0 0-1 0 0,0-1 0 0 0,0 0 1 0 0,0 1-1 0 0,1-1 1 0 0,-1 0-1 0 0,-1-3 1 0 0,2 3 7 0 0,-1 1 1 0 0,1-1-1 0 0,0 1 1 0 0,0-1-1 0 0,-1 1 0 0 0,1 0 1 0 0,-1-1-1 0 0,1 1 1 0 0,-1 0-1 0 0,1 0 1 0 0,-1 0-1 0 0,-2-1 1 0 0,3 2-9 0 0,0-1-1 0 0,0 0 1 0 0,0 1 0 0 0,0-1 0 0 0,0 0 0 0 0,1 0 0 0 0,-1 1 0 0 0,0-1 0 0 0,0 0-1 0 0,0-1 1 0 0,-6-5-14 0 0,1 2 32 0 0,-1 1 0 0 0,0 1 0 0 0,0 0 0 0 0,0 0 0 0 0,0 0 0 0 0,-13-3 1 0 0,8 2 3 0 0,-21-9 0 0 0,-10-4-17 0 0,28 11 15 0 0,-13-2 56 0 0,17 6-57 0 0,1-1 0 0 0,-1 0 1 0 0,1-1-1 0 0,-12-6 0 0 0,10 5-19 0 0,-1 0 0 0 0,-20-5 0 0 0,15 4 38 0 0,-1 0 0 0 0,-24-12 0 0 0,26 10-25 0 0,-1 1 0 0 0,-35-9-1 0 0,24 10 46 0 0,0 1-1 0 0,-42-1 1 0 0,-26-1 2 0 0,67 4-48 0 0,-43-4 70 0 0,0-3 0 0 0,-88-24 0 0 0,18-14-10 0 0,117 39-48 0 0,-43-23 0 0 0,48 21 16 0 0,-1 1 0 0 0,-44-14 1 0 0,-55-9-2 0 0,-27-7 45 0 0,70 22-33 0 0,-195-53 30 0 0,204 52-51 0 0,-80-13 0 0 0,20 6-26 0 0,34 2 0 0 0,-70-15-30 0 0,150 36 35 0 0,-1 1-1 0 0,-30 0 1 0 0,41 2-17 0 0,1 0 0 0 0,-1 1 0 0 0,1-1 0 0 0,0 1-1 0 0,-1 0 1 0 0,1 1 0 0 0,0-1 0 0 0,-1 1 0 0 0,1-1 0 0 0,0 1 0 0 0,0 1 0 0 0,0-1 0 0 0,1 0-1 0 0,-1 1 1 0 0,-3 3 0 0 0,5-4-85 0 0,-1 1 0 0 0,1 0 0 0 0,-1 0 0 0 0,1 0 0 0 0,0 0 0 0 0,1 0 0 0 0,-1 0 0 0 0,-2 6 0 0 0,4-8-42 0 0,-1 1 0 0 0,1-1 0 0 0,0 1 0 0 0,-1-1-1 0 0,1 1 1 0 0,0-1 0 0 0,0 1 0 0 0,0-1 0 0 0,0 1 0 0 0,0-1-1 0 0,1 1 1 0 0,-1-1 0 0 0,0 0 0 0 0,1 1 0 0 0,-1-1 0 0 0,1 1-1 0 0,-1-1 1 0 0,1 0 0 0 0,0 1 0 0 0,-1-1 0 0 0,1 0 0 0 0,0 0-1 0 0,0 1 1 0 0,2 0 0 0 0,-3-1-13 0 0,1-1 0 0 0,0 1 0 0 0,-1-1 0 0 0,1 1 0 0 0,0-1 0 0 0,-1 1 0 0 0,1-1 0 0 0,0 0 1 0 0,0 0-1 0 0,-1 1 0 0 0,1-1 0 0 0,0 0 0 0 0,0 0 0 0 0,0 0 0 0 0,-1 0 0 0 0,1 0 0 0 0,0 0 0 0 0,0 0 0 0 0,0 0 0 0 0,-1 0 0 0 0,2 0 0 0 0,10-4-2453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4.49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0,'7'7'-24'0'0,"0"-1"0"0"0,1 0 0 0 0,0 0 0 0 0,0-1 0 0 0,0 0-1 0 0,17 6 1 0 0,57 17-464 0 0,-48-18 641 0 0,23 9-153 0 0,76 21 45 0 0,239 55 643 0 0,-253-69-334 0 0,14 5 95 0 0,-86-19-282 0 0,-21-6 171 0 0,31 11 0 0 0,-26-4-158 0 0,48 17 656 0 0,88 48 1 0 0,99 86 56 0 0,-257-158-894 0 0,280 188 338 0 0,-128-79-363 0 0,-58-38 127 0 0,23 23-77 0 0,-48-36-7 0 0,-47-38-7 0 0,93 69 4 0 0,20 16 48 0 0,69 47 24 0 0,341 165 615 0 0,-549-321-687 0 0,288 163 509 0 0,-194-108-422 0 0,97 50 81 0 0,198 83 135 0 0,-286-144-189 0 0,119 35 0 0 0,-124-47-115 0 0,7 4 26 0 0,327 102 213 0 0,425 115-103 0 0,-733-214-125 0 0,184 62-114 0 0,328 138 147 0 0,-207-76-104 0 0,-140-64 181 0 0,46 19-133 0 0,97 37-82 0 0,256 143 126 0 0,-619-267-34 0 0,278 115 46 0 0,-149-66-109 0 0,129 44 91 0 0,-11-4-75 0 0,126 64 97 0 0,38 33-8 0 0,-463-209-46 0 0,218 112 77 0 0,61 32-132 0 0,64 30 108 0 0,-125-74 0 0 0,200 88-13 0 0,-2-2-79 0 0,-116-49 60 0 0,-61-23 16 0 0,-33-15-92 0 0,25 17 98 0 0,-20-9-13 0 0,-155-81-65 0 0,99 45-4 0 0,35 16-3 0 0,-8-4-21 0 0,205 93 137 0 0,-407-185-83 0 0,394 184 118 0 0,68 17-116 0 0,-62-25 89 0 0,-25-4-109 0 0,-9 17 20 0 0,-192-103 19 0 0,37 21 17 0 0,-87-39 2 0 0,178 105-130 0 0,10 1 119 0 0,-203-117-46 0 0,69 27 130 0 0,-91-44-144 0 0,110 46 85 0 0,-63-33 0 0 0,-16-7-67 0 0,24 18 12 0 0,88 37-17 0 0,-52-25 136 0 0,-55-23-156 0 0,-70-30 84 0 0,71 42 0 0 0,64 38 81 0 0,-28-17-62 0 0,-73-41-28 0 0,142 52 0 0 0,-113-51 53 0 0,245 88 26 0 0,37 3 177 0 0,-154-31-106 0 0,-85-35-11 0 0,259 97 43 0 0,-252-95-131 0 0,-38-15-97 0 0,543 232 227 0 0,-482-209 11 0 0,64 22-3 0 0,-121-52-21 0 0,41 13-34 0 0,123 22-20 0 0,-141-39-83 0 0,-90-30-90 0 0,47 16 26 0 0,-5 2 63 0 0,72 28-159 0 0,-76-22 24 0 0,36 16-37 0 0,-105-41-74 0 0,62 39-1 0 0,-50-21-599 0 0,80 75 1 0 0,30 54-2388 0 0,-143-148 2781 0 0,45 49-940 0 0,1 4 307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5.3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616 0 512 0 0,'-65'4'512'0'0,"5"-4"504"0"0,-5-4-960 0 0,0 8-56 0 0,-5 5 0 0 0,-3 8-304 0 0,3 5-248 0 0,1 4 104 0 0,-9 13 120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6.4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32359 0 8 0 0,'-255'54'226'0'0,"89"-20"330"0"0,6 4-19 0 0,2 7 0 0 0,-273 119 1 0 0,148-39-441 0 0,-103 49-114 0 0,295-131 31 0 0,-436 211-31 0 0,-78 36-2 0 0,426-207 86 0 0,-424 189 233 0 0,95-44 630 0 0,-14-3-13 0 0,-95 44-124 0 0,-120 86-156 0 0,314-145-326 0 0,83-39 83 0 0,-257 132 29 0 0,-713 355 104 0 0,1156-587-539 0 0,-255 111 137 0 0,-364 119-23 0 0,722-281-88 0 0,-492 187 14 0 0,318-125 21 0 0,-106 41-80 0 0,121-37 20 0 0,-120 48 124 0 0,-498 213-35 0 0,453-183-94 0 0,-107 50 96 0 0,-589 271 73 0 0,539-254 84 0 0,422-181-214 0 0,-265 102-11 0 0,210-88 68 0 0,-1140 444 1008 0 0,1301-507-1084 0 0,-1074 418 870 0 0,956-369-799 0 0,-443 185 109 0 0,-370 165-199 0 0,361-163 247 0 0,239-92-212 0 0,7-3 96 0 0,-434 183 44 0 0,254-104 34 0 0,505-220-197 0 0,-590 237-27 0 0,380-153 20 0 0,127-49 35 0 0,-189 82 9 0 0,209-92-34 0 0,-147 55 17 0 0,91-35 20 0 0,-12 3-70 0 0,-113 41 45 0 0,20-6 13 0 0,67-31-19 0 0,-495 171 36 0 0,409-121-85 0 0,93-36 108 0 0,-5-4-106 0 0,-137 60 32 0 0,157-55-17 0 0,-43 21 122 0 0,81-46-91 0 0,-323 128-6 0 0,184-87 23 0 0,51-19-8 0 0,83-30 36 0 0,-162 66-133 0 0,204-76 144 0 0,-146 53-64 0 0,73-21 69 0 0,25-10-85 0 0,21-11 10 0 0,-70 27-12 0 0,19-6 20 0 0,42-15 0 0 0,15-9-35 0 0,-161 60 114 0 0,-6-18 45 0 0,234-71-119 0 0,-50 11 32 0 0,-84 30 0 0 0,4 6-60 0 0,63-20 13 0 0,-87 34-71 0 0,116-43 50 0 0,-46 21 68 0 0,-377 160-3 0 0,-41-46-24 0 0,411-123-45 0 0,-135 61-1 0 0,21 7 89 0 0,168-77-104 0 0,-147 75-276 0 0,-25 22-2669 0 0,166-88 1139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7.5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 22 512 0 0,'0'0'1'0'0,"-1"0"-1"0"0,1 0 1 0 0,0 0-1 0 0,-1-1 1 0 0,1 1-1 0 0,-1 0 1 0 0,1 0-1 0 0,0-1 1 0 0,-1 1-1 0 0,1 0 1 0 0,-1 0-1 0 0,1-1 1 0 0,0 1-1 0 0,-1 0 1 0 0,1-1-1 0 0,0 1 1 0 0,0-1-1 0 0,-1 1 1 0 0,1 0-1 0 0,0-1 1 0 0,0 1-1 0 0,0-1 1 0 0,-1 1-1 0 0,1-1 1 0 0,0 1-1 0 0,0 0 1 0 0,0-1 0 0 0,0 1-1 0 0,0-1 1 0 0,0 1-1 0 0,0-1 1 0 0,0 1-1 0 0,0-1 1 0 0,0 1-1 0 0,0-1 1 0 0,0 1-1 0 0,0-1 1 0 0,0 1-1 0 0,1 0 1 0 0,-1-1-1 0 0,0 1 1 0 0,0-1-1 0 0,0 1 1 0 0,1 0-1 0 0,-1-1 1 0 0,0 1-1 0 0,1-1 1 0 0,-1 1-1 0 0,0 0 1 0 0,1-1-1 0 0,-1 1 1 0 0,0 0-1 0 0,1 0 1 0 0,-1-1-1 0 0,1 1 1 0 0,-1 0-1 0 0,0 0 1 0 0,1 0-1 0 0,-1-1 1 0 0,1 1-1 0 0,-1 0 1 0 0,1 0 0 0 0,-1 0-1 0 0,1 0 1 0 0,-1 0-1 0 0,0 0 1 0 0,1 0-1 0 0,-1 0 1 0 0,2 0-1 0 0,-5-1-481 0 0,5 4 388 0 0,7 4 127 0 0,74 56-34 0 0,76 41 0 0 0,-144-96 0 0 0,0 0 0 0 0,1-1 0 0 0,0-1 0 0 0,0-1 0 0 0,28 6 0 0 0,-10-2 1 0 0,-7-4 559 0 0,0-1-1 0 0,1-1 1 0 0,-1-2-1 0 0,38-1 0 0 0,-21-1 543 0 0,-18 1-797 0 0,1 0 0 0 0,-1 2 1 0 0,0 1-1 0 0,42 11 0 0 0,60 16-195 0 0,14 3 71 0 0,139 58-173 0 0,-124-41-47 0 0,-25-9 86 0 0,144 37 154 0 0,25 8 145 0 0,-143-27-213 0 0,79 26-178 0 0,330 80 306 0 0,-376-101-171 0 0,-5 16-10 0 0,-29-13-187 0 0,19 12 206 0 0,-84-36-125 0 0,11 8 43 0 0,37 16 69 0 0,111 55-74 0 0,-191-89 21 0 0,33 7 72 0 0,-12-4-119 0 0,-26-10 80 0 0,98 32-1 0 0,-81-36 140 0 0,0-4 0 0 0,130 17 0 0 0,-190-33-137 0 0,-1 1 1 0 0,0-1-1 0 0,0 2 0 0 0,16 6 1 0 0,11 4 35 0 0,0-1-212 0 0,74 34-1 0 0,-103-41-264 0 0,0 0 0 0 0,0 0 1 0 0,-1 1-1 0 0,1 0 0 0 0,-2 1 0 0 0,13 13 0 0 0,-7-4-795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5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1261 2523 136 0 0,'0'0'0'0'0,"-3"0"144"0"0,-9 0 840 0 0,-3 0-846 0 0,-3 0 656 0 0,-3 1 156 0 0,-1 0-84 0 0,0-1-118 0 0,0-1-104 0 0,-1-3 251 0 0,1-2-406 0 0,-2-4 321 0 0,-1-5-186 0 0,-2-5-135 0 0,-1-8-98 0 0,-2-6 144 0 0,-2-7-301 0 0,-2-8 136 0 0,-1-6-133 0 0,-3-6-71 0 0,0-9 16 0 0,1-7-4 0 0,1-5-60 0 0,0-8-38 0 0,1-4-20 0 0,1-3-28 0 0,0-5-14 0 0,-1-2 10 0 0,-2-2-24 0 0,-5-4-3 0 0,-3-1-37 0 0,-2-3 0 0 0,-3-2-77 0 0,1 1 1 0 0,2 4 13 0 0,3 2-8 0 0,6 9-118 0 0,3 10 25 0 0,6 8-482 0 0,6 10-726 0 0,6 8 1196 0 0,6 7-4064 0 0,4 7 4288 0 0,6 6-1378 0 0,2 11-1377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9.7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10 8 0 0,'-5'0'0'0'0,"5"-5"0"0"0,0 1 0 0 0,5 4 0 0 0,-1 0 0 0 0,0 4 0 0 0,1 1 0 0 0,3-1 0 0 0,1-4 0 0 0,0 4 0 0 0,-1 1 0 0 0,-3-1 0 0 0,3 0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9.97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0,'109'23'0'0'0,"-98"-21"0"0"0,0 0 0 0 0,16 6 0 0 0,-19-5 0 0 0,1 0 0 0 0,-1-1 0 0 0,1 0 0 0 0,-1-1 0 0 0,14 1 0 0 0,98 2 112 0 0,-106-3-124 0 0,0 0-1 0 0,0 1 1 0 0,16 4 0 0 0,6 2 22 0 0,-23-6-8 0 0,-1 1-1 0 0,14 5 0 0 0,1 1 13 0 0,43 13-94 0 0,-61-19 78 0 0,-1 1 0 0 0,0 0 1 0 0,-1 0-1 0 0,1 1 0 0 0,12 10 0 0 0,2 1 2 0 0,4 1 0 0 0,-7-5 0 0 0,24 20 0 0 0,-33-24 0 0 0,-1-1 0 0 0,19 11 0 0 0,-11-12 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10.9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2913 0 8 0 0,'-61'20'0'0'0,"-103"37"0"0"0,-105 70 0 0 0,197-88 0 0 0,-95 56 0 0 0,-5 10 433 0 0,-12 8 248 0 0,-5 2-134 0 0,62-37-328 0 0,-31 32-64 0 0,13-7 42 0 0,-322 206 97 0 0,463-306-289 0 0,-221 159-8 0 0,-53 35 1 0 0,86-71-1693 0 0,174-117 1365 0 0,-3 0 117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33.2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31 58 8 0 0,'-3'-2'0'0'0,"0"-1"0"0"0,1 1 0 0 0,-1-1 0 0 0,1 0 0 0 0,-1 0 0 0 0,1 0 0 0 0,0-1 0 0 0,0 1 0 0 0,1 0 0 0 0,-1-1 0 0 0,1 1 0 0 0,0-1 0 0 0,-1 1 0 0 0,0-6 0 0 0,3 9 0 0 0,-1-1 0 0 0,1 1 0 0 0,-1-1 0 0 0,1 1 0 0 0,-1 0 0 0 0,1-1 0 0 0,-1 1 0 0 0,1 0 0 0 0,-1-1 0 0 0,1 1 0 0 0,0 0 0 0 0,-1 0 0 0 0,1-1 0 0 0,-1 1 0 0 0,1 0 0 0 0,0 0 0 0 0,-1 0 0 0 0,1 0 0 0 0,-1 0 0 0 0,1 0 0 0 0,0 0 0 0 0,-1 0 0 0 0,2 0 0 0 0,20 2 0 0 0,-18 0 0 0 0,0 1 0 0 0,1-1 0 0 0,-1 0 0 0 0,0 1 0 0 0,0 0 0 0 0,0 0 0 0 0,-1 1 0 0 0,1-1 0 0 0,-1 0 0 0 0,0 1 0 0 0,0 0 0 0 0,3 5 0 0 0,3 4 0 0 0,-2 0 0 0 0,11 23 0 0 0,0 9 91 0 0,-2 0 1 0 0,16 78-1 0 0,-3 98 961 0 0,-19 86 996 0 0,-2-33-345 0 0,-1-148-1125 0 0,25 314 464 0 0,15-66-827 0 0,84 280 120 0 0,24 139-343 0 0,-88-214 92 0 0,-26 2 105 0 0,-40-578-187 0 0,51 1142 599 0 0,-38-485-300 0 0,45 341 0 0 0,5-235-154 0 0,25-6-13 0 0,74 106-111 0 0,-144-778 9 0 0,28 133 22 0 0,73 360-198 0 0,-104-500 187 0 0,276 1515 21 0 0,-251-1345-90 0 0,62 362 199 0 0,44 243-253 0 0,13 199-94 0 0,-35 93 185 0 0,-37-37-3 0 0,-62-718-12 0 0,-6-106 23 0 0,36 535-162 0 0,-19 1 92 0 0,-8-44-732 0 0,-11-124-2597 0 0,-18-580 2197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36.0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47 0 720 0 0,'-5'3'371'0'0,"0"0"-1"0"0,0 0 0 0 0,0 0 1 0 0,1 1-1 0 0,0 0 1 0 0,-1 0-1 0 0,-4 6 0 0 0,8-9-363 0 0,1-1-1 0 0,0 1 0 0 0,-1 0 0 0 0,1-1 0 0 0,-1 1 0 0 0,1 0 0 0 0,0 0 0 0 0,0-1 0 0 0,-1 1 0 0 0,1 0 0 0 0,0 0 0 0 0,0-1 0 0 0,0 1 0 0 0,0 0 1 0 0,0 0-1 0 0,0 0 0 0 0,0-1 0 0 0,0 1 0 0 0,0 0 0 0 0,0 0 0 0 0,0 0 0 0 0,1-1 0 0 0,-1 1 0 0 0,0 0 0 0 0,0 0 0 0 0,1-1 0 0 0,-1 1 1 0 0,1 0-1 0 0,-1-1 0 0 0,1 1 0 0 0,-1 0 0 0 0,1-1 0 0 0,-1 1 0 0 0,1-1 0 0 0,-1 1 0 0 0,1-1 0 0 0,0 1 0 0 0,-1-1 0 0 0,1 1 0 0 0,1-1 0 0 0,2 4 0 0 0,1-2-1 0 0,0 1 1 0 0,0-1-1 0 0,7 3 1 0 0,41 14 9 0 0,-19-8-119 0 0,-1 1 1 0 0,63 34 0 0 0,-64-26 61 0 0,36 20-63 0 0,-34-22 231 0 0,-1 2-1 0 0,-1 2 1 0 0,-1 1-1 0 0,-1 1 1 0 0,39 41 0 0 0,-51-46 175 0 0,1-2 0 0 0,1 0 0 0 0,0-1 1 0 0,1-1-1 0 0,1-1 0 0 0,0-1 0 0 0,36 16 0 0 0,-21-17 85 0 0,1-2 0 0 0,1-1 0 0 0,77 7-1 0 0,122-3 94 0 0,-133-9-373 0 0,27-1-94 0 0,113 8 212 0 0,-177-3-191 0 0,206 25 155 0 0,163 30 164 0 0,-164-41 371 0 0,-270-22-715 0 0,50 4 269 0 0,65 13 1 0 0,49 19 178 0 0,-135-29-378 0 0,7 4 85 0 0,-1 1 0 0 0,0 1 0 0 0,45 24 0 0 0,103 67 293 0 0,-38-21-246 0 0,178 69-53 0 0,-278-132-119 0 0,147 50 103 0 0,-156-59-32 0 0,70 18 126 0 0,-33-9 41 0 0,115 46 0 0 0,-82-26-134 0 0,10 10-102 0 0,-78-31 0 0 0,0-2-1 0 0,49 13 0 0 0,-14-10-57 0 0,199 39 123 0 0,-89-34 16 0 0,-47-13-89 0 0,0 2 159 0 0,-55-4-132 0 0,-25-3 9 0 0,84 20 0 0 0,66 24 10 0 0,-11-3-17 0 0,269 83 145 0 0,-378-112-160 0 0,100 8 0 0 0,-114-18 40 0 0,44 3-75 0 0,29 3 62 0 0,-20 8 9 0 0,-2 6 1 0 0,159 57 0 0 0,-118-22 9 0 0,81 28-22 0 0,-1-18-10 0 0,-166-54 12 0 0,1-4 0 0 0,119 9 0 0 0,342 61 99 0 0,-249-21 39 0 0,-124-38-84 0 0,-106-19-103 0 0,134 8 171 0 0,-42-5-4 0 0,-24 0 31 0 0,32 4-31 0 0,-98-4-91 0 0,91 29 0 0 0,-61-14-43 0 0,17-2 97 0 0,-34-8-25 0 0,-63-12-71 0 0,29 12 0 0 0,-10-2 93 0 0,-2-4-98 0 0,38 15 64 0 0,-52-18-57 0 0,37 10 1 0 0,-38-13-57 0 0,-1 1 1 0 0,33 14-1 0 0,23 19 149 0 0,106 72 0 0 0,-131-79-55 0 0,83 41-1 0 0,-108-62-87 0 0,1-1 0 0 0,0-1 0 0 0,31 5 0 0 0,-23-5-30 0 0,-21-6 41 0 0,-1 0-1 0 0,14-1 0 0 0,4 2 12 0 0,1 0-21 0 0,26 6 34 0 0,14 3-40 0 0,0-1 1 0 0,2 1 12 0 0,-49-10-13 0 0,41 11-1 0 0,-32-5-7 0 0,33 3 1 0 0,15 4 27 0 0,-63-11 0 0 0,0-1-1 0 0,28 3 0 0 0,-39-6-11 0 0,0 1 0 0 0,0 0 0 0 0,-1 0 1 0 0,1 0-1 0 0,8 4 0 0 0,2 0 35 0 0,-10-4-34 0 0,-1 1 1 0 0,0 0 0 0 0,0 0-1 0 0,0 1 1 0 0,0-1-1 0 0,5 5 1 0 0,7 4 22 0 0,-9-6-13 0 0,0 0 1 0 0,-1 1 0 0 0,0-1-1 0 0,9 11 1 0 0,-9-9-13 0 0,1 0 1 0 0,-1-1-1 0 0,12 9 1 0 0,-2-9 46 0 0,-14-4-41 0 0,1 0-1 0 0,0 0 0 0 0,-1 0 1 0 0,1 0-1 0 0,0-1 0 0 0,0 1 0 0 0,0-1 1 0 0,0 0-1 0 0,0 0 0 0 0,4 1 1 0 0,15 6 54 0 0,-18-6-42 0 0,0 1-1 0 0,0 0 1 0 0,-1 0 0 0 0,1 0 0 0 0,-1 0-1 0 0,1 0 1 0 0,-1 1 0 0 0,0-1-1 0 0,0 1 1 0 0,-1 0 0 0 0,1 0 0 0 0,-1 0-1 0 0,2 5 1 0 0,6 7 5 0 0,-8-11-18 0 0,0 0 0 0 0,0 0 1 0 0,0 0-1 0 0,-1 1 0 0 0,2 7 0 0 0,3 14 8 0 0,0-9 5 0 0,0 1-1 0 0,-2 0 0 0 0,0 0 0 0 0,-1 0 0 0 0,0 26 0 0 0,-7 99 75 0 0,3-123-51 0 0,-24 239 58 0 0,19-186-80 0 0,-2 50 83 0 0,2 86-142 0 0,3-150 72 0 0,-3 54-53 0 0,-5 223 108 0 0,-10 178-60 0 0,8-178-75 0 0,9-159 132 0 0,2 238-70 0 0,3-220-14 0 0,0 19-34 0 0,-10 462 9 0 0,7-357 98 0 0,19-1-75 0 0,-15-282-5 0 0,34 287-25 0 0,20-3 41 0 0,9 67-37 0 0,-42-236 6 0 0,14 111 36 0 0,10 241 15 0 0,-28-279-54 0 0,19 143 4 0 0,-28-303-12 0 0,100 555 64 0 0,-76-468-46 0 0,55 215-102 0 0,-13-72 133 0 0,-27-100-85 0 0,26 160 130 0 0,-21 4-113 0 0,-31-201 59 0 0,24 197 28 0 0,4-2-49 0 0,11 77-64 0 0,-14-121 86 0 0,-35-236-38 0 0,36 221-21 0 0,-16 2 7 0 0,-22-158 67 0 0,4 136 40 0 0,-7-16-100 0 0,-2-136 16 0 0,-1-10 21 0 0,2 93-98 0 0,-4-111 96 0 0,-1-50 1 0 0,-1 0 0 0 0,-11 86 1 0 0,6-110-12 0 0,-1-1-1 0 0,-1 1 1 0 0,-1-1 0 0 0,-1 0 0 0 0,-15 28 0 0 0,5-18-3 0 0,-1-1 0 0 0,-34 41 0 0 0,-4-9 39 0 0,-41 41-15 0 0,74-77-16 0 0,1-3-5 0 0,-48 33 0 0 0,19-15 3 0 0,-7 5 4 0 0,-1-2-1 0 0,-2-2 1 0 0,-100 45 0 0 0,-233 77-57 0 0,374-155 52 0 0,-130 47 17 0 0,50-20-9 0 0,8-2 15 0 0,-247 96-97 0 0,220-77 77 0 0,-158 70 61 0 0,142-60-62 0 0,-45 22-2 0 0,32-7-60 0 0,-271 126 73 0 0,-311 79 18 0 0,127-64 1 0 0,-6 43 26 0 0,-150 68-89 0 0,579-253 57 0 0,-327 126-64 0 0,-44 17-5 0 0,-115 81 90 0 0,112-46-29 0 0,14-40-43 0 0,-74 45 85 0 0,518-214-57 0 0,-236 86 25 0 0,16-8-34 0 0,295-112 5 0 0,-300 136 14 0 0,29-17-85 0 0,167-76 67 0 0,4-1-115 0 0,-94 31-110 0 0,174-66-82 0 0,-68 38 0 0 0,55-26-364 0 0,31-17-669 0 0,0 1-1 0 0,0 1 1 0 0,-23 19-1 0 0,22-13-1929 0 0,3-2 1279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37.0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18 247 200 0 0,'-4'-13'208'0'0,"-5"0"984"0"0,5 0-968 0 0,4 0 433 0 0,0 0-625 0 0,9-4 0 0 0,-1 0-72 0 0,10-5-72 0 0,-1 5 96 0 0,5-9-121 0 0,-1 4-135 0 0,5-4-224 0 0,0-9-200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0.38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4 408 8 0 0,'0'-4'62'0'0,"0"-2"384"0"0,0 0 1 0 0,0 1 0 0 0,-1-1-1 0 0,-2-10 1 0 0,3 15-387 0 0,0 1 0 0 0,0-1 0 0 0,0 0-1 0 0,0 1 1 0 0,0-1 0 0 0,0 1 0 0 0,1-1-1 0 0,-1 0 1 0 0,0 1 0 0 0,0-1 0 0 0,0 1 0 0 0,1-1-1 0 0,-1 1 1 0 0,0-1 0 0 0,1 1 0 0 0,-1-1 0 0 0,1 1-1 0 0,-1-1 1 0 0,0 1 0 0 0,1-1 0 0 0,-1 1-1 0 0,1 0 1 0 0,-1-1 0 0 0,1 1 0 0 0,-1 0 0 0 0,1-1-1 0 0,-1 1 1 0 0,2 0 0 0 0,3-5 333 0 0,-3 4-347 0 0,0-1 0 0 0,0 0 0 0 0,0 1-1 0 0,0 0 1 0 0,0 0 0 0 0,1-1 0 0 0,-1 1 0 0 0,0 1-1 0 0,1-1 1 0 0,-1 0 0 0 0,0 0 0 0 0,1 1 0 0 0,-1 0-1 0 0,1-1 1 0 0,-1 1 0 0 0,1 0 0 0 0,-1 0 0 0 0,5 1-1 0 0,11 0-27 0 0,23 4-1 0 0,-38-4-20 0 0,0-1 8 0 0,0 1 0 0 0,0-1 0 0 0,0 1 0 0 0,0 0 0 0 0,0 0 0 0 0,0 0 0 0 0,-1 0 0 0 0,1 1 1 0 0,0-1-1 0 0,-1 1 0 0 0,1 0 0 0 0,-1 0 0 0 0,1-1 0 0 0,-1 2 0 0 0,0-1 0 0 0,0 0 0 0 0,0 0 0 0 0,0 1 0 0 0,0-1 0 0 0,0 1 0 0 0,-1-1 1 0 0,1 1-1 0 0,-1 0 0 0 0,0 0 0 0 0,2 4 0 0 0,-1 0 159 0 0,0 1 0 0 0,-1-1 0 0 0,0 0 0 0 0,0 1 0 0 0,0-1 0 0 0,-1 0 0 0 0,-2 16 0 0 0,-1 0 424 0 0,-9 27-1 0 0,-1 8 183 0 0,7-26-460 0 0,-6 52 394 0 0,9-28-544 0 0,3 0 0 0 0,12 97 1 0 0,-3-18-106 0 0,0 3 116 0 0,2-73 193 0 0,38 127 0 0 0,-11-47-75 0 0,-24-88-144 0 0,13 73-30 0 0,-7-26-5 0 0,10 35 59 0 0,15 202 0 0 0,-18-67 113 0 0,-19-204-236 0 0,22 160 436 0 0,17 202 53 0 0,-8 71-224 0 0,-17-223-125 0 0,-12-178-155 0 0,12 86-15 0 0,-6-69 54 0 0,57 476 184 0 0,-44-311-106 0 0,-28-267-144 0 0,24 449 192 0 0,-15-219-192 0 0,3 182 242 0 0,-8-307-286 0 0,12 151 196 0 0,-8-195-148 0 0,33 306 7 0 0,-17-6-12 0 0,-14-192-10 0 0,28 368 35 0 0,-32-427-21 0 0,11 141-189 0 0,-9-174 231 0 0,18 123-130 0 0,22-14 41 0 0,2 2-11 0 0,-26-71 62 0 0,-10-65-163 0 0,-8-38 154 0 0,7 21-83 0 0,-9-24 30 0 0,-3-20 79 0 0,0-1 1 0 0,-1 1-1 0 0,1 10 1 0 0,2 22-80 0 0,-4-40 51 0 0,0 1 1 0 0,0 0-1 0 0,0-1 0 0 0,0 1 0 0 0,0 0 1 0 0,1-1-1 0 0,-1 1 0 0 0,0 0 0 0 0,0-1 0 0 0,1 1 1 0 0,-1 0-1 0 0,0-1 0 0 0,1 1 0 0 0,-1 0 1 0 0,0-1-1 0 0,1 1 0 0 0,-1-1 0 0 0,1 1 1 0 0,-1-1-1 0 0,1 1 0 0 0,-1-1 0 0 0,1 0 1 0 0,-1 1-1 0 0,2 0 0 0 0,-2-1-4 0 0,1 0-1 0 0,-1 0 1 0 0,1 0-1 0 0,-1 0 1 0 0,1 0 0 0 0,-1 0-1 0 0,0 1 1 0 0,1-1 0 0 0,-1-1-1 0 0,1 1 1 0 0,-1 0-1 0 0,1 0 1 0 0,-1 0 0 0 0,1 0-1 0 0,-1 0 1 0 0,0 0-1 0 0,1 0 1 0 0,-1-1 0 0 0,1 1-1 0 0,-1 0 1 0 0,0 0-1 0 0,1-1 1 0 0,-1 1 0 0 0,1 0-1 0 0,-1 0 1 0 0,0-1 0 0 0,1 1-1 0 0,-1 0 1 0 0,0-1-1 0 0,0 1 1 0 0,1-1 0 0 0,-1 1-1 0 0,0 0 1 0 0,0-1-1 0 0,1 0 1 0 0,0-2-29 0 0,0 1 28 0 0,0 1 0 0 0,0-1 0 0 0,0 0 0 0 0,-1 0 0 0 0,1 0 0 0 0,-1 0 0 0 0,1 0 0 0 0,-1 0 0 0 0,1 0 0 0 0,-1 1-1 0 0,0-1 1 0 0,0-4 0 0 0,-1-7 43 0 0,0 9-21 0 0,1 1 0 0 0,0-1 0 0 0,0 0 0 0 0,0 0 1 0 0,0 1-1 0 0,1-1 0 0 0,-1 0 0 0 0,1 1 0 0 0,0-1 0 0 0,2-5 0 0 0,23-36-69 0 0,-24 42 44 0 0,0-1 0 0 0,0 0 0 0 0,-1 0 0 0 0,1 1 0 0 0,-1-1 0 0 0,0 0 0 0 0,1-7 0 0 0,-2 10 15 0 0,0 1 0 0 0,0-1 0 0 0,0 1-1 0 0,0-1 1 0 0,1 1 0 0 0,-1-1 0 0 0,0 1 0 0 0,0 0 0 0 0,0-1 0 0 0,1 1 0 0 0,-1-1 0 0 0,0 1 0 0 0,0 0 0 0 0,1-1-1 0 0,-1 1 1 0 0,0 0 0 0 0,1-1 0 0 0,-1 1 0 0 0,1 0 0 0 0,-1-1 0 0 0,1 1 0 0 0,0-1-7 0 0,-1 1 0 0 0,1 0 0 0 0,-1 0 0 0 0,0-1 0 0 0,1 1 1 0 0,-1 0-1 0 0,1-1 0 0 0,-1 1 0 0 0,0 0 0 0 0,1-1 0 0 0,-1 1 0 0 0,0-1 0 0 0,0 1 0 0 0,1-1 1 0 0,-1 1-1 0 0,0-1 0 0 0,0 1 0 0 0,0 0 0 0 0,1-1 0 0 0,-1 1 0 0 0,0-1 0 0 0,0 0 0 0 0,0-3 11 0 0,1 0-1 0 0,-1 1 0 0 0,1-1 0 0 0,0 0 1 0 0,2-4-1 0 0,-1 5 11 0 0,-1-1 1 0 0,0 0-1 0 0,0 0 1 0 0,0 0 0 0 0,0-5-1 0 0,8-10 145 0 0,-7 16-167 0 0,-1-1 1 0 0,1 0 0 0 0,0 0 0 0 0,-1 0-1 0 0,1-4 1 0 0,-1 4 2 0 0,1 0 0 0 0,-1 0 0 0 0,0 0-1 0 0,1 0 1 0 0,2-4 0 0 0,14-35 127 0 0,-14 35-84 0 0,1 1 1 0 0,1-1-1 0 0,-1 1 0 0 0,1 0 0 0 0,1 0 0 0 0,-1 1 1 0 0,1 0-1 0 0,12-9 0 0 0,-4 5-54 0 0,25-23 0 0 0,-4 4 119 0 0,-28 21-85 0 0,1-1 0 0 0,-1 0 0 0 0,-1-1 0 0 0,1 0 0 0 0,-2 0 0 0 0,12-21 0 0 0,-12 19 14 0 0,1 0-1 0 0,0 1 1 0 0,0 0 0 0 0,1 0 0 0 0,1 1 0 0 0,0 0 0 0 0,20-17-1 0 0,-21 20-30 0 0,-5 5-12 0 0,-1-1 0 0 0,1 1 0 0 0,0 0 0 0 0,0 1 0 0 0,6-4 0 0 0,39-17 96 0 0,-41 19-94 0 0,0 0 0 0 0,0-1 0 0 0,9-6 0 0 0,8-4 45 0 0,-11 8-52 0 0,-6 3 17 0 0,-1 0 0 0 0,1 0 0 0 0,-1-1 1 0 0,0 0-1 0 0,9-8 0 0 0,16-11 17 0 0,-9 7 65 0 0,-11 8-65 0 0,-1 0 1 0 0,2 0-1 0 0,-1 1 0 0 0,1 1 1 0 0,22-9-1 0 0,66-11-77 0 0,-72 18 67 0 0,-17 5-20 0 0,-1 0 0 0 0,19-8 0 0 0,-23 8 22 0 0,1 1 1 0 0,0 0-1 0 0,-1 0 1 0 0,1 1-1 0 0,10-2 1 0 0,15-2-35 0 0,-1-6 55 0 0,32-14 1 0 0,-53 21-49 0 0,34-22 136 0 0,-26 17-123 0 0,-1 0-1 0 0,22-17 0 0 0,12-7-3 0 0,2 3 37 0 0,40-22 16 0 0,-82 47-37 0 0,0 1 1 0 0,0 0 0 0 0,21-4 0 0 0,9-2 33 0 0,45-21 13 0 0,-44 23-56 0 0,-35 7-15 0 0,1 0 1 0 0,-1 0-1 0 0,1-1 1 0 0,-1 0-1 0 0,10-4 1 0 0,-5 2 56 0 0,1 0 51 0 0,-12 3-86 0 0,0 0-1 0 0,0 1 1 0 0,0-1 0 0 0,0 0 0 0 0,0 1 0 0 0,0-1 0 0 0,1 1 0 0 0,-1-1-1 0 0,0 1 1 0 0,0 0 0 0 0,0-1 0 0 0,1 1 0 0 0,-1 0 0 0 0,0 0 0 0 0,2 0 0 0 0,-2 0-11 0 0,1 0 1 0 0,-1 0-1 0 0,0-1 1 0 0,1 1-1 0 0,-1 0 1 0 0,0 0-1 0 0,0-1 1 0 0,0 1 0 0 0,1-1-1 0 0,-1 1 1 0 0,0-1-1 0 0,0 1 1 0 0,0-1-1 0 0,0 0 1 0 0,2-1-1 0 0,16-12 99 0 0,-15 12-94 0 0,-1 0 1 0 0,0 0-1 0 0,0 0 1 0 0,0 0-1 0 0,-1-1 0 0 0,1 1 1 0 0,0-1-1 0 0,-1 1 1 0 0,4-6-1 0 0,11-14 41 0 0,4 0 49 0 0,-7-1-45 0 0,12-31-1 0 0,-19 32-2 0 0,-5 17-40 0 0,-1 0 1 0 0,1 0 0 0 0,0 1-1 0 0,0-1 1 0 0,1 0 0 0 0,3-5-1 0 0,-3 6 9 0 0,-1-1 1 0 0,0 1-1 0 0,1-1 0 0 0,-2 1 1 0 0,1-1-1 0 0,0 0 0 0 0,0-6 1 0 0,3-6-50 0 0,-2 7 60 0 0,3-6 142 0 0,2 1-161 0 0,-7 12-4 0 0,0 0 0 0 0,0 0 1 0 0,1 0-1 0 0,-1 0 0 0 0,1 1 0 0 0,0-1 0 0 0,0 1 0 0 0,4-5 1 0 0,-3 6-8 0 0,-1 0 0 0 0,1 0 0 0 0,0 0 1 0 0,-1 0-1 0 0,1 1 0 0 0,0-1 0 0 0,0 1 0 0 0,-1 0 1 0 0,1-1-1 0 0,0 1 0 0 0,0 1 0 0 0,-1-1 1 0 0,4 1-1 0 0,6-1-18 0 0,9 1 50 0 0,-8-1-23 0 0,-1 0 0 0 0,1 0 0 0 0,-1-1 0 0 0,0 0 0 0 0,21-6 0 0 0,-18 3-4 0 0,0 0 0 0 0,0 1 0 0 0,25-2 0 0 0,47 3-27 0 0,-69 2 25 0 0,32 2 22 0 0,-28-1-23 0 0,0 0-1 0 0,24-4 1 0 0,-46 3 1 0 0,20-2 2 0 0,-1 0 0 0 0,0-2 0 0 0,1 0 0 0 0,-1-2 1 0 0,19-7-1 0 0,-15 3 6 0 0,1 1 0 0 0,0 1 0 0 0,1 1 0 0 0,0 2 0 0 0,31-4 0 0 0,75-9 15 0 0,-95 13-13 0 0,-17 2 2 0 0,29-1-1 0 0,-37 3-11 0 0,1 0 0 0 0,0-1 0 0 0,11-3 0 0 0,-11 3-9 0 0,-1-1 1 0 0,0 2 0 0 0,13-1 0 0 0,-12 1 1 0 0,0 0 1 0 0,0 0-1 0 0,0-1 1 0 0,0-1-1 0 0,16-5 1 0 0,-2-2 36 0 0,30-16 0 0 0,-52 25-44 0 0,0-1-1 0 0,1 1 1 0 0,-1-1 0 0 0,1 1 0 0 0,5 0-1 0 0,14-4 58 0 0,-14 1-39 0 0,0 1 0 0 0,0-2 1 0 0,0 1-1 0 0,14-10 1 0 0,-7 3 17 0 0,-13 9-34 0 0,-1 0 0 0 0,1 0-1 0 0,-1 0 1 0 0,6-6 0 0 0,-5 4 20 0 0,0 0-1 0 0,1 1 1 0 0,-1-1 0 0 0,1 1 0 0 0,0-1-1 0 0,0 2 1 0 0,0-1 0 0 0,1 0 0 0 0,7-2-1 0 0,32-13-21 0 0,19-11-42 0 0,-55 23 99 0 0,-7 5-42 0 0,-1 0 0 0 0,1 0 0 0 0,-1 0 0 0 0,1 1 0 0 0,-1-1 0 0 0,1 0 0 0 0,0 1 0 0 0,3-2 0 0 0,-3 2-6 0 0,1-1 1 0 0,0-1 0 0 0,0 1-1 0 0,0 0 1 0 0,-1 0 0 0 0,1-1 0 0 0,0 0-1 0 0,-1 1 1 0 0,0-1 0 0 0,1 0-1 0 0,-1 0 1 0 0,0 0 0 0 0,2-3-1 0 0,1 0 41 0 0,0-1-38 0 0,-1 3 1 0 0,0-1 0 0 0,-1 1 0 0 0,1-1 0 0 0,-1 0-1 0 0,4-7 1 0 0,-6 9 7 0 0,1-1 0 0 0,0 1-1 0 0,0 0 1 0 0,-1-1 0 0 0,1 1 0 0 0,1 0-1 0 0,-1 1 1 0 0,0-1 0 0 0,0 0-1 0 0,1 0 1 0 0,2-1 0 0 0,2-1 5 0 0,-1 0-24 0 0,-1 1 11 0 0,-1-1 0 0 0,1 1 0 0 0,0 1 0 0 0,0-1 0 0 0,0 1 0 0 0,1 0 0 0 0,6-2 0 0 0,9-3 2 0 0,-17 5-6 0 0,0 0 0 0 0,0 1 0 0 0,1 0 0 0 0,-1 0 0 0 0,0 0 1 0 0,6-1-1 0 0,-8 2-7 0 0,1 0 0 0 0,-1-1 0 0 0,1 0 0 0 0,-1 1 0 0 0,0-1 0 0 0,1 0 0 0 0,3-3 0 0 0,7-1 128 0 0,17-4-48 0 0,-6-5-71 0 0,-5 3-22 0 0,4-5-64 0 0,-21 14 96 0 0,1 0-1 0 0,-1 0 0 0 0,1 0 0 0 0,0 0 1 0 0,0 0-1 0 0,0 1 0 0 0,0-1 1 0 0,0 1-1 0 0,0 0 0 0 0,0 0 0 0 0,4-1 1 0 0,0 1-10 0 0,0-1 0 0 0,-1 0 1 0 0,1 0-1 0 0,-1 0 0 0 0,0-1 1 0 0,0 0-1 0 0,9-6 0 0 0,-12 7-2 0 0,-1 1-1 0 0,0-1 0 0 0,1 1 1 0 0,0 0-1 0 0,-1 0 1 0 0,1 0-1 0 0,0 1 0 0 0,-1-1 1 0 0,6 0-1 0 0,-4 0 15 0 0,-1 1 0 0 0,1-1 1 0 0,-1 0-1 0 0,1 0 0 0 0,4-2 0 0 0,30-10-21 0 0,-33 10 16 0 0,1 0 0 0 0,0 1 0 0 0,0-1 0 0 0,0 2 0 0 0,0-1 0 0 0,10-1 0 0 0,20-6-16 0 0,-15 1 1 0 0,-16 7 16 0 0,0-1 0 0 0,0 0-1 0 0,1 0 1 0 0,-2-1 0 0 0,1 1 0 0 0,0-1-1 0 0,0 0 1 0 0,6-6 0 0 0,-1-3-1 0 0,-9 10-3 0 0,0 1 0 0 0,0-1 0 0 0,0 1 0 0 0,0-1 1 0 0,0 1-1 0 0,0 0 0 0 0,1-1 0 0 0,-1 1 0 0 0,0 0 0 0 0,1 0 0 0 0,2-2 0 0 0,17-10 67 0 0,-10 4-27 0 0,-9 8-39 0 0,0-1-4 0 0,1 0 0 0 0,0 0 0 0 0,0 0 1 0 0,0 1-1 0 0,0-1 0 0 0,0 1 0 0 0,0 0 0 0 0,0 0 1 0 0,7-1-1 0 0,-9 1 0 0 0,1 0 1 0 0,0 0-1 0 0,0 0 1 0 0,-1 0 0 0 0,1 0-1 0 0,-1-1 1 0 0,1 1-1 0 0,-1-1 1 0 0,1 1-1 0 0,-1 0 1 0 0,0-1-1 0 0,0 0 1 0 0,0 1 0 0 0,2-4-1 0 0,0-2-8 0 0,-2 5 18 0 0,-1 1 0 0 0,1-1 0 0 0,0 1 0 0 0,-1-1 0 0 0,0 1 0 0 0,1-1-1 0 0,-1 1 1 0 0,0-1 0 0 0,1-3 0 0 0,7-97 55 0 0,-7 84-46 0 0,5-28 0 0 0,-3 28 8 0 0,0-27 0 0 0,6-124 193 0 0,-9 129-196 0 0,-2 0 1 0 0,-1 0-1 0 0,-2 1 1 0 0,-2-1-1 0 0,-1 1 1 0 0,-2 1-1 0 0,-28-68 1 0 0,28 80 8 0 0,-10-41 1 0 0,11 36-15 0 0,-18-94 134 0 0,14 58-86 0 0,-44-232 293 0 0,24 161-175 0 0,20 88-127 0 0,-8-65-1 0 0,12 59-80 0 0,-16-91 91 0 0,-25-130 66 0 0,-6 29 125 0 0,45 195-224 0 0,-40-215 73 0 0,43 218-107 0 0,-9-52 123 0 0,-31-193-130 0 0,30 195-10 0 0,-36-141 52 0 0,47 211 7 0 0,-3-33 0 0 0,5 28-66 0 0,-13-94-8 0 0,-8-97 32 0 0,17 129 42 0 0,-39-169-11 0 0,27 178-68 0 0,5 24 44 0 0,-7-65 0 0 0,10 38-9 0 0,-5-66-38 0 0,-4-82 41 0 0,19 198 33 0 0,-2-29-12 0 0,-4-178-9 0 0,8 209-27 0 0,-12-62 0 0 0,1 16 62 0 0,11 74-44 0 0,-1 0-1 0 0,0 0 1 0 0,0 1-1 0 0,-1-1 0 0 0,0 1 1 0 0,-1-1-1 0 0,0 1 1 0 0,-1 0-1 0 0,0 0 1 0 0,0 1-1 0 0,-1 0 1 0 0,-1 0-1 0 0,1 0 1 0 0,-1 1-1 0 0,-1-1 0 0 0,-13-10 1 0 0,19 18-3 0 0,-1-1 0 0 0,1 1 0 0 0,-1 0 0 0 0,0 0 0 0 0,0 0 0 0 0,0 0 0 0 0,1 0 0 0 0,-1 1 0 0 0,0-1 0 0 0,0 1 0 0 0,-5 0 0 0 0,-14-3-17 0 0,-8-1 44 0 0,8-2 7 0 0,16 4-29 0 0,0 1 0 0 0,0-1 0 0 0,0-1 1 0 0,0 1-1 0 0,-8-5 0 0 0,4 1-6 0 0,1 1-1 0 0,0 0 0 0 0,1 0 0 0 0,0-1 0 0 0,0-1 0 0 0,0 1 0 0 0,0-1 1 0 0,1 0-1 0 0,-9-13 0 0 0,-11-12 65 0 0,-6-9-57 0 0,22 27-8 0 0,0 1 1 0 0,0 1-1 0 0,-1 0 1 0 0,-1 0 0 0 0,0 1-1 0 0,-20-13 1 0 0,-41-20 5 0 0,-16-5 7 0 0,-94-67 50 0 0,103 73-46 0 0,46 22-19 0 0,-1 1 1 0 0,-1 3 0 0 0,-47-17-1 0 0,48 22 62 0 0,10 3-61 0 0,-29-5-1 0 0,-48-12-11 0 0,-133-37 24 0 0,96 22 36 0 0,57 15-20 0 0,-141-67 0 0 0,141 56-32 0 0,-149-84 62 0 0,98 47-92 0 0,51 28 65 0 0,27 14 12 0 0,-74-29-1 0 0,-74-16-20 0 0,138 56-10 0 0,-79-16-1 0 0,-81-14-5 0 0,97 20 47 0 0,16 2-63 0 0,-83-16-23 0 0,59 21-132 0 0,18 2-35 0 0,87 16-214 0 0,-1-1 1 0 0,-61-23-1 0 0,65 18-1976 0 0,-43-24 0 0 0,35 14-1497 0 0,1 0-318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1.3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78 408 0 0,'4'-4'944'0'0,"1"-9"-8"0"0,-5 4-103 0 0,0 1-481 0 0,8-1-576 0 0,10 0-424 0 0,-1-4-241 0 0,5 0-31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2.1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 0 8 0 0,'-4'0'0'0'0,"0"5"0"0"0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2.2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96 96 8 0 0,'-13'-9'80'0'0,"-4"5"-72"0"0,4 0 496 0 0,4 4-112 0 0,-4-5 32 0 0,4 1-264 0 0,5 0 48 0 0,0-1-88 0 0,-1 1-24 0 0,1 0-24 0 0,4-5-72 0 0,-4 0-264 0 0,4 1 88 0 0,0-1-176 0 0,4 0-160 0 0,-4 5 160 0 0,4 0-16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7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1700 0 0 0,'0'0'0'0'0,"0"6"0"0"0,0 6 308 0 0,-2 3-107 0 0,-2 2 106 0 0,-3 1 653 0 0,-1-1-146 0 0,-1-5-74 0 0,-3-3 42 0 0,-2-6 352 0 0,-2-5-601 0 0,-5-7 623 0 0,-2-6-361 0 0,-3-4-171 0 0,-3-8-84 0 0,-1-4 196 0 0,-1-5-459 0 0,0-9 400 0 0,2-4-252 0 0,2-7-124 0 0,1-6-82 0 0,2-6 72 0 0,3-3-223 0 0,2-6 81 0 0,2-4-22 0 0,4-3-47 0 0,1-4-135 0 0,3 1 93 0 0,1 4-141 0 0,1 1 56 0 0,-1 5-66 0 0,0 4-40 0 0,-2 3-29 0 0,-1 3-155 0 0,0 1 263 0 0,-1-1-674 0 0,2 1-108 0 0,1 1 125 0 0,2-2-1945 0 0,3 1 2184 0 0,1 14-5970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4.9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39 1447 512 0 0,'0'-2'-7'0'0,"1"0"0"0"0,-1 0-1 0 0,1 0 1 0 0,-1 0 0 0 0,1 0 0 0 0,0 0-1 0 0,-1 0 1 0 0,1 0 0 0 0,0 0 0 0 0,1 0-1 0 0,-1 1 1 0 0,0-1 0 0 0,0 0 0 0 0,1 1-1 0 0,-1-1 1 0 0,2-1 0 0 0,0 1 58 0 0,-1 0 1 0 0,0 0-1 0 0,-1-1 1 0 0,1 1-1 0 0,0-1 0 0 0,-1 1 1 0 0,3-6-1 0 0,-2 2 1178 0 0,-1-1 0 0 0,0 1 0 0 0,0-1 0 0 0,-1 0 0 0 0,0-6 0 0 0,-2 11-328 0 0,2 2-833 0 0,-1 0-1 0 0,1 0 1 0 0,0-1-1 0 0,-1 1 1 0 0,1 0 0 0 0,-1 0-1 0 0,1-1 1 0 0,0 1-1 0 0,-1 0 1 0 0,1 0-1 0 0,0-1 1 0 0,0 1 0 0 0,-1 0-1 0 0,1-1 1 0 0,0 1-1 0 0,0-1 1 0 0,-1 1-1 0 0,1 0 1 0 0,0-1 0 0 0,0 1-1 0 0,0-1 1 0 0,0 1-1 0 0,-1-1 1 0 0,1-4 644 0 0,1-8 556 0 0,-1 12-1228 0 0,0 1 0 0 0,0 0 0 0 0,0-1 0 0 0,0 1 0 0 0,0 0 0 0 0,0-1 0 0 0,0 1 0 0 0,1 0 0 0 0,-1-1 0 0 0,0 1 0 0 0,0 0 0 0 0,0 0 0 0 0,0-1 0 0 0,1 1 0 0 0,-1 0 0 0 0,0-1 0 0 0,0 1 0 0 0,1 0 0 0 0,-1 0 0 0 0,0 0 0 0 0,0-1 1 0 0,1 1-1 0 0,-1 0 0 0 0,0 0 0 0 0,1 0 0 0 0,-1 0 0 0 0,0 0 0 0 0,1 0 0 0 0,-1-1 0 0 0,0 1 0 0 0,1 0 0 0 0,-1 0 0 0 0,1 0 254 0 0,8 2 1169 0 0,-8-1-1408 0 0,-1 1 0 0 0,1-1 0 0 0,0 1 0 0 0,-1 0 0 0 0,1-1 0 0 0,-1 1 0 0 0,1 0 0 0 0,-1-1-1 0 0,0 1 1 0 0,1 0 0 0 0,-1 0 0 0 0,0-1 0 0 0,0 1 0 0 0,-1 0 0 0 0,1 3 0 0 0,0 16 509 0 0,14 88 745 0 0,-10-70-833 0 0,15 69 0 0 0,4 4-107 0 0,-12-65-118 0 0,7 70 0 0 0,-18-112-237 0 0,5 76 118 0 0,-5-80-204 0 0,0-1 51 0 0,-1 0-1 0 0,0 0 0 0 0,0 0 0 0 0,0-1 1 0 0,0 1-1 0 0,0 0 0 0 0,0 0 1 0 0,0-1-1 0 0,1 1 0 0 0,-1-1 0 0 0,0 1 1 0 0,0-1-1 0 0,-1 0 0 0 0,-2-6-164 0 0,1 0 0 0 0,-1 0 0 0 0,1-1 1 0 0,0 1-1 0 0,1-1 0 0 0,-3-14 0 0 0,-4-51-581 0 0,9 65 684 0 0,-5-101-792 0 0,4 85 718 0 0,0 6 16 0 0,-5-30 1 0 0,-7-17 92 0 0,-10-43 5 0 0,1 33 55 0 0,-30-115 33 0 0,47 166-29 0 0,1 13 45 0 0,2 1 0 0 0,0-1 0 0 0,-2-19 0 0 0,5 29-42 0 0,1 0-1 0 0,-1 1 0 0 0,1-1 1 0 0,-1 1-1 0 0,0-1 1 0 0,1 1-1 0 0,-1 0 0 0 0,1-1 1 0 0,2 1-1 0 0,0 0-18 0 0,45-12 224 0 0,-30 12 2 0 0,-18 0-197 0 0,1 0-1 0 0,-1 0 1 0 0,1 1-1 0 0,-1-1 1 0 0,1 0-1 0 0,-1 0 1 0 0,1 0-1 0 0,-1-1 1 0 0,1 1 0 0 0,-1 0-1 0 0,1 0 1 0 0,-1-1-1 0 0,1 1 1 0 0,-1-1-1 0 0,0 1 1 0 0,1-1-1 0 0,-1 0 1 0 0,2-1 0 0 0,0-1 57 0 0,0 1 1 0 0,1-1 0 0 0,-1 1-1 0 0,1-1 1 0 0,4-1 0 0 0,9-13 397 0 0,-11 10-349 0 0,-6 7-128 0 0,0 0-1 0 0,0-1 1 0 0,0 1-1 0 0,1 0 1 0 0,-1-1-1 0 0,0 1 1 0 0,0 0-1 0 0,0-1 1 0 0,1 1-1 0 0,-1 0 1 0 0,0 0 0 0 0,1-1-1 0 0,-1 1 1 0 0,0 0-1 0 0,0 0 1 0 0,1-1-1 0 0,-1 1 1 0 0,0 0-1 0 0,1 0 1 0 0,-1 0-1 0 0,0 0 1 0 0,1 0 0 0 0,-1 0-1 0 0,0-1 1 0 0,1 1-1 0 0,30-8 273 0 0,-2 3-7 0 0,-26 4-253 0 0,-1 0 1 0 0,0 0 0 0 0,0 0-1 0 0,0-1 1 0 0,0 1-1 0 0,0 0 1 0 0,0-1-1 0 0,1-1 1 0 0,-2 2-6 0 0,1 0 0 0 0,-1-1 0 0 0,0 1 0 0 0,0 0 0 0 0,1 0 0 0 0,-1 1 0 0 0,1-1 0 0 0,-1 0 0 0 0,1 0 0 0 0,-1 1 0 0 0,1-1 0 0 0,-1 1 0 0 0,1-1 0 0 0,0 1 0 0 0,-1 0 0 0 0,1-1 0 0 0,2 1 0 0 0,3 0 43 0 0,1-1 0 0 0,-1 0 0 0 0,12-3 0 0 0,-12 2-4 0 0,1 0 0 0 0,-1 1 1 0 0,13-1-1 0 0,-13 2-13 0 0,1-1-1 0 0,-1 0 0 0 0,1 0 0 0 0,-1-1 0 0 0,0 0 0 0 0,0-1 0 0 0,0 1 0 0 0,0-1 0 0 0,0 0 0 0 0,-1-1 0 0 0,1 0 0 0 0,-1 0 0 0 0,0 0 0 0 0,0-1 0 0 0,-1 0 1 0 0,8-8-1 0 0,78-89 275 0 0,-76 84-304 0 0,1 2 1 0 0,25-21-1 0 0,-22 20 17 0 0,-2 5-5 0 0,-1 0 1 0 0,23-11-1 0 0,-12 6-19 0 0,8-5 47 0 0,-5 2 30 0 0,43-20 0 0 0,-51 28-38 0 0,25-16 0 0 0,-3 2-16 0 0,35-26 149 0 0,-58 37-122 0 0,0 1 0 0 0,46-23 0 0 0,-56 31-14 0 0,0 0 1 0 0,0-1-1 0 0,0-1 0 0 0,10-9 1 0 0,-17 14-53 0 0,12-7 15 0 0,-13 8 9 0 0,0 0 0 0 0,1-1-1 0 0,-1 1 1 0 0,0 0 0 0 0,0-1-1 0 0,5-5 1 0 0,34-42 61 0 0,-39 47-65 0 0,0 0 0 0 0,0 0 0 0 0,1 1 0 0 0,-1-1-1 0 0,0 1 1 0 0,1 0 0 0 0,0 0 0 0 0,7-3 0 0 0,0 0 25 0 0,7 3 132 0 0,-15-3-157 0 0,0 0 0 0 0,1 1 0 0 0,0-1 0 0 0,-1 1 0 0 0,2-1 1 0 0,-1 1-1 0 0,8-5 0 0 0,-4 7-12 0 0,1 0 15 0 0,-9 1-9 0 0,1 1 0 0 0,-1 0 1 0 0,1-1-1 0 0,-1 1 0 0 0,1 0 0 0 0,-1 0 0 0 0,1 0 0 0 0,-1 0 0 0 0,1 0 0 0 0,0 0 0 0 0,-1-1 0 0 0,1 1 1 0 0,-1 0-1 0 0,1 1 0 0 0,-1-1 0 0 0,1 0 0 0 0,0 0 0 0 0,-1 0 0 0 0,1 0 0 0 0,-1 0 0 0 0,1 0 0 0 0,-1 1 1 0 0,1-1-1 0 0,-1 0 0 0 0,1 1 0 0 0,-1-1 0 0 0,1 0 0 0 0,-1 1 0 0 0,1-1 0 0 0,-1 0 0 0 0,1 1 0 0 0,-1-1 1 0 0,1 1-1 0 0,3 25 49 0 0,0-17-63 0 0,-4-9 12 0 0,0 0 1 0 0,0 0-1 0 0,0 0 1 0 0,0 0-1 0 0,0 1 1 0 0,0-1-1 0 0,0 0 0 0 0,0 0 1 0 0,0 0-1 0 0,0 0 1 0 0,0 0-1 0 0,0 1 1 0 0,0-1-1 0 0,0 0 0 0 0,0 0 1 0 0,0 0-1 0 0,0 0 1 0 0,0 0-1 0 0,0 1 1 0 0,0-1-1 0 0,0 0 0 0 0,0 0 1 0 0,0 0-1 0 0,0 0 1 0 0,0 0-1 0 0,0 0 1 0 0,0 1-1 0 0,1-1 0 0 0,-1 0 1 0 0,0 0-1 0 0,0 0 1 0 0,0 0-1 0 0,0 0 1 0 0,0 0-1 0 0,0 0 0 0 0,0 0 1 0 0,0 1-1 0 0,1-1 1 0 0,-1 0-1 0 0,0 0 1 0 0,0 0-1 0 0,0 0 0 0 0,0 0 1 0 0,0 0-1 0 0,1 0 1 0 0,-1 0-1 0 0,0 0 1 0 0,0 0-1 0 0,0 0 0 0 0,0 0 1 0 0,0 0-1 0 0,1 0 1 0 0,-1 0-1 0 0,0 0 0 0 0,0 0 1 0 0,0 0-1 0 0,0 0 1 0 0,0 0-1 0 0,0 0 1 0 0,1 0-1 0 0,-1-1 0 0 0,0 1 1 0 0,0 0-1 0 0,0 0 1 0 0,5-5 2 0 0,3-5 14 0 0,-2-1 0 0 0,9-18 0 0 0,-5-6-16 0 0,1-8 50 0 0,-9 36-53 0 0,0 0 1 0 0,0 0 0 0 0,1 0 0 0 0,0 1 0 0 0,0 0-1 0 0,1-1 1 0 0,-1 1 0 0 0,10-11 0 0 0,-13 15 23 0 0,0 2-20 0 0,0-1 0 0 0,0 1 0 0 0,0 0 0 0 0,0 0 0 0 0,0 0-1 0 0,0 0 1 0 0,0 0 0 0 0,0 0 0 0 0,0 0 0 0 0,0 0 0 0 0,0-1-1 0 0,1 1 1 0 0,-1 0 0 0 0,0 0 0 0 0,0 0 0 0 0,0 0-1 0 0,0 0 1 0 0,0 0 0 0 0,0 0 0 0 0,0 0 0 0 0,0-1 0 0 0,0 1-1 0 0,0 0 1 0 0,0 0 0 0 0,0 0 0 0 0,0 0 0 0 0,0 0 0 0 0,1 0-1 0 0,-1 0 1 0 0,0 0 0 0 0,0 0 0 0 0,0 0 0 0 0,0 0-1 0 0,0 0 1 0 0,0 0 0 0 0,0 0 0 0 0,0 0 0 0 0,1 0 0 0 0,-1 0-1 0 0,0 0 1 0 0,0 0 0 0 0,0 0 0 0 0,0 0 0 0 0,0 0 0 0 0,0 0-1 0 0,0 0 1 0 0,0 0 0 0 0,1 0 0 0 0,-1 0 0 0 0,0 0-1 0 0,0 0 1 0 0,0 0 0 0 0,0 0 0 0 0,0 0 0 0 0,0 0 0 0 0,9-13-43 0 0,0-7 141 0 0,-13 44-80 0 0,-5 32 75 0 0,14-20-110 0 0,-1 29 116 0 0,-10 6-80 0 0,-1 6 59 0 0,3-8 50 0 0,-1 39-67 0 0,14 86-61 0 0,-1-72 114 0 0,-4-69-137 0 0,2 33 73 0 0,6 73 38 0 0,-6-54-122 0 0,-2-23 53 0 0,-3-15-4 0 0,-1-48-4 0 0,0 0-1 0 0,1 0 1 0 0,5 21 0 0 0,-4-21-10 0 0,0 1-1 0 0,-1-1 1 0 0,-1 0 0 0 0,0 0 0 0 0,-5 23 0 0 0,0 33 28 0 0,5 81 22 0 0,1-145-60 0 0,0 0 0 0 0,4 17-1 0 0,-3-18 11 0 0,0 1 0 0 0,0 17 1 0 0,-2-3 27 0 0,1 0 1 0 0,6 38 0 0 0,-5-51-28 0 0,-1 0 1 0 0,0 0-1 0 0,-3 21 1 0 0,1-2-65 0 0,1 60 148 0 0,9-39-118 0 0,-5 5 48 0 0,-4-57-9 0 0,0 1-1 0 0,0-1 1 0 0,0 1 0 0 0,0-1-1 0 0,-1 0 1 0 0,1 1-1 0 0,0-1 1 0 0,0 1 0 0 0,0-1-1 0 0,-1 0 1 0 0,1 1-1 0 0,0-1 1 0 0,-1 0 0 0 0,1 1-1 0 0,0-1 1 0 0,-1 0-1 0 0,1 1 1 0 0,0-1-1 0 0,-1 0 1 0 0,1 0 0 0 0,0 1-1 0 0,-1-1 1 0 0,1 0-1 0 0,-1 0 1 0 0,1 0 0 0 0,0 0-1 0 0,-1 0 1 0 0,1 1-1 0 0,-1-1 1 0 0,1 0 0 0 0,-1 0-1 0 0,1 0 1 0 0,-1 0-1 0 0,1 0 1 0 0,-1-1 0 0 0,0 1 18 0 0,0 1-52 0 0,1-1 27 0 0,0 0 0 0 0,-1-1-1 0 0,1 1 1 0 0,0 0 0 0 0,0 0-1 0 0,0 0 1 0 0,0 0-1 0 0,0 0 1 0 0,-1 0 0 0 0,1 0-1 0 0,0 0 1 0 0,0 0 0 0 0,0-1-1 0 0,-1 1 1 0 0,1 0-1 0 0,0 0 1 0 0,0 0 0 0 0,0 0-1 0 0,-1 0 1 0 0,1 0 0 0 0,0 0-1 0 0,0 0 1 0 0,0 1 0 0 0,-1-1-1 0 0,1 0 1 0 0,0 0-1 0 0,0 0 1 0 0,0 0 0 0 0,0 0-1 0 0,-1 0 1 0 0,1 0 0 0 0,0 0-1 0 0,0 0 1 0 0,0 0-1 0 0,0 1 1 0 0,0-1 0 0 0,-1 0-1 0 0,1 0 1 0 0,0 0 0 0 0,0 1 0 0 0,-1-1 0 0 0,1 0 0 0 0,0 0 0 0 0,0 0 0 0 0,0 1 0 0 0,0-1 0 0 0,-1 0 0 0 0,1 0 0 0 0,0 1 0 0 0,0-1 0 0 0,0 0 0 0 0,0 0 0 0 0,0 1 0 0 0,0-1 0 0 0,0 0 0 0 0,0 1 0 0 0,-1-1 0 0 0,1 0 0 0 0,0 1 0 0 0,0-1 0 0 0,0 0 0 0 0,0 0 0 0 0,1 1 0 0 0,-1-1 0 0 0,0 0 0 0 0,0 1 0 0 0,0-1 0 0 0,0 0 0 0 0,0 0 0 0 0,0 1 0 0 0,0-1 0 0 0,1 1 0 0 0,-1 1 7 0 0,-5-2-42 0 0,4 1 37 0 0,-1-1-1 0 0,0 0 1 0 0,1 0-1 0 0,-1 1 1 0 0,0-1 0 0 0,1 0-1 0 0,-1 1 1 0 0,-2 1 0 0 0,3-1 5 0 0,-1-1 0 0 0,1 1 0 0 0,-1-1 0 0 0,1 1 0 0 0,-1-1 0 0 0,0 1 0 0 0,1-1 0 0 0,-4 0 0 0 0,-38 9 92 0 0,-2-6-5 0 0,34-2-78 0 0,0 0 0 0 0,0 0 1 0 0,-1-1-1 0 0,1-1 0 0 0,0 0 1 0 0,-16-3-1 0 0,-41-13 55 0 0,12 1 23 0 0,-63-9 0 0 0,45 10-49 0 0,-263-55 13 0 0,260 52-101 0 0,58 14 42 0 0,-6 0-22 0 0,7 2-15 0 0,15 2-26 0 0,0-1-1 0 0,0 1 0 0 0,1 0 0 0 0,-1 0 0 0 0,0 0 0 0 0,1 0 0 0 0,-6 1 1 0 0,7 0-8 0 0,0-1 1 0 0,0 0-1 0 0,1 1 1 0 0,-1-1-1 0 0,0 1 0 0 0,1 0 1 0 0,-1-1-1 0 0,0 1 1 0 0,1-1-1 0 0,-1 1 1 0 0,1 0-1 0 0,-1 0 1 0 0,1-1-1 0 0,-1 1 1 0 0,1 0-1 0 0,-1 0 1 0 0,1 0-1 0 0,0-1 1 0 0,0 1-1 0 0,-1 0 0 0 0,1 0 1 0 0,0 0-1 0 0,0 0 1 0 0,0 0-1 0 0,0-1 1 0 0,0 1-1 0 0,0 0 1 0 0,0 2-1 0 0,3 9-3360 0 0,-2-11 2971 0 0,0 4-1807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6.03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75 8 0 0,'1'0'199'0'0,"-1"0"0"0"0,1-1 0 0 0,0 1 0 0 0,0 0 0 0 0,-1-1 0 0 0,1 1-1 0 0,0 0 1 0 0,-1-1 0 0 0,1 1 0 0 0,-1-1 0 0 0,1 1 0 0 0,0-1 0 0 0,-1 1 0 0 0,1-1 0 0 0,-1 1 0 0 0,1-1 0 0 0,-1 0 0 0 0,0 1-1 0 0,1-1 1 0 0,-1 0 0 0 0,0 1 0 0 0,1-1 0 0 0,-1 0 0 0 0,0 0 0 0 0,0 1 0 0 0,1-3 0 0 0,4-25 3854 0 0,-3 16-2521 0 0,0 4-953 0 0,0-2 2342 0 0,-1 10-2863 0 0,-1 0 1 0 0,0 1 0 0 0,0-1-1 0 0,1 0 1 0 0,-1 0 0 0 0,0 0 0 0 0,1 1-1 0 0,-1-1 1 0 0,0 0 0 0 0,0 1-1 0 0,0-1 1 0 0,1 0 0 0 0,-1 0-1 0 0,0 1 1 0 0,0-1 0 0 0,0 0 0 0 0,0 1-1 0 0,0-1 1 0 0,1 0 0 0 0,-1 1-1 0 0,0-1 1 0 0,0 1 0 0 0,0-1 0 0 0,0 0-1 0 0,0 1 1 0 0,0-1 0 0 0,0 0-1 0 0,0 1 1 0 0,8 39 1012 0 0,-7-28-787 0 0,2 0 0 0 0,0-1 0 0 0,0 1 0 0 0,1 0 0 0 0,9 18 0 0 0,-5-13 16 0 0,0-1 0 0 0,-1 1 0 0 0,7 24 0 0 0,9 54 541 0 0,-23-94-829 0 0,13 79 670 0 0,4 124 0 0 0,-7-67-383 0 0,80 509 336 0 0,-36-244-366 0 0,-52-383-254 0 0,18 217 99 0 0,-9-84-31 0 0,-5-78-22 0 0,5 52 23 0 0,15 96 42 0 0,6 37-18 0 0,10 11-94 0 0,-21-116 4 0 0,-2 45 54 0 0,-11-92-73 0 0,5 165-150 0 0,-13-226 75 0 0,-4 119-319 0 0,-9-22-701 0 0,12-69 47 0 0,2-44 372 0 0,-3-25 167 0 0,-1-11-312 0 0,-5-129-6341 0 0,8 68 5169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6.7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 1643 8 0 0,'-4'7'2075'0'0,"0"0"-588"0"0,1 1-1 0 0,-1-1 1 0 0,-3 14-1 0 0,7-20-1270 0 0,-1 1 1 0 0,1 0-1 0 0,0 0 0 0 0,0 0 0 0 0,-1-1 0 0 0,1 1 0 0 0,0 0 0 0 0,1 0 0 0 0,-1 0 1 0 0,0 0-1 0 0,0 0 0 0 0,1-1 0 0 0,-1 1 0 0 0,1 0 0 0 0,-1 0 0 0 0,1-1 0 0 0,0 1 1 0 0,0 0-1 0 0,0-1 0 0 0,0 1 0 0 0,0-1 0 0 0,2 2 0 0 0,-1 0-4 0 0,1-1 1 0 0,0 1-1 0 0,0-1 0 0 0,0 0 0 0 0,0 0 1 0 0,0 0-1 0 0,0-1 0 0 0,1 1 0 0 0,-1-1 1 0 0,1 1-1 0 0,-1-1 0 0 0,1 0 0 0 0,-1-1 1 0 0,1 1-1 0 0,0-1 0 0 0,-1 1 0 0 0,1-1 1 0 0,0 0-1 0 0,-1 0 0 0 0,6-2 0 0 0,4 0 136 0 0,0-2 0 0 0,-1 0-1 0 0,1 0 1 0 0,14-8 0 0 0,-21 9-237 0 0,8-3 116 0 0,19-9 456 0 0,1 1 0 0 0,47-12 0 0 0,19-5-34 0 0,-67 19-530 0 0,144-61 481 0 0,-116 46-494 0 0,168-89 631 0 0,-197 99-610 0 0,63-26 159 0 0,-61 29-147 0 0,47-12 1 0 0,-1 0 27 0 0,17-2 56 0 0,-68 21-145 0 0,-1-1 0 0 0,44-18-1 0 0,2-8 65 0 0,128-67 218 0 0,-72 32-81 0 0,-72 39-221 0 0,-22 13 40 0 0,75-23 1 0 0,18-7 72 0 0,15-18 37 0 0,-67 31-48 0 0,-40 20-108 0 0,-1-3 1 0 0,38-23 0 0 0,182-110 208 0 0,-56 67-131 0 0,-26 12-86 0 0,-100 33-45 0 0,30-13 47 0 0,-55 31-45 0 0,87-39 29 0 0,1 2-32 0 0,-62 26-189 0 0,8-2-849 0 0,-50 21-575 0 0,49-24-1 0 0,-62 26-1031 0 0,31-24-1 0 0,-25 13-1359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8.1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3797 0 8 0 0,'0'0'2091'0'0,"-1"5"-212"0"0,-3 6-683 0 0,2-8-568 0 0,1 0 1 0 0,0 0-1 0 0,0 0 1 0 0,0 0-1 0 0,-1 5 1 0 0,-2 10 2611 0 0,-1 22-1291 0 0,3 8-473 0 0,-10 53 0 0 0,0 12-17 0 0,8-68-1016 0 0,0 23 168 0 0,-1 176 876 0 0,4-143-1057 0 0,7 180 395 0 0,7-62-305 0 0,4 85 136 0 0,-13-213-392 0 0,4 200 228 0 0,-1 376 182 0 0,-9-418-652 0 0,2-133 13 0 0,18 650 174 0 0,24-324-226 0 0,-37-394 25 0 0,8 52-20 0 0,11 63 6 0 0,0-1 45 0 0,-8-32-62 0 0,-5-30-8 0 0,3 84 37 0 0,-7-69 9 0 0,5 54-11 0 0,-4-33-21 0 0,-2-34-2 0 0,23 204-13 0 0,-12-136 13 0 0,-8-17 14 0 0,-4-58 5 0 0,-4-6-48 0 0,2 21-35 0 0,0-29-9 0 0,-2-15 38 0 0,1 132-138 0 0,-3-105 44 0 0,5 40-83 0 0,-3-125 194 0 0,0 0 0 0 0,0 0-1 0 0,3 11 1 0 0,-2-11-4 0 0,-1-1-1 0 0,1 0 1 0 0,-1 12-1 0 0,-18-19-67 0 0,-1-3 48 0 0,16 2 64 0 0,0 1 0 0 0,0-1 0 0 0,-1 1 1 0 0,1-1-1 0 0,0 1 0 0 0,0 0 0 0 0,0 0 0 0 0,0 0 0 0 0,0 0 0 0 0,0 0 0 0 0,0 1 0 0 0,0-1 0 0 0,0 0 0 0 0,0 1 0 0 0,0 0 0 0 0,0-1 0 0 0,0 1 0 0 0,0 0 0 0 0,0 0 0 0 0,0 0 0 0 0,-3 3 0 0 0,-25 24-17 0 0,24-20 30 0 0,0 1 0 0 0,-7 14 0 0 0,11-21-14 0 0,1 0 0 0 0,-1-1 0 0 0,0 1 0 0 0,1-1 0 0 0,-1 0 0 0 0,0 1 0 0 0,0-1 0 0 0,0 0 1 0 0,0 0-1 0 0,0 0 0 0 0,0 0 0 0 0,0 0 0 0 0,0-1 0 0 0,0 1 0 0 0,0-1 0 0 0,-1 1 0 0 0,-3-1 0 0 0,-41 3 157 0 0,47-3-158 0 0,-12 0 30 0 0,1-1-1 0 0,0 0 0 0 0,0-1 1 0 0,0 0-1 0 0,0-1 0 0 0,0 0 1 0 0,0-1-1 0 0,-13-6 1 0 0,-12-4 44 0 0,0 2 1 0 0,-41-8-1 0 0,22 6 24 0 0,18 6-51 0 0,25 6-1 0 0,0-1-1 0 0,-18-7 1 0 0,-152-58 200 0 0,108 39-31 0 0,-130-72 1 0 0,144 70-91 0 0,-15-9-14 0 0,45 24-26 0 0,-44-17 0 0 0,27 13-5 0 0,-22-8 36 0 0,-2 2 1 0 0,-1 4-1 0 0,-123-23 0 0 0,-7-1 52 0 0,90 18-95 0 0,-124-33-31 0 0,52 1 22 0 0,34 9-26 0 0,79 28-48 0 0,2-2 0 0 0,1-4 1 0 0,-75-42-1 0 0,-94-45-59 0 0,171 85-29 0 0,30 17-35 0 0,0 1 1 0 0,-62-13 0 0 0,66 18-13 0 0,-85-18-411 0 0,-68-19-1926 0 0,147 32 267 0 0,2-1 1 0 0,-1-2 0 0 0,-50-31 0 0 0,38 17 245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9.29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43 512 0 0,'1'-3'615'0'0,"-1"0"0"0"0,0-1 0 0 0,1 1-1 0 0,-1 0 1 0 0,1-1 0 0 0,0 1 0 0 0,0 0-1 0 0,1 0 1 0 0,-1 0 0 0 0,1 0 0 0 0,2-4 0 0 0,-4 7-503 0 0,1 0 0 0 0,-1 0 0 0 0,0 0 0 0 0,0 0 0 0 0,1 0 0 0 0,-1 0 0 0 0,0 0 0 0 0,0 0 0 0 0,1 0 0 0 0,-1 0 0 0 0,0 0 0 0 0,0 0 0 0 0,1 0 0 0 0,-1 0 0 0 0,0 0 0 0 0,0 0 0 0 0,0 1 0 0 0,1-1 0 0 0,-1 0 0 0 0,0 0 0 0 0,0 0 0 0 0,0 0 0 0 0,1 1 0 0 0,-1-1 0 0 0,0 0 0 0 0,0 0 0 0 0,0 0 0 0 0,0 1 0 0 0,0-1 0 0 0,1 0 0 0 0,-1 0 0 0 0,0 1 0 0 0,0-1 0 0 0,0 0 0 0 0,0 0 0 0 0,0 1 0 0 0,5 11 449 0 0,-5-12-460 0 0,16 54 1919 0 0,-1-4-903 0 0,9 38-1 0 0,-9-29-339 0 0,22 111 1037 0 0,-8-33-599 0 0,40 211 492 0 0,-27 76-957 0 0,-35-320-625 0 0,17 200 67 0 0,2 60 115 0 0,-14-144-198 0 0,4 183 125 0 0,-13-282-168 0 0,2 27 41 0 0,2 94 0 0 0,0 39 59 0 0,-1-2-95 0 0,32 919 73 0 0,-27-1045-147 0 0,36 560 43 0 0,-26-247 84 0 0,-12-193-141 0 0,4 49 57 0 0,-4-78-34 0 0,4 45-9 0 0,8 18-55 0 0,-9 183 10 0 0,-10-170-37 0 0,5 121-82 0 0,-2-36-207 0 0,4-194-1767 0 0,-9-203 1707 0 0,0 1 0 0 0,1-1 0 0 0,0 1 0 0 0,2 9 0 0 0,-1-14-707 0 0,-1-6-577 0 0,-1-9 359 0 0,-4-13 124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2.16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78 2993 8 0 0,'-4'0'204'0'0,"1"1"1"0"0,-1-1-1 0 0,0 1 1 0 0,0 0-1 0 0,1 0 0 0 0,-1 0 1 0 0,0 0-1 0 0,-5 3 0 0 0,-7 3 1379 0 0,-1-6 804 0 0,11-1 533 0 0,15-13-1043 0 0,-4 8-1435 0 0,1 0 0 0 0,0 0 0 0 0,1 1 1 0 0,-1 0-1 0 0,1 1 0 0 0,-1-1 0 0 0,1 1 0 0 0,14-4 0 0 0,-1 2 440 0 0,-1 0 0 0 0,23-1-1 0 0,-14 4 124 0 0,50 3 0 0 0,15-1-62 0 0,-52-4-594 0 0,156-18 706 0 0,-161 15-874 0 0,-1-2-1 0 0,37-14 1 0 0,-30 8-31 0 0,116-49 409 0 0,61-32-6 0 0,-82 38-296 0 0,-67 31-13 0 0,138-33 0 0 0,-84 28-165 0 0,-1-13 61 0 0,-81 28-101 0 0,76-19-1 0 0,245-73 129 0 0,-90 3-111 0 0,-182 69-19 0 0,538-188 212 0 0,-488 180-227 0 0,98-28 28 0 0,-187 59-21 0 0,212-49 0 0 0,-20 6 40 0 0,-127 21-31 0 0,-9 2-21 0 0,175-51 16 0 0,146-54 47 0 0,-276 98-86 0 0,282-70 48 0 0,-104 24-3 0 0,-160 40-18 0 0,154-60 40 0 0,-12-23-87 0 0,-288 120 20 0 0,418-156-14 0 0,-183 75-114 0 0,-220 72 84 0 0,0-1 1 0 0,-1-2 0 0 0,50-38-1 0 0,25-38-29 0 0,-74 62 22 0 0,45-32 1 0 0,-73 59 9 0 0,-7 6 16 0 0,0 0 0 0 0,0 0 0 0 0,-1-1 0 0 0,1 0 0 0 0,-1 0-1 0 0,0 0 1 0 0,7-10 0 0 0,30-50-335 0 0,-15 36-123 0 0,-19 19 408 0 0,-5 6 35 0 0,1 0 0 0 0,0 0 1 0 0,-1 0-1 0 0,0-1 0 0 0,1 1 1 0 0,-1-1-1 0 0,-1 0 0 0 0,1 0 1 0 0,0 0-1 0 0,-1 0 0 0 0,0 0 1 0 0,0 0-1 0 0,0 0 0 0 0,0-5 1 0 0,-1-55-78 0 0,0 62 118 0 0,0 1 0 0 0,0 0 1 0 0,0 0-1 0 0,-1 0 0 0 0,1 0 1 0 0,0 0-1 0 0,0 0 0 0 0,-1 0 1 0 0,1 0-1 0 0,-1 0 0 0 0,1 1 0 0 0,-1-1 1 0 0,0-1-1 0 0,-3 1 5 0 0,-1 8 27 0 0,2 1-23 0 0,1-1 5 0 0,0 0-1 0 0,0-1 0 0 0,-1 1 0 0 0,-6 8 1 0 0,-4 17 3 0 0,11-28 6 0 0,0-2-12 0 0,0 1-1 0 0,1-1 1 0 0,-1 0 0 0 0,1 1-1 0 0,-1-1 1 0 0,1 1 0 0 0,0-1 0 0 0,0 1-1 0 0,1 0 1 0 0,-1 0 0 0 0,0 3-1 0 0,-8 29 214 0 0,13-5-87 0 0,-4-10-106 0 0,0-12 16 0 0,0 0 0 0 0,0 0 1 0 0,0 0-1 0 0,4 14 0 0 0,-3-16-14 0 0,0 0-1 0 0,-1 0 0 0 0,0 0 0 0 0,0 0 0 0 0,0 0 1 0 0,-3 10-1 0 0,0 15 34 0 0,-1 95 249 0 0,4-99-257 0 0,-1-1 7 0 0,2-1 0 0 0,3 26 0 0 0,0-19 21 0 0,-2 1 0 0 0,-3 44 1 0 0,2 24 13 0 0,2-15-10 0 0,6 48 13 0 0,-2-52-31 0 0,-5 116 0 0 0,-3-107-28 0 0,1 1314 384 0 0,7-1130-447 0 0,-1-3 58 0 0,1-40-25 0 0,-1 1 5 0 0,3 509 9 0 0,-1-107 18 0 0,-12-14-24 0 0,-6-316 0 0 0,-14 243 24 0 0,1 38-57 0 0,23 198 22 0 0,-16 107 24 0 0,-18-167-8 0 0,6-95 24 0 0,12-342-32 0 0,-22 311 12 0 0,-14 236-22 0 0,25-333 31 0 0,-12 179-67 0 0,0 23 68 0 0,26-257 20 0 0,8-295-85 0 0,0-52 55 0 0,-12 180-9 0 0,9-166-29 0 0,-5 32 60 0 0,-4 120-58 0 0,5 67 43 0 0,6-216-50 0 0,-16 144 49 0 0,8-134-6 0 0,2-23 36 0 0,-5 18-28 0 0,15-114-31 0 0,1 1 0 0 0,-1-1-1 0 0,0 1 1 0 0,-4 6 0 0 0,3-6 3 0 0,0 0 0 0 0,-3 15 0 0 0,4-14 3 0 0,-1 0-1 0 0,0 0 1 0 0,0 0 0 0 0,-1-1-1 0 0,0 1 1 0 0,-1-1 0 0 0,0 0-1 0 0,0 0 1 0 0,0-1-1 0 0,-8 8 1 0 0,0-1-4 0 0,-19 25 1 0 0,-11 13 35 0 0,40-50-34 0 0,1 1 1 0 0,-1 0-1 0 0,0-1 0 0 0,0 0 1 0 0,0 1-1 0 0,0-1 0 0 0,0-1 1 0 0,-1 1-1 0 0,1 0 0 0 0,-1-1 1 0 0,-5 2-1 0 0,1-1 16 0 0,1 0 0 0 0,-1 0 0 0 0,0-1 0 0 0,-12 0 0 0 0,-49-9 199 0 0,60 7-191 0 0,0 0 0 0 0,-14-3 0 0 0,3 0-2 0 0,13 3-19 0 0,0-1 1 0 0,0-1 0 0 0,0 1 0 0 0,1-1 0 0 0,-1 0-1 0 0,-10-8 1 0 0,8 6-3 0 0,0 0 0 0 0,-16-6-1 0 0,-58-20 151 0 0,-24-7-22 0 0,76 27-89 0 0,0-1-1 0 0,1-1 1 0 0,-32-19 0 0 0,-81-58 103 0 0,132 82-131 0 0,-111-76 122 0 0,-47-31-55 0 0,74 54-27 0 0,-220-129 62 0 0,260 163-92 0 0,-27-15 15 0 0,-176-89-32 0 0,-45-2 68 0 0,63 12-23 0 0,141 67-39 0 0,-48-23 25 0 0,-165-85 23 0 0,188 99-56 0 0,-67-34 86 0 0,-6 15-78 0 0,-29 1-6 0 0,-98-33 65 0 0,-108-57-58 0 0,266 100-24 0 0,43 14 0 0 0,95 44 14 0 0,-164-101-23 0 0,141 81 36 0 0,-65-47 16 0 0,-7-4-59 0 0,18 14 21 0 0,-37-21-9 0 0,91 60-9 0 0,-55-29 24 0 0,-347-136-25 0 0,306 130 25 0 0,99 42-7 0 0,-66-24 0 0 0,-228-86-231 0 0,323 126 178 0 0,-2-2-52 0 0,0 1 0 0 0,-23-16 0 0 0,25 11-116 0 0,0 0 0 0 0,0-1 0 0 0,2-1-1 0 0,-20-22 1 0 0,24 23-989 0 0,1-1 0 0 0,1 0 0 0 0,-9-19 0 0 0,7 6-3526 0 0,8-2-406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3.1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75 8 0 0,'4'-48'6677'0'0,"-3"46"-6349"0"0,-1 0 1 0 0,0 1-1 0 0,1-1 0 0 0,-1 0 0 0 0,1 0 0 0 0,-1 1 0 0 0,1-1 0 0 0,0 0 0 0 0,0 1 0 0 0,0-1 0 0 0,0 1 0 0 0,0-1 0 0 0,0 1 0 0 0,2-2 653 0 0,2 13 775 0 0,-5-5-1492 0 0,1-1 0 0 0,0 1 1 0 0,0-1-1 0 0,0 0 0 0 0,1 1 0 0 0,0-1 1 0 0,0 0-1 0 0,3 5 0 0 0,-2-2 109 0 0,0 0 0 0 0,5 13 0 0 0,-2 22 826 0 0,12 29-26 0 0,10 88 1 0 0,-19-69-681 0 0,-5-44-278 0 0,14 222 749 0 0,10 183-225 0 0,-17-253-554 0 0,-6-117-146 0 0,13 153 62 0 0,5-15-10 0 0,1 1-71 0 0,45 343 209 0 0,13 267 36 0 0,-51-285-113 0 0,-5 52-68 0 0,-9-282-57 0 0,-8-158-41 0 0,1 1 12 0 0,6 114 48 0 0,27 868 173 0 0,-26-564-206 0 0,-12-78 125 0 0,-5-342-132 0 0,-14 402 86 0 0,9-436-92 0 0,-6 80 70 0 0,-2 56-71 0 0,0 296 31 0 0,13-99-13 0 0,-1 27 42 0 0,-20 72-62 0 0,7-323 19 0 0,-3 110-7 0 0,15-260-12 0 0,-13 345-16 0 0,10-1 60 0 0,6-258-18 0 0,-6 312-14 0 0,1 15-9 0 0,5-329-13 0 0,-6 286-55 0 0,0-74-92 0 0,5-351 149 0 0,-4 212-752 0 0,2-215-584 0 0,0-38-4981 0 0,2-6 4045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5.0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92 7215 8 0 0,'-21'8'938'0'0,"15"-6"179"0"0,0 1 0 0 0,0-1 0 0 0,0 0 0 0 0,-1-1 1 0 0,1 1-1 0 0,-9 0 0 0 0,6 0-56 0 0,0 0 5725 0 0,10 0-5765 0 0,-1-2-986 0 0,1 0 0 0 0,-1 1 0 0 0,0-1 0 0 0,0 0 0 0 0,0 1 0 0 0,1-1 0 0 0,-1 0-1 0 0,0 1 1 0 0,1-1 0 0 0,-1 0 0 0 0,0 0 0 0 0,1 1 0 0 0,-1-1 0 0 0,0 0 0 0 0,1 0 0 0 0,-1 0 0 0 0,0 1 0 0 0,1-1 0 0 0,-1 0 0 0 0,1 0 0 0 0,3 0 84 0 0,0-1 1 0 0,0 1-1 0 0,-1-1 0 0 0,1 0 1 0 0,0 0-1 0 0,-1 0 1 0 0,1-1-1 0 0,5-2 0 0 0,29-20 314 0 0,-15 9-156 0 0,24-14-12 0 0,-2-3 0 0 0,-1-2 0 0 0,55-53 1 0 0,-30 22-62 0 0,95-69 1 0 0,135-54 130 0 0,-5 13-88 0 0,-114 64-110 0 0,239-129 123 0 0,14 22-48 0 0,35-6-16 0 0,-163 75-73 0 0,475-265 139 0 0,-512 264-200 0 0,3-3-61 0 0,142-76 135 0 0,-213 123-120 0 0,248-122 147 0 0,197-84 41 0 0,-433 211-100 0 0,34-18 63 0 0,-82 37-114 0 0,343-191 164 0 0,-48-22-7 0 0,-379 243-172 0 0,190-130 69 0 0,27-17 1 0 0,660-386 177 0 0,-306 173-123 0 0,-131 82-54 0 0,-185 118-57 0 0,-59 35 12 0 0,-263 170-59 0 0,355-229 62 0 0,78-63-60 0 0,-329 223-32 0 0,32-17-118 0 0,-133 82 35 0 0,-1 1 0 0 0,0-2 0 0 0,0 0-1 0 0,15-16 1 0 0,-27 25 78 0 0,0 0-22 0 0,0 0-1 0 0,0 0 1 0 0,0-1-1 0 0,5-7 1 0 0,-7 10 30 0 0,-1 0-1 0 0,1-1 1 0 0,-1 1 0 0 0,0 0-1 0 0,1 0 1 0 0,-1 0 0 0 0,0 0 0 0 0,0 0-1 0 0,0-1 1 0 0,1 1 0 0 0,-1 0 0 0 0,-1 0-1 0 0,1 0 1 0 0,0 0 0 0 0,0-1 0 0 0,0 1-1 0 0,0 0 1 0 0,-1 0 0 0 0,1 0-1 0 0,-1 0 1 0 0,1 0 0 0 0,-1 0 0 0 0,1 0-1 0 0,-2-2 1 0 0,0 2-36 0 0,0-1 1 0 0,0 0-1 0 0,0 1 0 0 0,0 0 1 0 0,0-1-1 0 0,0 1 0 0 0,-1 0 0 0 0,1 0 1 0 0,0 0-1 0 0,-1 1 0 0 0,1-1 0 0 0,-1 1 1 0 0,-4-1-1 0 0,-5-2-335 0 0,4 1-2 0 0,0 0 0 0 0,0 0 1 0 0,-14-1-1 0 0,-1 1-779 0 0,23 2 1135 0 0,-1 0 1 0 0,1 0-1 0 0,-1 0 0 0 0,0 0 0 0 0,1 0 0 0 0,-1 0 0 0 0,1 0 0 0 0,-1-1 0 0 0,1 1 0 0 0,-1 0 0 0 0,1 0 0 0 0,-1-1 0 0 0,1 1 0 0 0,-1 0 0 0 0,1-1 0 0 0,-1 1 0 0 0,1-1 0 0 0,-1 1 0 0 0,1 0 0 0 0,0-1 0 0 0,-1 1 0 0 0,1-1 0 0 0,0 1 0 0 0,-1-1 0 0 0,1 1 0 0 0,0-1 0 0 0,0 0 0 0 0,-1 0 0 0 0,6-9 13 0 0,-5 10 51 0 0,1 0-1 0 0,-1 0 1 0 0,0-1-1 0 0,0 1 1 0 0,0 0-1 0 0,0 0 0 0 0,1-1 1 0 0,-1 1-1 0 0,0 0 1 0 0,0 0-1 0 0,0 0 1 0 0,0-1-1 0 0,0 1 1 0 0,0 0-1 0 0,0 0 0 0 0,0-1 1 0 0,0 1-1 0 0,0 0 1 0 0,0 0-1 0 0,0-1 1 0 0,0 1-1 0 0,0 0 1 0 0,0 0-1 0 0,0-1 0 0 0,0 1 1 0 0,0 0-1 0 0,0 0 1 0 0,0-1-1 0 0,0 1 1 0 0,0 0-1 0 0,-1 0 1 0 0,1-1-1 0 0,0 1 0 0 0,0 0 1 0 0,0 0-1 0 0,0 0 1 0 0,-1-1-1 0 0,1 1 1 0 0,0 0-1 0 0,0 0 1 0 0,0 0-1 0 0,-1 0 0 0 0,1-1 1 0 0,0 1-1 0 0,0 0 1 0 0,0 0-1 0 0,-1 0 1 0 0,1 0-1 0 0,0 0 1 0 0,0 0-1 0 0,-1 0 0 0 0,1 0-11 0 0,-1 0 0 0 0,1-1 0 0 0,0 1 0 0 0,-1 0 0 0 0,1 0 0 0 0,0 0 0 0 0,-1 0 0 0 0,1 0 0 0 0,0 0 0 0 0,0 0 0 0 0,-1 0 0 0 0,1 0 0 0 0,0 0 0 0 0,-1 0 0 0 0,1 0 0 0 0,0 0 0 0 0,-1 0 0 0 0,1 0 0 0 0,0 1 0 0 0,0-1 0 0 0,-1 0 0 0 0,1 0 0 0 0,0 0 0 0 0,0 0 0 0 0,-1 1 0 0 0,1-1 0 0 0,0 0 0 0 0,0 0 0 0 0,-1 0 0 0 0,1 1 0 0 0,0-1 0 0 0,0 0-1 0 0,0 0 1 0 0,-1 1 0 0 0,1-1 0 0 0,0 0 0 0 0,0 0 0 0 0,0 1 0 0 0,0-1 0 0 0,0 0 0 0 0,0 1 0 0 0,0-1 0 0 0,0 0 0 0 0,0 1 0 0 0,0-1 0 0 0,-5 35 524 0 0,6-15-367 0 0,1-1-1 0 0,1 0 0 0 0,6 24 0 0 0,-1-9 61 0 0,17 64 201 0 0,1-6-116 0 0,8 68-13 0 0,-32-147-268 0 0,0 1 1 0 0,1 18-1 0 0,-1 5 21 0 0,37 253 234 0 0,10-21-65 0 0,-3-26-80 0 0,-25-91 6 0 0,11 90-5 0 0,-24-174-108 0 0,5 54-10 0 0,21 228 32 0 0,-16-118-26 0 0,39 309 108 0 0,-53-508-129 0 0,35 381 142 0 0,-29 19-56 0 0,-17 1 30 0 0,3-252-82 0 0,-19 278 73 0 0,9-231-72 0 0,-35 355 137 0 0,-45 200-34 0 0,33-279-100 0 0,0-4 43 0 0,-13 159 76 0 0,44-375-142 0 0,-22 306 45 0 0,21 23 77 0 0,-15-1-103 0 0,13-221 22 0 0,1 52-28 0 0,-34 532 63 0 0,26-405-72 0 0,-16 364-12 0 0,43-199 30 0 0,10-568-35 0 0,-3 71 19 0 0,-15 609-15 0 0,17-593 29 0 0,1-29-48 0 0,-12 495 41 0 0,6-387-74 0 0,-9 179 88 0 0,5 499-136 0 0,14-699 75 0 0,-14 215-656 0 0,10-462 371 0 0,-6 59-704 0 0,5-99-508 0 0,-1 1 1 0 0,-13 42-1 0 0,5-30-1142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1.57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22 178 512 0 0,'-8'-26'512'0'0,"-1"5"-208"0"0,9 3-600 0 0,-4 1-544 0 0,4 0 656 0 0,0-1 184 0 0,0 5 0 0 0,0-4 0 0 0,4 4 0 0 0,-4-4 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3.6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3228 14 8 0 0,'-22'-5'0'0'0,"11"2"0"0"0,0 1 0 0 0,0 1 0 0 0,-18-1 0 0 0,-225 12 0 0 0,122 4 0 0 0,-19 1 0 0 0,-368 24 0 0 0,431-32 0 0 0,-89 11 0 0 0,-157 10 117 0 0,218-21 77 0 0,-131 2 243 0 0,242-9-409 0 0,-18 0 40 0 0,-47 5 0 0 0,68-4 56 0 0,9 0-109 0 0,19-1-156 0 0,7 1 41 0 0,130-2 28 0 0,-67-2 26 0 0,226-5-227 0 0,243-16-129 0 0,-209 4 385 0 0,-125 9 17 0 0,115-3 0 0 0,74 2 0 0 0,-114 2 0 0 0,-79-4 0 0 0,-7 2 0 0 0,-509 30 0 0 0,149-5 0 0 0,-672 72 0 0 0,575-58 0 0 0,26-2 0 0 0,-435 46 0 0 0,419-51 0 0 0,-494 49 0 0 0,518-49 1 0 0,-186 25 822 0 0,81-1 631 0 0,272-39-1252 0 0,20-4-68 0 0,0 2 0 0 0,-1 0 1 0 0,1 0-1 0 0,-23 9 0 0 0,37-11-121 0 0,1 0-1 0 0,-1-1 1 0 0,1 1 0 0 0,-1 0-1 0 0,0 0 1 0 0,1 0-1 0 0,0 1 1 0 0,-1-1-1 0 0,1 0 1 0 0,0 0 0 0 0,-2 3-1 0 0,3-4-3 0 0,0 1-1 0 0,-1-1 1 0 0,1 1 0 0 0,0-1-1 0 0,0 1 1 0 0,0-1 0 0 0,-1 1-1 0 0,1 0 1 0 0,0-1 0 0 0,0 1-1 0 0,0-1 1 0 0,0 1 0 0 0,0 0-1 0 0,0-1 1 0 0,0 1 0 0 0,1-1-1 0 0,-1 1 1 0 0,0-1 0 0 0,0 1-1 0 0,0 0 1 0 0,0-1 0 0 0,1 1-1 0 0,-1-1 1 0 0,0 1 0 0 0,1-1-1 0 0,-1 1 1 0 0,0-1 0 0 0,1 0-1 0 0,-1 1 1 0 0,0-1 0 0 0,1 1-1 0 0,-1-1 1 0 0,1 0 0 0 0,-1 1-1 0 0,1-1 1 0 0,-1 0 0 0 0,2 1-1 0 0,4 2 53 0 0,0 0 0 0 0,0 0 0 0 0,1-1 0 0 0,-1 0-1 0 0,1 0 1 0 0,-1-1 0 0 0,11 1 0 0 0,4 2 73 0 0,19 2 185 0 0,55 2 1 0 0,-39-4-139 0 0,478 14 508 0 0,-410-16-546 0 0,732 3 149 0 0,-114-1-179 0 0,-218-3-88 0 0,18 1-244 0 0,-2 16-99 0 0,-380-11 204 0 0,-34-2-189 0 0,140 23 0 0 0,-251-25 268 0 0,78 16-199 0 0,-91-18 206 0 0,0 0 0 0 0,0 0 0 0 0,0-1 0 0 0,0 1 0 0 0,-1 0 0 0 0,1 1 1 0 0,0-1-1 0 0,0 0 0 0 0,-1 0 0 0 0,1 1 0 0 0,1 1 0 0 0,-3-3 6 0 0,1 1-1 0 0,-1 0 1 0 0,1-1 0 0 0,-1 1-1 0 0,0-1 1 0 0,1 1 0 0 0,-1 0-1 0 0,0-1 1 0 0,0 1-1 0 0,0 0 1 0 0,1-1 0 0 0,-1 1-1 0 0,0 0 1 0 0,0-1-1 0 0,0 1 1 0 0,0 0 0 0 0,0-1-1 0 0,0 1 1 0 0,0 0 0 0 0,0-1-1 0 0,0 1 1 0 0,-1 0-1 0 0,1-1 1 0 0,0 1 0 0 0,0 0-1 0 0,-1-1 1 0 0,1 1 0 0 0,0 0-1 0 0,-1-1 1 0 0,1 1-1 0 0,-1-1 1 0 0,1 1 0 0 0,0-1-1 0 0,-1 1 1 0 0,0 0-1 0 0,-4 3-80 0 0,0-1-1 0 0,-1 1 1 0 0,1-1-1 0 0,-1-1 1 0 0,1 1-1 0 0,-1-1 1 0 0,0 0-1 0 0,0 0 1 0 0,0 0-1 0 0,-9 0 1 0 0,3 1-39 0 0,-40 9-297 0 0,-11 1-69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1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2602 32 0 0,'0'0'0'0'0,"-9"-2"120"0"0,-10-6 485 0 0,-9-3-427 0 0,-11-4 497 0 0,-6-2 224 0 0,-5-3-513 0 0,-7-5 548 0 0,-4-5-226 0 0,-5-5-137 0 0,-6-6-15 0 0,-2-5 260 0 0,-2-1-516 0 0,0-4 507 0 0,2 2-328 0 0,2-1-118 0 0,0 0 1 0 0,3 1 54 0 0,0-1-167 0 0,-1-2 135 0 0,0-3-100 0 0,-2-3-74 0 0,-2-4-26 0 0,-3-4 148 0 0,-1-4-236 0 0,-4-3 196 0 0,-3-2-99 0 0,-4 0-112 0 0,-3 1 35 0 0,-1 0-19 0 0,3 2-48 0 0,4 1 98 0 0,5 4-97 0 0,6 4 41 0 0,5 3-87 0 0,7 2 23 0 0,6 3-11 0 0,5 2-19 0 0,6 3 6 0 0,7 1-41 0 0,5 1-82 0 0,8 2 96 0 0,7 2-109 0 0,7-1 13 0 0,5 0-43 0 0,7 2-57 0 0,5 0-173 0 0,5-1 43 0 0,7 0-82 0 0,6 0-367 0 0,7 0-206 0 0,7-1-89 0 0,7-2-1708 0 0,7-3 2560 0 0,-7 9-4444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3.8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242 0 8 0 0,'-31'2'43'0'0,"-167"14"996"0"0,187-12-550 0 0,11-3-467 0 0,-1-1-1 0 0,1 0 1 0 0,0 0-1 0 0,0 0 0 0 0,0 1 1 0 0,0-1-1 0 0,0 0 1 0 0,0 0-1 0 0,0 1 0 0 0,-1-1 1 0 0,1 0-1 0 0,0 0 1 0 0,0 1-1 0 0,0-1 0 0 0,0 0 1 0 0,0 0-1 0 0,0 1 1 0 0,0-1-1 0 0,0 0 0 0 0,0 0 1 0 0,0 1-1 0 0,0-1 1 0 0,0 0-1 0 0,1 0 0 0 0,-1 1 1 0 0,0-1-1 0 0,1 1 41 0 0,0 1 0 0 0,0-1-1 0 0,0 0 1 0 0,0 0 0 0 0,0 0-1 0 0,0 0 1 0 0,0 0 0 0 0,0 0-1 0 0,0 0 1 0 0,1 0 0 0 0,-1 0-1 0 0,0-1 1 0 0,3 2 0 0 0,10 3 223 0 0,0 0 0 0 0,1-1 0 0 0,23 4 0 0 0,49 3 335 0 0,-83-11-603 0 0,317 17 834 0 0,-141-10-543 0 0,864 23-101 0 0,-644-22-238 0 0,761 9-199 0 0,-972-13 147 0 0,181 4-141 0 0,-82 0-42 0 0,64 2-63 0 0,-190-4 80 0 0,428 36-2189 0 0,-536-33 1896 0 0,-9 0-14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15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2235 1 144 0 0,'-843'94'1200'0'0,"-289"89"-713"0"0,1107-178-478 0 0,-22 4 9 0 0,0 3 0 0 0,-62 23 0 0 0,106-34 13 0 0,-1 0-1 0 0,1 1 1 0 0,0 0 0 0 0,0 0 0 0 0,0 0 0 0 0,1 0 0 0 0,-5 4 0 0 0,7-6-18 0 0,-1 0 1 0 0,1 1 0 0 0,0-1 0 0 0,0 0 0 0 0,-1 1-1 0 0,1-1 1 0 0,0 1 0 0 0,0-1 0 0 0,-1 0 0 0 0,1 1-1 0 0,0-1 1 0 0,0 1 0 0 0,0-1 0 0 0,0 1 0 0 0,0-1 0 0 0,0 1-1 0 0,0-1 1 0 0,0 1 0 0 0,0-1 0 0 0,0 0 0 0 0,0 1-1 0 0,0-1 1 0 0,0 1 0 0 0,1 0 2 0 0,-1 0-1 0 0,1 0 1 0 0,-1 0 0 0 0,1-1-1 0 0,0 1 1 0 0,-1 0-1 0 0,1-1 1 0 0,0 1 0 0 0,0-1-1 0 0,-1 1 1 0 0,1-1 0 0 0,0 1-1 0 0,0-1 1 0 0,0 1 0 0 0,0-1-1 0 0,1 1 1 0 0,13 4 91 0 0,1 0-1 0 0,0-1 1 0 0,30 3-1 0 0,54 1 224 0 0,-82-7-255 0 0,487-1 632 0 0,-295-5-391 0 0,431-20 309 0 0,-170 4-158 0 0,-94 8-101 0 0,574-14-224 0 0,-584 19-109 0 0,439-6-3 0 0,0 19-353 0 0,-349 14-48 0 0,-2 31-896 0 0,-344-27 413 0 0,-99-19 637 0 0,1 0 0 0 0,0 1 1 0 0,-1 0-1 0 0,0 1 0 0 0,0 0 1 0 0,12 10-1 0 0,-21-15 124 0 0,-1 1-1 0 0,0 0 0 0 0,1 0 1 0 0,-1 0-1 0 0,0 0 1 0 0,3 5-1 0 0,-4-5 27 0 0,0 0 1 0 0,-1-1-1 0 0,1 1 0 0 0,-1 0 0 0 0,1 0 0 0 0,-1 0 1 0 0,0-1-1 0 0,0 1 0 0 0,0 3 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4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627 0 8 0 0,'-55'10'6'0'0,"-336"63"152"0"0,357-66 135 0 0,0 2 0 0 0,-33 14 0 0 0,63-22-212 0 0,1 0 0 0 0,-1 1 0 0 0,1 0 1 0 0,0 0-1 0 0,-1 0 0 0 0,1 0 0 0 0,0 0 0 0 0,0 1 0 0 0,0-1 0 0 0,1 1 1 0 0,-5 5-1 0 0,7-8-39 0 0,-1 1 0 0 0,1 0 0 0 0,-1 0 0 0 0,1 0 0 0 0,-1 0-1 0 0,1 0 1 0 0,0 0 0 0 0,0 0 0 0 0,-1 0 0 0 0,1 0 0 0 0,0 0 0 0 0,0 0 0 0 0,0 0 0 0 0,0 0 0 0 0,0 0 0 0 0,0 0 0 0 0,1 2 0 0 0,0-1 11 0 0,0-1 1 0 0,-1 1-1 0 0,1-1 1 0 0,0 1-1 0 0,0-1 1 0 0,0 0-1 0 0,0 1 1 0 0,0-1-1 0 0,1 0 1 0 0,-1 0-1 0 0,0 0 1 0 0,1 0-1 0 0,1 2 1 0 0,7 2 146 0 0,-1 1 0 0 0,1-2 0 0 0,-1 1 0 0 0,1-1-1 0 0,11 2 1 0 0,54 11 340 0 0,-50-12-391 0 0,341 43 1209 0 0,-245-35-1090 0 0,631 45 191 0 0,-448-38-366 0 0,2037 127-245 0 0,-969-64-158 0 0,-275-14-154 0 0,417 35-660 0 0,-782-47-251 0 0,-362-28 870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75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1072 0 0,'887'26'4385'0'0,"49"-17"-2875"0"0,476 20 94 0 0,147-17-1336 0 0,-842-9-313 0 0,445 1-283 0 0,939 8-1177 0 0,-1477-2-39 0 0,-335-2 536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5.0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0 824 1216 0 0,'1072'1'7040'0'0,"-776"-11"-6427"0"0,1575-88 1164 0 0,1-42-1566 0 0,-259 7-342 0 0,868-68-454 0 0,-1924 159 285 0 0,1032-71-1211 0 0,-528 52-1356 0 0,-549 35 749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3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2 138 8 0 0,'-1'-26'301'0'0,"1"-26"459"0"0,0 49-584 0 0,0 0 0 0 0,0-1 0 0 0,1 1 0 0 0,0 0 1 0 0,-1 0-1 0 0,1 0 0 0 0,1-1 0 0 0,-1 1 0 0 0,0 0 0 0 0,1 1 0 0 0,2-6 0 0 0,-3 7-81 0 0,0-1 0 0 0,1 1 0 0 0,-1 0 1 0 0,0-1-1 0 0,1 1 0 0 0,-1 0 0 0 0,0 0 0 0 0,1 0 0 0 0,-1 0 0 0 0,1 0 0 0 0,0 0 1 0 0,-1 0-1 0 0,1 1 0 0 0,0-1 0 0 0,-1 1 0 0 0,1-1 0 0 0,0 1 0 0 0,0 0 1 0 0,-1-1-1 0 0,1 1 0 0 0,0 0 0 0 0,0 0 0 0 0,0 0 0 0 0,3 1 0 0 0,-3 0-8 0 0,1 0 0 0 0,-1 0-1 0 0,1 0 1 0 0,-1 0 0 0 0,0 1-1 0 0,0-1 1 0 0,1 1 0 0 0,-1-1-1 0 0,0 1 1 0 0,0 0 0 0 0,0 0-1 0 0,-1 0 1 0 0,1 0 0 0 0,0 0-1 0 0,-1 0 1 0 0,2 3 0 0 0,12 23 244 0 0,0 0 0 0 0,-3 1 0 0 0,13 39 0 0 0,16 94-126 0 0,-8-3-239 0 0,12 171 0 0 0,-1 103-635 0 0,-42-422 618 0 0,-1 2-104 0 0,0-1-1 0 0,1 0 1 0 0,1 1 0 0 0,0-1-1 0 0,1 0 1 0 0,0-1-1 0 0,7 14 1 0 0,5-2-528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5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0,'0'43'0'0'0,"0"-8"0"0"0,0-1 0 0 0,0 14 0 0 0,0-5 0 0 0,0 1 0 0 0,4 8 0 0 0,0-5 0 0 0,-4 1 0 0 0,9 8 0 0 0,-5-8 0 0 0,-4-4 0 0 0,5-1 0 0 0,-1-8 0 0 0,0-5 0 0 0,1-4 0 0 0,3-4 0 0 0,-3-18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76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48 1 8 0 0,'-4'26'0'0'0,"-1"4"0"0"0,1 0 0 0 0,0 1 0 0 0,-5 3 0 0 0,5 1 0 0 0,-1-5 0 0 0,1 5 0 0 0,0-13 0 0 0,-1-5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99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0,'26'79'212'0'0,"40"221"1890"0"0,16-29-3776 0 0,-69-240 1346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40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44 0 8 0 0,'-3'3'86'0'0,"-1"0"0"0"0,1 0 0 0 0,0 0 0 0 0,0 0 0 0 0,1 0 0 0 0,-1 1 0 0 0,1-1 0 0 0,-1 1 0 0 0,1 0 0 0 0,0 0 0 0 0,1 0 0 0 0,-1 0 0 0 0,1 0 0 0 0,-1 0 0 0 0,1 0 0 0 0,0 6 0 0 0,-2 8 710 0 0,1 1 1 0 0,2 26-1 0 0,0-36-663 0 0,1 31 303 0 0,2 0 1 0 0,2 0 0 0 0,20 74 0 0 0,48 113-320 0 0,-60-189-85 0 0,152 381-850 0 0,-143-369 342 0 0,0-10-101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4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60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72 0 0,'41'222'2225'0'0,"-18"-85"-116"0"0,6 90 310 0 0,-14-91-1822 0 0,-6-50-444 0 0,13 76-503 0 0,-18-140-158 0 0,2 1-1 0 0,0-1 1 0 0,2 0 0 0 0,19 41 0 0 0,-14-41-31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89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15 354 8 0 0,'-1'-8'-80'0'0,"-12"-146"1603"0"0,13 129-693 0 0,0 1 0 0 0,2-1-1 0 0,0 0 1 0 0,8-29 0 0 0,-9 52-739 0 0,0-1 0 0 0,0 0-1 0 0,0 0 1 0 0,0 0 0 0 0,0 1 0 0 0,1-1 0 0 0,-1 1 0 0 0,1-1 0 0 0,0 1 0 0 0,0 0-1 0 0,4-4 1 0 0,-6 5-61 0 0,1 1-1 0 0,0-1 1 0 0,-1 1-1 0 0,1 0 1 0 0,-1-1-1 0 0,1 1 1 0 0,-1 0-1 0 0,1 0 1 0 0,0-1-1 0 0,-1 1 1 0 0,1 0-1 0 0,0 0 1 0 0,-1 0-1 0 0,1 0 1 0 0,0 0-1 0 0,-1 0 1 0 0,1 0-1 0 0,0 0 1 0 0,-1 0-1 0 0,1 0 1 0 0,0 0-1 0 0,0 1 8 0 0,0-1 0 0 0,0 1 0 0 0,0 0 0 0 0,0-1 1 0 0,0 1-1 0 0,0 0 0 0 0,-1 0 0 0 0,1 0 0 0 0,0-1 0 0 0,-1 1 0 0 0,1 0 0 0 0,0 0 0 0 0,-1 0 1 0 0,1 0-1 0 0,-1 0 0 0 0,0 0 0 0 0,1 2 0 0 0,5 18 332 0 0,-1 0 0 0 0,0 0 0 0 0,1 30 0 0 0,-3-24-125 0 0,16 212 584 0 0,-12-128-729 0 0,24 751-643 0 0,-31-853 413 0 0,2 84-382 0 0,-1-77-387 0 0,1 0-1 0 0,1-1 1 0 0,7 26 0 0 0,-10-40 783 0 0,1 1 0 0 0,-1-1 0 0 0,0 0-1 0 0,1 0 1 0 0,0 0 0 0 0,-1 0 0 0 0,1 0-1 0 0,0 0 1 0 0,-1 0 0 0 0,1-1 0 0 0,1 2-1 0 0,7 0-1163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11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17 8 0 0,'17'9'0'0'0,"-4"-5"0"0"0,5-4 0 0 0,-1 0 0 0 0,-4-8 0 0 0,0 3 0 0 0,4-3 0 0 0,1 3 0 0 0,-1 5 0 0 0,0-4 0 0 0,1 4 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43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0,'13'13'0'0'0,"0"0"376"0"0,-4 0 128 0 0,4 4-96 0 0,4 9 753 0 0,-4 0-385 0 0,0 0-344 0 0,4 18-480 0 0,-4 3 24 0 0,-4 1-152 0 0,4 17-384 0 0,-4 4 384 0 0,-1 1-136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8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0,'8'33'592'0'0,"5"47"-1"0"0,-3-13 384 0 0,50 224 1653 0 0,-23-123-2328 0 0,67 187 0 0 0,-77-278-445 0 0,52 142-1915 0 0,-58-166 695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2.5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742 858 8 0 0,'-1'-22'91'0'0,"-1"0"0"0"0,-1 1 1 0 0,-12-42-1 0 0,1 2 371 0 0,-48-279 997 0 0,51 287-1452 0 0,-29-83 0 0 0,33 115 64 0 0,-15-27 0 0 0,18 40-20 0 0,-1 1 0 0 0,1 0-1 0 0,-1 0 1 0 0,-1 0-1 0 0,1 0 1 0 0,-9-7 0 0 0,12 13 11 0 0,1-1 1 0 0,-1 1 0 0 0,1 0-1 0 0,-1 0 1 0 0,0 0-1 0 0,1 0 1 0 0,-1 0 0 0 0,0 0-1 0 0,0 0 1 0 0,0 1 0 0 0,1-1-1 0 0,-1 1 1 0 0,0-1-1 0 0,0 1 1 0 0,0 0 0 0 0,0 0-1 0 0,0 0 1 0 0,0 0 0 0 0,0 0-1 0 0,0 0 1 0 0,0 0 0 0 0,0 1-1 0 0,0-1 1 0 0,0 1-1 0 0,0-1 1 0 0,0 1 0 0 0,1 0-1 0 0,-1 0 1 0 0,0 0 0 0 0,0 0-1 0 0,1 0 1 0 0,-1 0 0 0 0,1 0-1 0 0,-3 3 1 0 0,-4 3 172 0 0,1 1-1 0 0,1 0 1 0 0,-1 0 0 0 0,1 1 0 0 0,-5 10-1 0 0,11-19-232 0 0,-29 47 503 0 0,-46 86 523 0 0,33-34-702 0 0,-35 121-1 0 0,-14 112-278 0 0,73-260-114 0 0,-26 89-842 0 0,43-157 864 0 0,-5 13-755 0 0,5-17 740 0 0,1 1 0 0 0,-1-1 0 0 0,1 1 0 0 0,-1-1 1 0 0,0 1-1 0 0,1-1 0 0 0,-1 1 0 0 0,0-1 1 0 0,1 0-1 0 0,-1 1 0 0 0,0-1 0 0 0,1 0 0 0 0,-1 1 1 0 0,0-1-1 0 0,1 0 0 0 0,-1 0 0 0 0,0 0 1 0 0,0 0-1 0 0,1 0 0 0 0,-3 0 0 0 0,-9 0-548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2.70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184 1 8 0 0,'-9'8'318'0'0,"0"0"-1"0"0,1 1 1 0 0,0 0 0 0 0,1 1 0 0 0,-10 17-1 0 0,4-4 595 0 0,-14 35 0 0 0,12-12 246 0 0,1 1 0 0 0,-8 57 0 0 0,21-99-1088 0 0,-25 213 1671 0 0,25-199-1701 0 0,-4 72 193 0 0,4 1 0 0 0,15 134 0 0 0,-9-188-320 0 0,1 0-1 0 0,17 59 0 0 0,-21-93 2 0 0,-1 1-1 0 0,1-1 1 0 0,0 0-1 0 0,3 5 1 0 0,-4-8 67 0 0,-1-1 1 0 0,0 0-1 0 0,0 0 1 0 0,0 1 0 0 0,0-1-1 0 0,0 0 1 0 0,1 0-1 0 0,-1 0 1 0 0,0 1-1 0 0,0-1 1 0 0,0 0-1 0 0,1 0 1 0 0,-1 0-1 0 0,0 0 1 0 0,0 1-1 0 0,1-1 1 0 0,-1 0-1 0 0,0 0 1 0 0,0 0-1 0 0,1 0 1 0 0,-1 0-1 0 0,0 0 1 0 0,0 0 0 0 0,1 0-1 0 0,-1 0 1 0 0,0 0-1 0 0,1 0 1 0 0,-1 0-1 0 0,0 0 1 0 0,0 0-1 0 0,1 0 1 0 0,0-1-22 0 0,-1 1 1 0 0,1-1 0 0 0,-1 0-1 0 0,1 0 1 0 0,-1 0-1 0 0,1 0 1 0 0,-1 1 0 0 0,1-1-1 0 0,-1 0 1 0 0,0 0 0 0 0,1 0-1 0 0,-1 0 1 0 0,0 0-1 0 0,0 0 1 0 0,0-1 0 0 0,8-77-1324 0 0,-7 27 929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09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22 285 8 0 0,'4'-22'833'0'0,"-2"-1"0"0"0,-1 1 1 0 0,0 0-1 0 0,-2-1 0 0 0,0 1 0 0 0,-2 0 1 0 0,0 0-1 0 0,-1 0 0 0 0,-9-25 0 0 0,12 43-724 0 0,0-1-1 0 0,0 0 0 0 0,0 1 0 0 0,1-1 1 0 0,0-6-1 0 0,0 11-108 0 0,-1 0 0 0 0,1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 0 0 0 0,0-1 0 0 0,0 1 0 0 0,1 0 0 0 0,-1 0 0 0 0,0 0 0 0 0,0 0 0 0 0,0 0 0 0 0,0 0 0 0 0,0 0 0 0 0,0 0 0 0 0,0 0 0 0 0,0 0 0 0 0,0 0 0 0 0,0 0 0 0 0,0 0 0 0 0,0 0 0 0 0,0 0-1 0 0,1 0 1 0 0,-1 0 0 0 0,0 0 0 0 0,0 0 0 0 0,0 0 0 0 0,0 0 0 0 0,0 0 0 0 0,0 0 0 0 0,0 0 0 0 0,0 0 0 0 0,0 0 0 0 0,0 0 0 0 0,0 0 0 0 0,1 0 0 0 0,-1 0 0 0 0,0 0 0 0 0,0 0 0 0 0,0 0 0 0 0,0 0 0 0 0,5 7 2 0 0,4 10 17 0 0,11 44 171 0 0,13 63 0 0 0,-28-97-317 0 0,2 0-1 0 0,0-1 1 0 0,2 0 0 0 0,1 0-1 0 0,25 45 1 0 0,-30-66-860 0 0,-2-8 129 0 0,-3-12-745 0 0,-7-9 474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2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503 0 8 0 0,'-105'99'1121'0'0,"86"-78"-375"0"0,1 0-1 0 0,0 1 1 0 0,-16 28 0 0 0,4 4 880 0 0,-25 62 0 0 0,-16 63-723 0 0,26-61-659 0 0,43-113-274 0 0,-3 8-29 0 0,-1 0 0 0 0,0 0 0 0 0,-9 12 0 0 0,14-22-21 0 0,-1-1 0 0 0,0 1 0 0 0,1-1 1 0 0,-1 0-1 0 0,0 1 0 0 0,-1-1 0 0 0,1 0 0 0 0,0 0 0 0 0,-1-1 0 0 0,1 1 1 0 0,-1 0-1 0 0,1-1 0 0 0,-1 1 0 0 0,0-1 0 0 0,1 0 0 0 0,-1 0 0 0 0,0 0 1 0 0,0 0-1 0 0,0-1 0 0 0,-5 1 0 0 0,-10-1-807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43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375 63 8 0 0,'-11'-9'31'0'0,"0"2"0"0"0,-1 0 0 0 0,0 0 0 0 0,0 1 1 0 0,-1 0-1 0 0,-23-6 0 0 0,29 10 120 0 0,-1 0 1 0 0,0 0-1 0 0,1 1 1 0 0,-1 0-1 0 0,0 1 0 0 0,0-1 1 0 0,0 2-1 0 0,0-1 1 0 0,1 1-1 0 0,-1 0 1 0 0,0 1-1 0 0,0-1 0 0 0,-9 5 1 0 0,11-3-29 0 0,0 1 0 0 0,0-1-1 0 0,1 1 1 0 0,-1 1 0 0 0,1-1 0 0 0,0 1 0 0 0,1 0 0 0 0,-1 0 0 0 0,1 0-1 0 0,0 0 1 0 0,0 1 0 0 0,0 0 0 0 0,-2 6 0 0 0,-4 7 104 0 0,2 0 0 0 0,-12 39 1 0 0,8-10-140 0 0,2 1 0 0 0,2 0 0 0 0,2 0 1 0 0,0 87-1 0 0,9-71-135 0 0,2 0-1 0 0,3 0 1 0 0,18 71 0 0 0,-15-92-24 0 0,25 110-604 0 0,-27-106-996 0 0,-5-33 472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8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0,'0'0'0'0'0,"-2"3"64"0"0,-3 4 0 0 0,0 2 215 0 0,-2 1 134 0 0,-1 1-90 0 0,0 0 382 0 0,-1 2-123 0 0,0-1-69 0 0,-1 1-51 0 0,-1-1 202 0 0,1 1-320 0 0,-1 0 371 0 0,-1 2-151 0 0,0 1-100 0 0,-1 1-47 0 0,-2 2 237 0 0,-3-1-359 0 0,-4 3 430 0 0,-3 0-167 0 0,-4 2-104 0 0,-6 1-15 0 0,-6 0 161 0 0,-4 2-298 0 0,-6 3 382 0 0,-6 1-192 0 0,-4 1-77 0 0,-6 2-186 0 0,-6 1 191 0 0,-5 1-316 0 0,-5 2 184 0 0,-3 0-164 0 0,0-2-97 0 0,-2-2-12 0 0,3-3-57 0 0,2-5 18 0 0,4-5-187 0 0,6-5-13 0 0,7-7 22 0 0,6-7-336 0 0,6-6-82 0 0,7-7 211 0 0,5-5-579 0 0,7-3 366 0 0,8-4-51 0 0,8-2-13 0 0,17 22 532 0 0,-1-1-1 0 0,1 1 1 0 0,1-1-1 0 0,-2-5 1 0 0,2 5 14 0 0,0 0 0 0 0,0 0 1 0 0,1 0-1 0 0,0-7 0 0 0,0 7-462 0 0,1-1 1 0 0,0 0-1 0 0,3-10 0 0 0,11-18 455 0 0,7-4-1017 0 0,0 7-2161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61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204 1 8 0 0,'-34'4'0'0'0,"3"9"0"0"0,5 4 0 0 0,0 5 0 0 0,5 4 48 0 0,3-4-32 0 0,1-1 136 0 0,4 5-40 0 0,4 0-24 0 0,1 5-176 0 0,8-1 0 0 0,0 0-48 0 0,8 1 80 0 0,5-1 24 0 0,5 0 16 0 0,3 14 16 0 0,5-1 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9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191 101 8 0 0,'-8'-8'0'0'0,"-7"-8"0"0"0,0 2 0 0 0,-1-1 0 0 0,-1 2 0 0 0,-19-12 0 0 0,35 24 0 0 0,-1 0 0 0 0,0 0 0 0 0,0 0 0 0 0,0 0 0 0 0,0 0 0 0 0,0 0 0 0 0,0 0 0 0 0,0 1 0 0 0,-5-1 0 0 0,6 1 0 0 0,0 0 0 0 0,0 0 0 0 0,0 0 0 0 0,0 1 0 0 0,1-1 0 0 0,-1 0 0 0 0,0 1 0 0 0,0-1 0 0 0,0 1 0 0 0,0-1 0 0 0,0 1 0 0 0,0-1 0 0 0,1 1 0 0 0,-1 0 0 0 0,0-1 0 0 0,1 1 0 0 0,-1 0 0 0 0,0 0 0 0 0,1-1 0 0 0,-1 1 0 0 0,1 0 0 0 0,-1 0 0 0 0,0 1 0 0 0,-1 3 29 0 0,0 0-1 0 0,0-1 1 0 0,0 1-1 0 0,1 0 1 0 0,-2 7 0 0 0,1 0 75 0 0,-3 13 97 0 0,1 0 1 0 0,0 31-1 0 0,0-7-19 0 0,-6 269 770 0 0,11-247-855 0 0,9 252 181 0 0,1-2-1331 0 0,-11-249 653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4.1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230 1 8 0 0,'-15'36'0'0'0,"2"1"0"0"0,1 1 0 0 0,2 0 0 0 0,2 0 0 0 0,-4 44 0 0 0,-25 104 34 0 0,5-35-27 0 0,15-42-27 0 0,-44 150-1 0 0,48-219 21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4.4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551 1578 8 0 0,'-114'-424'895'0'0,"99"366"-543"0"0,-52-219 1324 0 0,-41-134-269 0 0,101 390-1358 0 0,-37-104 266 0 0,33 99-76 0 0,-2-1 0 0 0,-24-38 1 0 0,26 48-119 0 0,-64-86 223 0 0,72 100-379 0 0,-1 0 0 0 0,1 0 0 0 0,-1 0 0 0 0,-6-4 1 0 0,-4 2-559 0 0,13 5 533 0 0,1 0-1 0 0,0 0 0 0 0,-1 0 0 0 0,1 0 1 0 0,-1 0-1 0 0,1 0 0 0 0,0 0 0 0 0,-1 0 1 0 0,1 0-1 0 0,-1 1 0 0 0,1-1 1 0 0,0 0-1 0 0,-1 0 0 0 0,1 0 0 0 0,0 0 1 0 0,-1 1-1 0 0,1-1 0 0 0,0 0 1 0 0,-1 0-1 0 0,1 1 0 0 0,0-1 0 0 0,0 0 1 0 0,-1 0-1 0 0,1 1 0 0 0,0-1 1 0 0,0 0-1 0 0,-1 1 0 0 0,0 3-1077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3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472 196 8 0 0,'-47'3'71'0'0,"-61"-5"1"0"0,92 1 99 0 0,-1-1 1 0 0,1-1-1 0 0,0-1 1 0 0,-1 0-1 0 0,2-1 1 0 0,-1-1-1 0 0,-18-9 1 0 0,14 5 324 0 0,2-1 0 0 0,0-1 0 0 0,0 0 0 0 0,-26-25 1 0 0,30 24 35 0 0,10 10-339 0 0,1 0 0 0 0,-1 0 0 0 0,1 0 0 0 0,0 0 0 0 0,0-1 0 0 0,1 1 0 0 0,-1-1 0 0 0,1 0 0 0 0,0 1 0 0 0,-1-1 0 0 0,2 0 1 0 0,-4-7-1 0 0,5 10-178 0 0,0 1 0 0 0,0 0 0 0 0,0 0 1 0 0,0 0-1 0 0,0-1 0 0 0,0 1 1 0 0,0 0-1 0 0,0 0 0 0 0,0-1 1 0 0,0 1-1 0 0,0 0 0 0 0,1 0 0 0 0,-1 0 1 0 0,0-1-1 0 0,0 1 0 0 0,0 0 1 0 0,0 0-1 0 0,0-1 0 0 0,0 1 1 0 0,0 0-1 0 0,1 0 0 0 0,-1 0 0 0 0,0 0 1 0 0,0-1-1 0 0,0 1 0 0 0,0 0 1 0 0,1 0-1 0 0,-1 0 0 0 0,0 0 1 0 0,0 0-1 0 0,1-1 0 0 0,10-1 285 0 0,18 2 146 0 0,-21 0-155 0 0,26 2 136 0 0,0 2-1 0 0,-1 1 1 0 0,37 10-1 0 0,-31-6-147 0 0,1359 314 2084 0 0,-1343-309-2391 0 0,149 39-603 0 0,-167-41-146 0 0,-1 2 0 0 0,0 1 1 0 0,44 27-1 0 0,-68-35 103 0 0,22 18 1 0 0,-8 3-341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6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1 300 8 0 0,'7'16'289'0'0,"0"0"0"0"0,12 16 1 0 0,-14-24 68 0 0,0-1-1 0 0,0-1 1 0 0,1 1 0 0 0,0-1 0 0 0,1 0 0 0 0,9 7 0 0 0,0-2 202 0 0,0-2 0 0 0,0 1 1 0 0,1-2-1 0 0,0-1 0 0 0,0 0 1 0 0,24 6-1 0 0,117 16 1972 0 0,69-12-88 0 0,7-15-1036 0 0,-144-3-1079 0 0,989-13 2133 0 0,-924 11-2392 0 0,463-19 188 0 0,184-79-434 0 0,-552 45-270 0 0,-181 36-124 0 0,104-45-1 0 0,-94 26-1156 0 0,111-73 0 0 0,-122 63-221 0 0,-6 2 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8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56 226 1360 0 0,'-11'-25'884'0'0,"-1"0"786"0"0,-10-29-1 0 0,20 47-1364 0 0,-1-1 0 0 0,1 1 1 0 0,1-1-1 0 0,0 0 0 0 0,0 1 0 0 0,0-1 0 0 0,1 0 1 0 0,2-13-1 0 0,-2 19-256 0 0,0 1 1 0 0,1-1 0 0 0,-1 0-1 0 0,1 1 1 0 0,-1-1-1 0 0,1 1 1 0 0,0-1 0 0 0,-1 1-1 0 0,1-1 1 0 0,0 1 0 0 0,0-1-1 0 0,0 1 1 0 0,0 0-1 0 0,1 0 1 0 0,-1 0 0 0 0,0-1-1 0 0,0 1 1 0 0,1 0-1 0 0,-1 0 1 0 0,1 1 0 0 0,-1-1-1 0 0,1 0 1 0 0,-1 0 0 0 0,1 1-1 0 0,1-1 1 0 0,5-1 114 0 0,0 0 0 0 0,1 1 0 0 0,-1 0 0 0 0,10 0 0 0 0,-9 1-44 0 0,250 8 1657 0 0,3 22-847 0 0,-28-3-710 0 0,138 20-131 0 0,-205-23-161 0 0,-125-21-177 0 0,83-3-1 0 0,-120-1 204 0 0,-1 1-15 0 0,0 0 0 0 0,-1 0-1 0 0,1-1 1 0 0,0 0 0 0 0,0 0 0 0 0,4-1 0 0 0,-7 1 31 0 0,0 1 0 0 0,-1-1 0 0 0,1 1 0 0 0,0-1 0 0 0,0 1 0 0 0,0-1 0 0 0,-1 0 0 0 0,1 1 0 0 0,0-1 0 0 0,-1 0 0 0 0,1 0 0 0 0,-1 1 0 0 0,1-1 1 0 0,-1 0-1 0 0,1 0 0 0 0,-1 0 0 0 0,0 0 0 0 0,1 0 0 0 0,-1 0 0 0 0,0 1 0 0 0,0-1 0 0 0,0 0 0 0 0,1 0 0 0 0,-1 0 0 0 0,0 0 0 0 0,0 0 0 0 0,0 0 0 0 0,-1 0 0 0 0,1 0 0 0 0,0-2 0 0 0,-1 1-14 0 0,0 0 0 0 0,0-1-1 0 0,1 1 1 0 0,-1 0-1 0 0,-1 0 1 0 0,1 0 0 0 0,0 0-1 0 0,0 0 1 0 0,-1 0-1 0 0,1 0 1 0 0,-1 0-1 0 0,0 0 1 0 0,0 1 0 0 0,-2-2-1 0 0,-32-22-848 0 0,24 18 417 0 0,-27-15-1379 0 0,-8 0-112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23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143 653 8 0 0,'-70'-2'101'0'0,"-2"0"5714"0"0,77 1-5208 0 0,0 0 0 0 0,0 0 0 0 0,0 0 0 0 0,-1 0-1 0 0,8-4 1 0 0,8-2 17 0 0,38-4 519 0 0,1 2 0 0 0,62-2 0 0 0,26-2-501 0 0,342-68 327 0 0,-388 60-921 0 0,56-11-19 0 0,-140 28-74 0 0,193-39-1276 0 0,-209 43 1224 0 0,0 0 0 0 0,1 0-1 0 0,-1-1 1 0 0,0 1 0 0 0,0 0-1 0 0,0 0 1 0 0,1-1-1 0 0,-1 1 1 0 0,0-1 0 0 0,0 1-1 0 0,0-1 1 0 0,0 0 0 0 0,0 1-1 0 0,0-1 1 0 0,1-1 0 0 0,-2 2 62 0 0,0 0 0 0 0,0-1 0 0 0,1 1 1 0 0,-1 0-1 0 0,0 0 0 0 0,0 0 0 0 0,0-1 1 0 0,0 1-1 0 0,0 0 0 0 0,0 0 0 0 0,0-1 1 0 0,0 1-1 0 0,0 0 0 0 0,0 0 0 0 0,0-1 1 0 0,0 1-1 0 0,0 0 0 0 0,0 0 0 0 0,0 0 1 0 0,0-1-1 0 0,0 1 0 0 0,-1 0 0 0 0,1 0 1 0 0,0-1-1 0 0,0 1 0 0 0,0 0 0 0 0,-10-8-279 0 0,0 4 150 0 0,0 0 0 0 0,0 1 0 0 0,-1 0-1 0 0,1 1 1 0 0,-14-1 0 0 0,-54-4-483 0 0,76 7 632 0 0,-104-1-523 0 0,-31-3 252 0 0,105 2 331 0 0,-50-7 105 0 0,73 8-105 0 0,0-1-1 0 0,0-1 1 0 0,0 0-1 0 0,1 0 1 0 0,-1 0-1 0 0,-14-9 1 0 0,17 8 81 0 0,0 0 1 0 0,0-1-1 0 0,1 1 0 0 0,-9-10 0 0 0,13 13-89 0 0,0 0-1 0 0,0 0 1 0 0,0 0-1 0 0,0 0 1 0 0,0 0-1 0 0,1 0 0 0 0,-1 0 1 0 0,0-1-1 0 0,1 1 1 0 0,-1 0-1 0 0,1 0 1 0 0,-1-1-1 0 0,1 1 1 0 0,-1 0-1 0 0,1-1 0 0 0,0 1 1 0 0,0-1-1 0 0,0 1 1 0 0,0 0-1 0 0,0-1 1 0 0,0 1-1 0 0,0-1 0 0 0,0 1 1 0 0,1 0-1 0 0,-1-1 1 0 0,0 1-1 0 0,1 0 1 0 0,-1 0-1 0 0,1-1 0 0 0,-1 1 1 0 0,1 0-1 0 0,1-2 1 0 0,1-1 89 0 0,1 1 1 0 0,-1-1 0 0 0,1 1 0 0 0,0 0 0 0 0,0 0-1 0 0,1 0 1 0 0,-1 0 0 0 0,5-2 0 0 0,40-14 557 0 0,-26 11-402 0 0,34-14 312 0 0,29-11 239 0 0,51-5-515 0 0,1 6 0 0 0,188-19 1 0 0,-140 43-851 0 0,-170 9 236 0 0,-1 1 0 0 0,1 0 0 0 0,-1 1 0 0 0,1 1 1 0 0,-1 0-1 0 0,0 1 0 0 0,-1 1 0 0 0,21 10 1 0 0,-30-14-114 0 0,-1 0 1 0 0,1 1 0 0 0,-1 0 0 0 0,0 0-1 0 0,1 0 1 0 0,-1 0 0 0 0,-1 1 0 0 0,5 3 0 0 0,-7 1-1179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36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10 8 0 0,'39'-5'1854'0'0,"0"1"-1"0"0,75 3 1 0 0,-55 2-652 0 0,-32-1-622 0 0,0 1-1 0 0,-1 1 1 0 0,1 2 0 0 0,32 7 0 0 0,-26-1-518 0 0,0 2 1 0 0,0 1-1 0 0,-2 1 0 0 0,0 2 1 0 0,0 1-1 0 0,-2 1 0 0 0,49 40 1 0 0,-30-19-575 0 0,142 111-2801 0 0,-147-116 2802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47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0,'22'13'0'0'0,"0"0"768"0"0,-1 5 224 0 0,1-10-159 0 0,4 1 1543 0 0,0 0-544 0 0,4-1-583 0 0,14 10-641 0 0,-5-5 72 0 0,4 8-376 0 0,9 1-80 0 0,0 8-176 0 0,4 9-112 0 0,9 9-520 0 0,-4 0 328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16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9 458 0 0,-1 6-533 0 0,0 5 442 0 0,1 5-170 0 0,2 1 235 0 0,2-1-273 0 0,2-1 358 0 0,-1-4-135 0 0,1-3-75 0 0,-2-4 11 0 0,-2-1 204 0 0,-3-4-326 0 0,-4 1 451 0 0,-5-1-174 0 0,-5 2-117 0 0,-6 3-47 0 0,-6 2 243 0 0,-8 3-503 0 0,-10 6 585 0 0,-10 4-352 0 0,-8 5-95 0 0,-14 6 25 0 0,-7 5 170 0 0,-6 4-320 0 0,-9 7 328 0 0,-5 2-214 0 0,-3 2-85 0 0,-7 4-21 0 0,-1-1 86 0 0,-3 0-210 0 0,-5 0 203 0 0,0-2-158 0 0,-1-1-47 0 0,-3 0 23 0 0,-2 0 39 0 0,2-1-79 0 0,-3 4 54 0 0,2 1 2 0 0,4 2-67 0 0,3 1-25 0 0,7-3 32 0 0,8-2-127 0 0,10-5 26 0 0,9-6 25 0 0,8-7 6 0 0,7-4-83 0 0,8-6 82 0 0,8-6-131 0 0,6-5-102 0 0,6-7 24 0 0,5-7-65 0 0,5-5-268 0 0,3-5 196 0 0,2-6-225 0 0,3-7 116 0 0,2-4-56 0 0,3-8-51 0 0,2-6-135 0 0,6-8-133 0 0,3-7 91 0 0,7-7-1191 0 0,9-8 30 0 0,7-8-58 0 0,1 10-4212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5.63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176 254 8 0 0,'-3'0'29'0'0,"0"0"1"0"0,0 1-1 0 0,-1-1 1 0 0,1 1-1 0 0,0 0 1 0 0,0 0-1 0 0,0 0 1 0 0,0 1-1 0 0,-5 2 1 0 0,-13 11 3755 0 0,21-14-3588 0 0,-1 0 1 0 0,0 0-1 0 0,1-1 1 0 0,-1 1 0 0 0,0 0-1 0 0,1 0 1 0 0,-1 0-1 0 0,1 0 1 0 0,-1-1 0 0 0,1 1-1 0 0,0 0 1 0 0,-1 0-1 0 0,0 5 4288 0 0,14-10-1271 0 0,-11 2-3084 0 0,-1 0 0 0 0,0 0 1 0 0,1 0-1 0 0,-1-1 0 0 0,0 1 0 0 0,-1 0 0 0 0,1 0 1 0 0,0-1-1 0 0,-1 1 0 0 0,1 0 0 0 0,-1-1 0 0 0,1-3 1 0 0,1-9 95 0 0,-1 9-63 0 0,-1 5-142 0 0,0 0 1 0 0,0 0-1 0 0,0 1 1 0 0,0-1-1 0 0,0 0 1 0 0,0 0-1 0 0,1 0 1 0 0,-1 0-1 0 0,0 0 1 0 0,0 1-1 0 0,1-1 1 0 0,-1 0-1 0 0,1 0 1 0 0,-1 0-1 0 0,0 1 1 0 0,1-1-1 0 0,-1 0 1 0 0,1 1-1 0 0,0-1 1 0 0,-1 0-1 0 0,1 1 1 0 0,-1-1-1 0 0,1 1 1 0 0,0-1-1 0 0,1 0 1 0 0,-2 1 110 0 0,2 1-87 0 0,1 4-20 0 0,1 0-1 0 0,-1 0 1 0 0,0 1 0 0 0,0-1 0 0 0,-1 1-1 0 0,0-1 1 0 0,0 1 0 0 0,0 0 0 0 0,-1 0-1 0 0,1 0 1 0 0,-1 6 0 0 0,8 27 219 0 0,1-6 295 0 0,9 66 0 0 0,-14-65-330 0 0,18 64-1 0 0,2-15 27 0 0,23 85-101 0 0,-35-113 9 0 0,26 68 0 0 0,-38-121-137 0 0,5 10 58 0 0,-1 1 0 0 0,-1-1 0 0 0,0 1 0 0 0,-1 0 0 0 0,0 0 0 0 0,2 26 0 0 0,-5-37-45 0 0,-1 0 1 0 0,1 0 0 0 0,0 0-1 0 0,-1 0 1 0 0,0 0-1 0 0,1 0 1 0 0,-1 0 0 0 0,-2 3-1 0 0,-4 14 75 0 0,-17 66 98 0 0,21-77-125 0 0,3-7-68 0 0,0 0 0 0 0,0 0 0 0 0,-1 0 0 0 0,1 0 0 0 0,0 0 1 0 0,-1 0-1 0 0,1 0 0 0 0,-1 0 0 0 0,1 0 0 0 0,-1 0 0 0 0,1 0 0 0 0,-2 1 0 0 0,0 1 8 0 0,0 0-1 0 0,1 0 1 0 0,-1 0 0 0 0,1 0-1 0 0,0 0 1 0 0,0 0 0 0 0,0 1-1 0 0,0-1 1 0 0,1 0 0 0 0,-1 7-1 0 0,-1 1 2 0 0,-1 6-8 0 0,-9 37-17 0 0,10-46 21 0 0,0-4 68 0 0,0-6 27 0 0,-10-31-107 0 0,11 34 10 0 0,1 0 0 0 0,-1-1-1 0 0,0 1 1 0 0,1 0 0 0 0,-1 0 0 0 0,1 0 0 0 0,-1-1 0 0 0,1 1 0 0 0,-1 0 0 0 0,1 0 0 0 0,0 0-1 0 0,-1 0 1 0 0,1 0 0 0 0,0 0 0 0 0,0 0 0 0 0,0 0 0 0 0,-1 1 0 0 0,-5 30 9 0 0,2 17-29 0 0,-9-209-61 0 0,1 44 77 0 0,-20-173-248 0 0,19 232-2 0 0,-38-104 0 0 0,25 87 221 0 0,-18-73-122 0 0,37 121 104 0 0,-6-39 1 0 0,2 10 61 0 0,-1-2 17 0 0,-10-38-42 0 0,22 94 16 0 0,-2-6 7 0 0,0-1 0 0 0,0 0 0 0 0,-1 1 0 0 0,0-1 0 0 0,0 1 0 0 0,-1 0 0 0 0,-6-9 0 0 0,9 15-27 0 0,-2 1 34 0 0,10 0 25 0 0,-7 1-40 0 0,1-1 0 0 0,0 0 0 0 0,-1 0 0 0 0,1 0 0 0 0,0 0 0 0 0,-1 0 1 0 0,1 0-1 0 0,0-1 0 0 0,-1 1 0 0 0,1 0 0 0 0,0 0 0 0 0,-1 0 0 0 0,1-1 0 0 0,-1 1 0 0 0,1 0 0 0 0,0 0 0 0 0,-1-1 0 0 0,1 1 0 0 0,-1-1 1 0 0,1 0-1 0 0,1-1-1 0 0,0 1 0 0 0,0-1 0 0 0,0 0-1 0 0,0 1 1 0 0,0-1 0 0 0,0 1 0 0 0,0 0 0 0 0,0 0 0 0 0,1 0 0 0 0,-1 0 0 0 0,0 0 0 0 0,4-1 0 0 0,-3 2 11 0 0,-1 0 0 0 0,1 0 0 0 0,0 1 0 0 0,0-1 0 0 0,-1 1 0 0 0,1-1 0 0 0,0 1 0 0 0,0 0 0 0 0,-1 0 0 0 0,5 2 0 0 0,-5-2-10 0 0,0-1 1 0 0,0 1-1 0 0,-1-1 1 0 0,1 0 0 0 0,0 1-1 0 0,0-1 1 0 0,0 0-1 0 0,0 0 1 0 0,-1-1 0 0 0,1 1-1 0 0,0 0 1 0 0,0 0-1 0 0,0-1 1 0 0,-1 1-1 0 0,1-1 1 0 0,0 0 0 0 0,-1 1-1 0 0,1-1 1 0 0,2-1-1 0 0,-2 0 4 0 0,-1 1 0 0 0,1 1 0 0 0,0-1 0 0 0,0 0 0 0 0,1 0 0 0 0,-1 1 0 0 0,0-1 0 0 0,0 1 0 0 0,0 0 0 0 0,0-1 0 0 0,0 1 0 0 0,1 0 0 0 0,2 1 0 0 0,4 1 9 0 0,0 0-1 0 0,1 0 1 0 0,-1-1 0 0 0,0 0-1 0 0,1-1 1 0 0,-1 0-1 0 0,1-1 1 0 0,-1 0 0 0 0,1 0-1 0 0,-1-1 1 0 0,0 0 0 0 0,0 0-1 0 0,13-6 1 0 0,4-1 62 0 0,-23 8-63 0 0,5-5 70 0 0,-5 3-67 0 0,0 0-19 0 0,1-1 1 0 0,0 1-1 0 0,0 0 1 0 0,0 0 0 0 0,1 0-1 0 0,-1 0 1 0 0,1 1-1 0 0,0 0 1 0 0,-1 0-1 0 0,1 0 1 0 0,8-1-1 0 0,1 0 31 0 0,0 2-1 0 0,29 0 0 0 0,-37 1-29 0 0,9 0 2 0 0,-10 1 5 0 0,0-1 1 0 0,0 0 0 0 0,1 0 0 0 0,-1 0-1 0 0,0-1 1 0 0,0 0 0 0 0,0 0-1 0 0,0 0 1 0 0,0 0 0 0 0,0-1-1 0 0,0 0 1 0 0,5-3 0 0 0,-5 3-8 0 0,-1 0-1 0 0,0 1 1 0 0,0-1 0 0 0,1 1-1 0 0,-1 0 1 0 0,1 0 0 0 0,-1 1 0 0 0,1-1-1 0 0,0 1 1 0 0,-1 0 0 0 0,1 0-1 0 0,6 2 1 0 0,12-2 67 0 0,-20 2-52 0 0,2 1 0 0 0,-4-3 477 0 0,-5 34-328 0 0,3-30-156 0 0,0 0 0 0 0,1 0 0 0 0,-1 0 0 0 0,1 1 0 0 0,0-1 0 0 0,0 0 0 0 0,1 0 0 0 0,-1 1 0 0 0,2 5 0 0 0,2 17-5 0 0,-4-22 6 0 0,1 0 0 0 0,-1 0 1 0 0,2 0-1 0 0,-1-1 0 0 0,0 1 0 0 0,4 7 0 0 0,-3-7 5 0 0,0 0-1 0 0,0 0 1 0 0,-1 0-1 0 0,1 1 1 0 0,-1-1-1 0 0,0 9 1 0 0,-1-6-9 0 0,1-1 1 0 0,0 1 0 0 0,0-1-1 0 0,0 0 1 0 0,1 0 0 0 0,0 0-1 0 0,1 0 1 0 0,4 10-1 0 0,0 10 76 0 0,-6-21-68 0 0,1-1-1 0 0,-1 1 0 0 0,5 9 0 0 0,1 6-8 0 0,-6-17-5 0 0,-1-1 0 0 0,1 0 0 0 0,0 1 0 0 0,1-1 0 0 0,-1 0 0 0 0,3 4 0 0 0,-2-3 15 0 0,0 0 0 0 0,0 1 0 0 0,-1-1 0 0 0,1 0 0 0 0,-1 0 0 0 0,1 7 0 0 0,4 13 33 0 0,1-5-15 0 0,1-1 0 0 0,14 24 0 0 0,-19-37-24 0 0,0 0-1 0 0,-1 1 1 0 0,1-1-1 0 0,1 9 1 0 0,-2-8 3 0 0,0 0-1 0 0,0 0 1 0 0,1 0 0 0 0,5 9-1 0 0,-6-12-10 0 0,0 0 0 0 0,0 0 0 0 0,0 0-1 0 0,-1 1 1 0 0,1-1 0 0 0,-1 1 0 0 0,1-1-1 0 0,-1 1 1 0 0,-1 0 0 0 0,1-1 0 0 0,0 7 0 0 0,-1-9 5 0 0,1 1 1 0 0,-1 0 0 0 0,1 0 0 0 0,-1-1 0 0 0,1 1 0 0 0,0 0 0 0 0,-1-1 0 0 0,1 1 0 0 0,0-1 0 0 0,0 1 0 0 0,0-1 0 0 0,2 2 0 0 0,7 14 30 0 0,7 13 8 0 0,-15-27-25 0 0,-1-1 0 0 0,0 0-1 0 0,1 1 1 0 0,-1-1 0 0 0,1 0 0 0 0,-1 0 0 0 0,4 3 0 0 0,-4-3-16 0 0,1 0 1 0 0,-1 0-1 0 0,0 0 1 0 0,0 0 0 0 0,0 0-1 0 0,0 0 1 0 0,0 0-1 0 0,0 3 1 0 0,1 0 21 0 0,-2-5-27 0 0,0 1 1 0 0,0-1-1 0 0,0 1 0 0 0,0-1 0 0 0,1 1 1 0 0,-1-1-1 0 0,0 0 0 0 0,0 1 1 0 0,1-1-1 0 0,-1 1 0 0 0,0-1 0 0 0,1 0 1 0 0,-1 1-1 0 0,0-1 0 0 0,1 0 1 0 0,-1 0-1 0 0,1 1 0 0 0,-1-1 1 0 0,0 0-1 0 0,1 0 0 0 0,-1 0 0 0 0,1 1 1 0 0,0-1-1 0 0,4 2 4 0 0,-4-2-2 0 0,-1 0 1 0 0,0 1-1 0 0,1-1 0 0 0,-1 0 0 0 0,0 0 0 0 0,0 0 1 0 0,1 1-1 0 0,-1-1 0 0 0,0 0 0 0 0,0 0 0 0 0,1 1 0 0 0,-1-1 1 0 0,0 0-1 0 0,0 1 0 0 0,0-1 0 0 0,1 0 0 0 0,-1 1 1 0 0,0-1-1 0 0,0 0 0 0 0,0 1 0 0 0,0-1 0 0 0,0 0 1 0 0,0 1-1 0 0,0-1 0 0 0,0 0 0 0 0,0 1 0 0 0,0-1 0 0 0,0 1 1 0 0,0-1-1 0 0,0 0 0 0 0,0 1 0 0 0,0-1 0 0 0,0 0 1 0 0,0 1-1 0 0,0 0 0 0 0,0-1 24 0 0,0 6-37 0 0,5 8 47 0 0,-4-10-31 0 0,1 0-1 0 0,-1-1 0 0 0,0 2 0 0 0,0-1 1 0 0,0 0-1 0 0,0 5 0 0 0,-1-6-1 0 0,0 0 0 0 0,1 0-1 0 0,-1 1 1 0 0,1-1 0 0 0,0 0 0 0 0,2 5-1 0 0,-2-6-6 0 0,1 1 0 0 0,-1 0 0 0 0,-1 0 0 0 0,1-1 0 0 0,0 1 0 0 0,0 5 0 0 0,-1-7 6 0 0,0 0 0 0 0,0 0 0 0 0,0 0-1 0 0,1 0 1 0 0,-1 0 0 0 0,0 0 0 0 0,1-1 0 0 0,-1 1 0 0 0,1 0 0 0 0,-1 0-1 0 0,1 0 1 0 0,0 0 0 0 0,-1 0 0 0 0,1-1 0 0 0,1 2 0 0 0,3 5 19 0 0,-1 28-28 0 0,-4-27 23 0 0,0 0 0 0 0,0 1 0 0 0,1-1 0 0 0,0 0 0 0 0,5 15 0 0 0,-5-15-10 0 0,-1-8-4 0 0,0 0 0 0 0,0 1 0 0 0,0-1 0 0 0,0 0 0 0 0,0 0 0 0 0,0 1 0 0 0,0-1 0 0 0,0 0-1 0 0,0 0 1 0 0,0 1 0 0 0,0-1 0 0 0,0 0 0 0 0,0 0 0 0 0,0 0 0 0 0,0 1 0 0 0,0-1 0 0 0,1 0 0 0 0,-1 0 0 0 0,0 0-1 0 0,0 1 1 0 0,0-1 0 0 0,0 0 0 0 0,1 0 0 0 0,-1 0 0 0 0,0 1 0 0 0,0-1 0 0 0,0 0 0 0 0,1 0 0 0 0,-1 0 0 0 0,0 0 0 0 0,0 0-1 0 0,0 0 1 0 0,1 0 0 0 0,0 1-2 0 0,-1 0 0 0 0,1-1 0 0 0,0 1 0 0 0,-1 0-1 0 0,1-1 1 0 0,-1 1 0 0 0,1 0 0 0 0,-1-1 0 0 0,1 1-1 0 0,-1 0 1 0 0,1 0 0 0 0,-1 0 0 0 0,0 0 0 0 0,1-1 0 0 0,-1 1-1 0 0,0 0 1 0 0,0 0 0 0 0,1 2 0 0 0,3 9-9 0 0,-3-10 12 0 0,0 0 0 0 0,-1-1 0 0 0,1 1 0 0 0,-1 0 0 0 0,1 0-1 0 0,-1-1 1 0 0,1 1 0 0 0,-1 0 0 0 0,0 0 0 0 0,0 2 0 0 0,4 14 16 0 0,-2-12-17 0 0,0-1 1 0 0,0 1-1 0 0,-1 0 0 0 0,1 0 1 0 0,0 9-1 0 0,5 20-2 0 0,-4-17 6 0 0,-3-15-2 0 0,1 0-1 0 0,-1 0 1 0 0,1 0 0 0 0,0 0-1 0 0,0 0 1 0 0,0 0-1 0 0,0-1 1 0 0,2 5 0 0 0,-1-3-8 0 0,0 0 0 0 0,-1 0 0 0 0,1 0 0 0 0,-1 0 1 0 0,0 1-1 0 0,1 6 0 0 0,4 12-24 0 0,-4-14 48 0 0,0 0-1 0 0,0 1 1 0 0,-1-1-1 0 0,1 19 1 0 0,-2-28-17 0 0,0 0 0 0 0,-1 1 0 0 0,1-1 1 0 0,0 1-1 0 0,0-1 0 0 0,-1 0 0 0 0,1 0 0 0 0,0 1 1 0 0,0-1-1 0 0,-1 0 0 0 0,1 1 0 0 0,0-1 0 0 0,-1 0 0 0 0,1 0 1 0 0,0 0-1 0 0,-1 1 0 0 0,1-1 0 0 0,0 0 0 0 0,-1 0 0 0 0,1 0 1 0 0,-1 0-1 0 0,1 0 0 0 0,0 0 0 0 0,-1 0 0 0 0,1 0 1 0 0,-1 1-1 0 0,1-1 0 0 0,0-1 0 0 0,-1 1 0 0 0,1 0 0 0 0,0 0 1 0 0,-1 0-1 0 0,1 0 0 0 0,-1 0 0 0 0,1 0 0 0 0,0 0 1 0 0,-1-1-1 0 0,0 1-8 0 0,0 0 0 0 0,1 0 1 0 0,-1 0-1 0 0,0 0 1 0 0,0 0-1 0 0,1 0 0 0 0,-1 0 1 0 0,0 0-1 0 0,0 0 0 0 0,1 0 1 0 0,-1 0-1 0 0,0 0 1 0 0,1 1-1 0 0,-2 0 0 0 0,-1 0 16 0 0,0 1-1 0 0,0 0 1 0 0,0-1-1 0 0,0 0 1 0 0,-1 0-1 0 0,1 0 1 0 0,0 0 0 0 0,0 0-1 0 0,-1 0 1 0 0,1-1-1 0 0,-1 0 1 0 0,1 0-1 0 0,0 0 1 0 0,-1 0-1 0 0,1 0 1 0 0,0-1-1 0 0,-1 1 1 0 0,1-1-1 0 0,-5-2 1 0 0,-5-1-5 0 0,1 0 0 0 0,-1 0 0 0 0,1 1 0 0 0,-1 0-1 0 0,0 2 1 0 0,-16-2 0 0 0,-1 0-4 0 0,15 2 3 0 0,0 1 1 0 0,-27 2-1 0 0,-3 1-5 0 0,25-2 23 0 0,-28 4 1 0 0,27-2-40 0 0,-30 1 1 0 0,48-6 7 0 0,-5-1-251 0 0,7 4 245 0 0,1-1 1 0 0,-1 1-1 0 0,1-1 0 0 0,0 0 1 0 0,0 1-1 0 0,-1-1 0 0 0,1 1 1 0 0,0-1-1 0 0,0 1 0 0 0,0-1 1 0 0,-1 1-1 0 0,1-1 0 0 0,0 0 1 0 0,0 1-1 0 0,0-1 0 0 0,0 1 1 0 0,0-1-1 0 0,0 2 1 0 0,0-1-74 0 0,1 0 1 0 0,-1 0 0 0 0,1 0 0 0 0,-1 0 0 0 0,1 0 0 0 0,0 0 0 0 0,-1 0 0 0 0,1-1 0 0 0,0 1 0 0 0,0 0 0 0 0,0 0 0 0 0,0-1 0 0 0,-1 1 0 0 0,1 0 0 0 0,0-1 0 0 0,0 1 0 0 0,0-1-1 0 0,0 1 1 0 0,1-1 0 0 0,-1 0 0 0 0,0 1 0 0 0,0-1 0 0 0,0 0 0 0 0,0 0 0 0 0,0 0 0 0 0,2 1 0 0 0,-1-1-121 0 0,0 0-1 0 0,0 0 1 0 0,0-1 0 0 0,0 1-1 0 0,0 0 1 0 0,-1-1 0 0 0,1 1 0 0 0,0-1-1 0 0,0 1 1 0 0,0-1 0 0 0,0 0-1 0 0,0 0 1 0 0,3-2 0 0 0,3-4-1701 0 0,0 0 1 0 0,11-13 0 0 0,-6 6-1949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7.5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5 209 8 0 0,'-4'-86'10445'0'0,"4"82"-10214"0"0,1 1-1 0 0,-1-1 1 0 0,1 0 0 0 0,0 1-1 0 0,0-1 1 0 0,3-4 0 0 0,0-5 240 0 0,-4 13-404 0 0,0-1 0 0 0,1 0 0 0 0,-1 0 1 0 0,0 0-1 0 0,0 1 0 0 0,1-1 0 0 0,-1 0 0 0 0,0 0 1 0 0,1 0-1 0 0,-1 1 0 0 0,0-1 0 0 0,1 0 0 0 0,-1 1 1 0 0,1-1-1 0 0,0 0 0 0 0,-1 1 0 0 0,1-1 0 0 0,-1 1 1 0 0,2-2-1 0 0,-1 3-7 0 0,-1-1 0 0 0,1 0 1 0 0,-1 0-1 0 0,1 1 0 0 0,-1-1 0 0 0,1 0 1 0 0,0 1-1 0 0,-1-1 0 0 0,0 1 0 0 0,1-1 1 0 0,-1 1-1 0 0,1-1 0 0 0,-1 0 0 0 0,1 1 1 0 0,-1 0-1 0 0,0-1 0 0 0,0 1 0 0 0,1-1 1 0 0,-1 1-1 0 0,0-1 0 0 0,0 1 0 0 0,1 0 1 0 0,-1-1-1 0 0,0 1 0 0 0,0-1 0 0 0,0 1 1 0 0,0 0-1 0 0,0 0 0 0 0,20 62 1484 0 0,-12-39-1015 0 0,7 30 0 0 0,12 52 349 0 0,-2-15-508 0 0,-4 11-82 0 0,-19-96-266 0 0,0-1-1 0 0,1 0 0 0 0,-1 0 1 0 0,1 0-1 0 0,3 5 0 0 0,-3-6-8 0 0,0 0 0 0 0,-1 0 0 0 0,1 1 0 0 0,-1-1 0 0 0,3 9 0 0 0,4 10 39 0 0,-7-20-37 0 0,0 0 1 0 0,-1 0-1 0 0,0 0 1 0 0,1 0-1 0 0,-1 0 1 0 0,-1 0-1 0 0,1 0 0 0 0,0 0 1 0 0,0 4-1 0 0,1-2 26 0 0,-2-5-39 0 0,0-1-1 0 0,0 1 1 0 0,0 0 0 0 0,0 0-1 0 0,-1 0 1 0 0,1 0 0 0 0,0 0-1 0 0,0 0 1 0 0,0 1 0 0 0,0-1-1 0 0,0 0 1 0 0,0 0 0 0 0,0 0-1 0 0,0 0 1 0 0,0 0 0 0 0,-1 0-1 0 0,1 0 1 0 0,0 0 0 0 0,0 0-1 0 0,0 0 1 0 0,0 0 0 0 0,0 0-1 0 0,0 0 1 0 0,0 0 0 0 0,0 0-1 0 0,0 0 1 0 0,0 0 0 0 0,0 1-1 0 0,0-1 1 0 0,0 0-1 0 0,0 0 1 0 0,0 0 0 0 0,-1 0-1 0 0,1 0 1 0 0,0 0 0 0 0,0 0-1 0 0,0 0 1 0 0,0 0 0 0 0,0 0-1 0 0,0 1 1 0 0,0-1 0 0 0,0 0-1 0 0,0 0 1 0 0,0 0 0 0 0,0 0-1 0 0,0 0 1 0 0,0 0 0 0 0,1 0-1 0 0,-1 0 1 0 0,0 0 0 0 0,0 1-1 0 0,0-1 1 0 0,0 0 0 0 0,0 0-1 0 0,0 0 1 0 0,0 0 0 0 0,0 0-1 0 0,0 0 1 0 0,0 0 0 0 0,0 0-1 0 0,0 0 1 0 0,0 0 0 0 0,0 0 123 0 0,0 0-127 0 0,0 0 2 0 0,0 0 0 0 0,0 0-1 0 0,0 0 1 0 0,0 0 0 0 0,0 0-1 0 0,0 0 1 0 0,0 0 0 0 0,0 0-1 0 0,0 0 1 0 0,0 0 0 0 0,1 0-1 0 0,-1 0 1 0 0,0 0 0 0 0,0 0-1 0 0,0 0 1 0 0,0 0 0 0 0,0 0-1 0 0,0 0 1 0 0,0 0 0 0 0,0 0-1 0 0,0 0 1 0 0,0 0 0 0 0,1 0-1 0 0,-1 0 1 0 0,0 0 0 0 0,0 0-1 0 0,0 0 1 0 0,0 0 0 0 0,0 0-1 0 0,0 0 1 0 0,0 0 0 0 0,0 0-1 0 0,0 0 1 0 0,0 0 0 0 0,0 0-1 0 0,0 0 1 0 0,1 0 0 0 0,-1 1-1 0 0,0-1 1 0 0,0 0 0 0 0,0 0-1 0 0,0 0 1 0 0,0 0 0 0 0,0 0-1 0 0,0 0 1 0 0,0 0-1 0 0,0 0 1 0 0,0 0 0 0 0,0 0-1 0 0,0 0 1 0 0,0 0 0 0 0,0 1-1 0 0,0-1 1 0 0,4 8 9 0 0,2 8-18 0 0,-5-16 12 0 0,-1 1 0 0 0,0 0 1 0 0,1-1-1 0 0,-1 1 0 0 0,0-1 0 0 0,1 1 0 0 0,-1-1 0 0 0,1 1 1 0 0,-1-1-1 0 0,1 1 0 0 0,-1-1 0 0 0,1 0 0 0 0,-1 1 0 0 0,1-1 1 0 0,-1 1-1 0 0,1-1 0 0 0,0 0 0 0 0,-1 0 0 0 0,1 1 1 0 0,0-1-1 0 0,-1 0 0 0 0,1 0 0 0 0,0 0 0 0 0,-1 0 0 0 0,1 0 1 0 0,0 0-1 0 0,-1 0 0 0 0,2 0 0 0 0,-6-11-15 0 0,0-24 37 0 0,3 11-13 0 0,-2 7-11 0 0,0-8 12 0 0,-1 0 0 0 0,-12-38 0 0 0,5 34 4 0 0,-2 0-1 0 0,-15-29 1 0 0,6 23-25 0 0,13 20-18 0 0,1 1-1 0 0,0-2 1 0 0,-9-22-1 0 0,10 18 0 0 0,-29-106-78 0 0,31 91 123 0 0,4 35-16 0 0,1 0 1 0 0,0 0 0 0 0,0 0 0 0 0,0 0-1 0 0,-1 0 1 0 0,1 0 0 0 0,0 0 0 0 0,0 0-1 0 0,0 0 1 0 0,-1 1 0 0 0,1-1-1 0 0,0 0 1 0 0,0 0 0 0 0,0 0 0 0 0,-1 0-1 0 0,1 0 1 0 0,0 1 0 0 0,0-1-1 0 0,0 0 1 0 0,0 0 0 0 0,0 0 0 0 0,0 1-1 0 0,0-1 1 0 0,-1 0 0 0 0,1 0 0 0 0,0 0-1 0 0,0 1 1 0 0,0-1 0 0 0,0 0-1 0 0,0 0 1 0 0,0 0 0 0 0,0 1 0 0 0,0-1-1 0 0,0 0 1 0 0,0 0 0 0 0,0 1 0 0 0,0-1-1 0 0,0 0 1 0 0,0 0 0 0 0,0 0-1 0 0,0 1 1 0 0,1-1 0 0 0,-1 0 0 0 0,0 1-1 0 0,12 12 98 0 0,-11-12-99 0 0,0 0-1 0 0,1 0 0 0 0,-1 0 1 0 0,1 0-1 0 0,-1 0 0 0 0,1-1 0 0 0,0 1 1 0 0,-1 0-1 0 0,1-1 0 0 0,0 1 0 0 0,-1-1 1 0 0,1 0-1 0 0,3 1 0 0 0,25-1-10 0 0,-15-1 108 0 0,-12 1-99 0 0,1-1 0 0 0,-1 0 0 0 0,0 0 0 0 0,1 0 0 0 0,-1 0 1 0 0,0 0-1 0 0,0 0 0 0 0,0-1 0 0 0,4-2 0 0 0,-3 2 5 0 0,0 0 1 0 0,1 0 0 0 0,-1 0 0 0 0,8-2 0 0 0,-6 3-7 0 0,1-1-1 0 0,0 1 1 0 0,0-1-1 0 0,-1 0 1 0 0,8-3-1 0 0,51-17 13 0 0,-57 19-9 0 0,0 1 0 0 0,1 0 1 0 0,-1 0-1 0 0,0 1 0 0 0,1 0 0 0 0,-1 0 1 0 0,1 1-1 0 0,-1 0 0 0 0,11 2 1 0 0,14-1 69 0 0,-30-1-73 0 0,-3 0-10 0 0,0 12 103 0 0,1 53 96 0 0,11 82 0 0 0,6-33-11 0 0,-2-49-135 0 0,-10-42 17 0 0,-4-17-30 0 0,0 1 1 0 0,-1 0-1 0 0,0 0 1 0 0,1 12-1 0 0,-2-17-23 0 0,-1-1 0 0 0,1 1 0 0 0,-1-1-1 0 0,1 1 1 0 0,-1-1 0 0 0,0 1 0 0 0,0-1 0 0 0,0 1 0 0 0,0-1 0 0 0,-2 3-1 0 0,-4 7 95 0 0,6-9-84 0 0,-1 0 1 0 0,1 1-1 0 0,-1-1 1 0 0,0 0-1 0 0,0 0 1 0 0,0 0-1 0 0,0-1 1 0 0,0 1-1 0 0,0 0 1 0 0,-1-1-1 0 0,1 1 0 0 0,-5 1 1 0 0,-7 5 66 0 0,9-5-60 0 0,0 0 0 0 0,-1 0 0 0 0,0-1 0 0 0,0 0 0 0 0,1 0 1 0 0,-1 0-1 0 0,0-1 0 0 0,0 0 0 0 0,-11 1 0 0 0,-14 3-29 0 0,29-4 9 0 0,1-1 0 0 0,-1 0 0 0 0,1 1 0 0 0,-1-1 0 0 0,0 0 0 0 0,1 0 0 0 0,-1 0 0 0 0,1 0 0 0 0,-1-1 0 0 0,1 1 0 0 0,-1 0 0 0 0,1-1 0 0 0,-1 1 0 0 0,1-1 0 0 0,-3-1 0 0 0,-1 0-9 0 0,5 2-2 0 0,0 0 0 0 0,-1 0 1 0 0,1 0-1 0 0,0 0 0 0 0,0 0 0 0 0,0 0 0 0 0,0 0 0 0 0,-1 0 0 0 0,1 0 0 0 0,0-1 1 0 0,0 1-1 0 0,0 0 0 0 0,0 0 0 0 0,-1 0 0 0 0,1 0 0 0 0,0 0 0 0 0,0-1 0 0 0,0 1 1 0 0,0 0-1 0 0,0 0 0 0 0,0 0 0 0 0,0 0 0 0 0,-1-1 0 0 0,1 1 0 0 0,0 0 0 0 0,0 0 1 0 0,0 0-1 0 0,0-1 0 0 0,0 1 0 0 0,0 0 0 0 0,0 0 0 0 0,0 0 0 0 0,0-1 0 0 0,0 1 0 0 0,0 0 1 0 0,0 0-1 0 0,0 0 0 0 0,0-1 0 0 0,0 1 0 0 0,1 0 0 0 0,-1 0 0 0 0,0 0 0 0 0,0-1 1 0 0,0 1-1 0 0,2 0-77 0 0,0 0 1 0 0,0 0 0 0 0,0-1-1 0 0,-1 1 1 0 0,1-1 0 0 0,0 1-1 0 0,2-2 1 0 0,22-16-1383 0 0,-21 16 1312 0 0,-1-2 0 0 0,0 1 0 0 0,0 0 1 0 0,-1-1-1 0 0,1 0 0 0 0,-1 1 1 0 0,1-1-1 0 0,-1-1 0 0 0,4-7 1 0 0,4-4-194 0 0,3-4-617 0 0,19-39 0 0 0,-6 8-1270 0 0,-5 9 231 0 0,-13 25 1234 0 0,16-25 0 0 0,-20 34 765 0 0,0-1 0 0 0,5-14 0 0 0,6-9 188 0 0,-10 22 68 0 0,-2 4-44 0 0,0-1 1 0 0,0 0-1 0 0,-1 1 1 0 0,1-1-1 0 0,-2-1 0 0 0,4-10 1 0 0,-3 3 216 0 0,1 0 0 0 0,0 0 1 0 0,1 0-1 0 0,1 0 0 0 0,7-15 0 0 0,-9 21-253 0 0,-3 8-135 0 0,-1 0-1 0 0,0 0 1 0 0,1 0 0 0 0,-1 1 0 0 0,0-1 0 0 0,1 0 0 0 0,-1 0 0 0 0,1 0 0 0 0,-1 0 0 0 0,1 1 0 0 0,-1-1 0 0 0,1 0 0 0 0,0 1 0 0 0,-1-1 0 0 0,1 0 0 0 0,0 1 0 0 0,0-1-1 0 0,-1 1 1 0 0,1-1 0 0 0,0 1 0 0 0,0-1 0 0 0,0 1 0 0 0,0 0 0 0 0,-1-1 0 0 0,1 1 0 0 0,0 0 0 0 0,0 0 0 0 0,0 0 0 0 0,0 0 0 0 0,0 0 0 0 0,0 0 0 0 0,0 0 0 0 0,0 0-1 0 0,1 0 1 0 0,-1 0 8 0 0,0 1 0 0 0,0-1 0 0 0,-1 1-1 0 0,1-1 1 0 0,0 1 0 0 0,0-1-1 0 0,0 1 1 0 0,-1 0 0 0 0,1-1 0 0 0,0 1-1 0 0,-1 0 1 0 0,1-1 0 0 0,0 1-1 0 0,-1 0 1 0 0,1 0 0 0 0,-1 0 0 0 0,0 0-1 0 0,1 1 1 0 0,8 20 479 0 0,2 10 56 0 0,1 1 2 0 0,9 44 0 0 0,-17-61-460 0 0,1-1 0 0 0,0 1 0 0 0,10 17 0 0 0,7 22 188 0 0,-5-10-198 0 0,6 18-4 0 0,-22-59-108 0 0,0 0 0 0 0,1 0 0 0 0,-1 0 0 0 0,1 0 0 0 0,0 0 0 0 0,0 0-1 0 0,1-1 1 0 0,4 7 0 0 0,-6-9 10 0 0,0-1 0 0 0,0 1-1 0 0,0-1 1 0 0,0 1 0 0 0,0-1-1 0 0,0 1 1 0 0,0-1 0 0 0,1 0-1 0 0,-1 0 1 0 0,0 0 0 0 0,1 1-1 0 0,-1-4 2 0 0,0 0-1 0 0,0 0 0 0 0,0 0 1 0 0,0 0-1 0 0,-1 0 0 0 0,0 0 0 0 0,1 0 1 0 0,-1 0-1 0 0,0 0 0 0 0,-1-5 1 0 0,-7-34 24 0 0,1 5-15 0 0,-1-3 5 0 0,5 28-34 0 0,1 0-1 0 0,-2-22 0 0 0,0-31 7 0 0,4 64-33 0 0,1 1 38 0 0,-1 0 0 0 0,1 0 0 0 0,-1 0 0 0 0,1 0 0 0 0,0 0 0 0 0,-1 0 0 0 0,1-1 0 0 0,-1 1 0 0 0,1 0 0 0 0,-1 0 0 0 0,1-1 0 0 0,-1 1 0 0 0,1 0 0 0 0,-1-1 0 0 0,1 1 0 0 0,-1-1 0 0 0,0 1 0 0 0,1-1 0 0 0,0 0 0 0 0,-1 1 1 0 0,0-1-1 0 0,0 1 1 0 0,1 0-1 0 0,-1-1 0 0 0,0 1 1 0 0,1 0-1 0 0,-1-1 1 0 0,0 1-1 0 0,1 0 0 0 0,-1 0 1 0 0,1-1-1 0 0,-1 1 1 0 0,0 0-1 0 0,1 0 0 0 0,-1 0 1 0 0,1-1-1 0 0,-1 1 1 0 0,0 0-1 0 0,1 0 0 0 0,-1 0 1 0 0,1 0-1 0 0,-1 0 1 0 0,1 0-1 0 0,-1 0 0 0 0,1 0 1 0 0,-1 0-1 0 0,1 0 0 0 0,-1 0 1 0 0,1 0-1 0 0,-1 0 1 0 0,0 1-1 0 0,1-1 0 0 0,-1 0 1 0 0,1 0-1 0 0,-1 0 1 0 0,1 1-1 0 0,11 3 35 0 0,3 1 21 0 0,-11-2-55 0 0,-3-3 1 0 0,0 1 1 0 0,-1-1 0 0 0,1 1-1 0 0,0-1 1 0 0,-1 1-1 0 0,1-1 1 0 0,-1 1 0 0 0,1-1-1 0 0,-1 1 1 0 0,1-1-1 0 0,-1 1 1 0 0,1 0 0 0 0,-1-1-1 0 0,1 2 1 0 0,-1-1-3 0 0,1-1 1 0 0,0 1-1 0 0,0 0 1 0 0,-1-1-1 0 0,1 1 1 0 0,0-1-1 0 0,0 1 1 0 0,0-1-1 0 0,0 1 1 0 0,-1-1-1 0 0,1 1 1 0 0,0-1-1 0 0,0 0 1 0 0,0 0-1 0 0,0 1 1 0 0,0-1-1 0 0,0 0 1 0 0,0 0-1 0 0,0 0 1 0 0,0 0-1 0 0,0 0 1 0 0,0 0-1 0 0,0 0 1 0 0,1-1-1 0 0,0 1-4 0 0,-1 0 0 0 0,1-1 0 0 0,-1 1 0 0 0,1 0 0 0 0,-1-1 0 0 0,1 1 0 0 0,-1-1-1 0 0,1 1 1 0 0,-1-1 0 0 0,0 0 0 0 0,1 0 0 0 0,-1 0 0 0 0,0 1 0 0 0,0-1-1 0 0,2-2 1 0 0,-2 1 17 0 0,0 0-1 0 0,0 0 0 0 0,0 0 0 0 0,0-1 1 0 0,-1 1-1 0 0,1 0 0 0 0,-1 0 0 0 0,1-4 1 0 0,4-13 40 0 0,-4 17-50 0 0,-1 1-1 0 0,1-1 1 0 0,-1 1-1 0 0,0-1 1 0 0,1 1-1 0 0,-1-1 1 0 0,0 1 0 0 0,0-1-1 0 0,0-1 1 0 0,0 1-1 0 0,0 1 0 0 0,0-1 1 0 0,0 0-1 0 0,0 1 1 0 0,0-1-1 0 0,1 1 0 0 0,-1-1 1 0 0,0 1-1 0 0,2-3 1 0 0,7-7 111 0 0,3 0-31 0 0,-7 6-79 0 0,-1 2 40 0 0,0 8-79 0 0,3 8 45 0 0,-6-11-12 0 0,0 0 0 0 0,0 0 0 0 0,0 0 1 0 0,0 0-1 0 0,1 0 0 0 0,-1 0 0 0 0,1 0 1 0 0,2 3-1 0 0,5 3-59 0 0,-8-7 66 0 0,-1 0 1 0 0,1 0-1 0 0,0 0 0 0 0,0-1 0 0 0,-1 1 1 0 0,1 0-1 0 0,0-1 0 0 0,0 1 1 0 0,0-1-1 0 0,0 1 0 0 0,0-1 1 0 0,0 1-1 0 0,2 0 0 0 0,-1 0-20 0 0,1 0 0 0 0,0-1 0 0 0,-1 1 0 0 0,1-1 0 0 0,0 1 0 0 0,-1-1 0 0 0,1 0 0 0 0,0 0 0 0 0,-1 0 0 0 0,1 0 0 0 0,0-1 0 0 0,0 1 0 0 0,-1-1 0 0 0,1 1 0 0 0,5-3 0 0 0,3-2-122 0 0,-9 5 126 0 0,-1-1 0 0 0,0 1 0 0 0,0 0 0 0 0,1-1 0 0 0,-1 0 0 0 0,0 1 0 0 0,0-1 0 0 0,0 0 0 0 0,0 1 1 0 0,2-2-1 0 0,-1-1-30 0 0,0 1-1 0 0,0-1 1 0 0,1 1 0 0 0,-2-1 0 0 0,1 0 0 0 0,0 1 0 0 0,0-1 0 0 0,-1 0 0 0 0,1 0 0 0 0,0-5 0 0 0,-2 7 33 0 0,0 0 0 0 0,1 0 1 0 0,-1 1-1 0 0,0-1 1 0 0,0 0-1 0 0,1 0 0 0 0,-1 0 1 0 0,0 0-1 0 0,1 1 1 0 0,-1-1-1 0 0,1 0 0 0 0,-1 0 1 0 0,1 1-1 0 0,-1-1 1 0 0,1 0-1 0 0,-1 1 1 0 0,1-1-1 0 0,0 0 0 0 0,0 1 1 0 0,-1-1-1 0 0,1 1 1 0 0,0-1-1 0 0,0 1 0 0 0,-1 0 1 0 0,1-1-1 0 0,0 1 1 0 0,0 0-1 0 0,0-1 0 0 0,0 1 1 0 0,0 0-1 0 0,-1 0 1 0 0,1 0-1 0 0,0 0 1 0 0,0 0-1 0 0,0 0 0 0 0,0 0 1 0 0,0 0-1 0 0,0 0 1 0 0,1 1-1 0 0,5-1 53 0 0,-6 0-50 0 0,0 0 1 0 0,-1 0 0 0 0,1-1-1 0 0,0 1 1 0 0,0 0-1 0 0,-1 0 1 0 0,1-1-1 0 0,0 1 1 0 0,-1 0 0 0 0,1-1-1 0 0,0 1 1 0 0,-1-1-1 0 0,1 1 1 0 0,-1-1-1 0 0,1 1 1 0 0,-1-1 0 0 0,1 1-1 0 0,-1-1 1 0 0,1 0-1 0 0,-1 1 1 0 0,1-2-1 0 0,0 1 3 0 0,-1 0 1 0 0,0 0-1 0 0,1 1 0 0 0,-1-1 0 0 0,1 0 0 0 0,-1 1 0 0 0,1-1 0 0 0,0 1 0 0 0,-1-1 0 0 0,1 0 0 0 0,0 1 0 0 0,-1-1 1 0 0,1 1-1 0 0,0 0 0 0 0,0-1 0 0 0,-1 1 0 0 0,1-1 0 0 0,0 1 0 0 0,0 0 0 0 0,0 0 0 0 0,-1 0 0 0 0,2-1 0 0 0,11 1-75 0 0,-8 0 38 0 0,-1-1-1 0 0,1 1 1 0 0,-1 0-1 0 0,1 1 1 0 0,-1-1-1 0 0,1 1 1 0 0,7 2-1 0 0,10 6-641 0 0,-20-7 227 0 0,1-1 0 0 0,-1 0 1 0 0,1 0-1 0 0,-1 0 1 0 0,1 0-1 0 0,-1 0 0 0 0,6 0 1 0 0,-3-1-718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8.07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79 136 0 0,'0'0'683'0'0,"1"13"7175"0"0,-1-13-7796 0 0,0 0 1 0 0,1 0 0 0 0,-1 0 0 0 0,0 0 0 0 0,1 0 0 0 0,-1 0 0 0 0,0 0 0 0 0,0 0 0 0 0,1 0 0 0 0,-1 0 0 0 0,0 0 0 0 0,0 0 0 0 0,1 0 0 0 0,-1-1 0 0 0,0 1 0 0 0,1 0 0 0 0,-1 0 0 0 0,0 0 0 0 0,0 0 0 0 0,0 0-1 0 0,1-1 1 0 0,-1 1 0 0 0,0 0 0 0 0,0 0 0 0 0,1 0 0 0 0,-1-1 0 0 0,0 1 0 0 0,0 0 0 0 0,0 0 0 0 0,0 0 0 0 0,0-1 0 0 0,1 1 0 0 0,-1 0 0 0 0,0-1 0 0 0,0 1 0 0 0,0 0 0 0 0,0 0 0 0 0,0-1 0 0 0,4-6 1244 0 0,-2 8-1200 0 0,-1-1 0 0 0,0 1 0 0 0,0 1 0 0 0,1-1 1 0 0,-1 0-1 0 0,0 0 0 0 0,0 0 0 0 0,0 0 0 0 0,0 1 1 0 0,0-1-1 0 0,0 1 0 0 0,1 2 0 0 0,9 11 15 0 0,-6-13-79 0 0,-1 1 1 0 0,1-1 0 0 0,0 0 0 0 0,0 0 0 0 0,8 1-1 0 0,-9-2-26 0 0,-1-1-1 0 0,0 0 0 0 0,0 0 0 0 0,0-1 0 0 0,0 1 0 0 0,0-1 1 0 0,0 1-1 0 0,0-1 0 0 0,0 0 0 0 0,0 0 0 0 0,0 0 0 0 0,0-1 0 0 0,0 1 1 0 0,-1-1-1 0 0,1 1 0 0 0,-1-1 0 0 0,1 0 0 0 0,-1 0 0 0 0,1 0 1 0 0,-1-1-1 0 0,0 1 0 0 0,0 0 0 0 0,0-1 0 0 0,2-3 0 0 0,0-2-30 0 0,0 4 56 0 0,-1-1 0 0 0,-1 1-1 0 0,1-1 1 0 0,-1 0 0 0 0,0 0 0 0 0,0 0 0 0 0,3-10 0 0 0,7 12 315 0 0,-11 4-324 0 0,0 0-1 0 0,1-1 1 0 0,-1 1-1 0 0,1 0 1 0 0,-1 0 0 0 0,1-1-1 0 0,-1 1 1 0 0,1-1 0 0 0,0 1-1 0 0,-1-1 1 0 0,1 0-1 0 0,1 1 1 0 0,12 3 83 0 0,23-8-21 0 0,-29-4-110 0 0,-5 5 18 0 0,1 1 0 0 0,-1-1 0 0 0,0 0 1 0 0,0 0-1 0 0,5-5 0 0 0,-5 2 20 0 0,-4 6-38 0 0,0 0 0 0 0,0 0 0 0 0,0-1 1 0 0,0 1-1 0 0,1 0 0 0 0,-1-1 0 0 0,0 1 0 0 0,0 0 1 0 0,1 0-1 0 0,-1 0 0 0 0,0-1 0 0 0,0 1 0 0 0,1 0 1 0 0,-1 0-1 0 0,0 0 0 0 0,1 0 0 0 0,-1 0 0 0 0,0-1 1 0 0,1 1-1 0 0,-1 0 0 0 0,0 0 0 0 0,1 0 0 0 0,-1 0 1 0 0,0 0-1 0 0,1 0 0 0 0,-1 0 0 0 0,0 0 0 0 0,1 0 1 0 0,-1 0-1 0 0,0 0 0 0 0,0 0 0 0 0,1 1 0 0 0,25 3-1172 0 0,-23-4 947 0 0,-1 1-1 0 0,1 0 0 0 0,0-1 1 0 0,-1 0-1 0 0,1 1 0 0 0,0-1 0 0 0,-1 0 1 0 0,1 0-1 0 0,0-1 0 0 0,-1 1 0 0 0,5-1 1 0 0,0 0-1451 0 0,-2 1-108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3.58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278 189 8 0 0,'-16'-19'1921'0'0,"-28"-39"-1"0"0,31 40-975 0 0,-5-9 494 0 0,9 14 359 0 0,0 0 1 0 0,-20-21-1 0 0,26 31-1657 0 0,-3-1 1560 0 0,2 16-560 0 0,3-1-788 0 0,0 0 0 0 0,0 20 0 0 0,0 14 543 0 0,-12 77 630 0 0,11-85-1282 0 0,1-27-163 0 0,1 1 0 0 0,-1-1 0 0 0,-5 18 0 0 0,-6 32 22 0 0,8-18-107 0 0,3-26 13 0 0,1-10 19 0 0,0-5-20 0 0,-2-7-4 0 0,0 2 19 0 0,-4-5-47 0 0,1-1 0 0 0,-14-14 0 0 0,16 21 29 0 0,1 0 1 0 0,0-1 0 0 0,-1 0-1 0 0,1 1 1 0 0,0-1 0 0 0,0 0 0 0 0,1 0-1 0 0,-2-5 1 0 0,2 6-1 0 0,0-1 0 0 0,0 1 0 0 0,-1 0 0 0 0,1-1 0 0 0,-1 1 0 0 0,0 0-1 0 0,-3-4 1 0 0,4 6-8 0 0,-1-1-13 0 0,0-8-6 0 0,-1 15-23 0 0,3-5 44 0 0,-1 0 1 0 0,1 0-1 0 0,0 1 1 0 0,-1-1-1 0 0,1 0 1 0 0,0 0-1 0 0,-1 1 1 0 0,1-1-1 0 0,0 0 1 0 0,0 0-1 0 0,-1 1 1 0 0,1-1-1 0 0,0 0 1 0 0,0 1-1 0 0,0-1 1 0 0,-1 0-1 0 0,1 1 0 0 0,0-1 1 0 0,0 0-1 0 0,0 1 1 0 0,0-1-1 0 0,0 1 1 0 0,0-1-1 0 0,0 0 1 0 0,0 1-1 0 0,0 1-17 0 0,0-1 1 0 0,0 0-1 0 0,0 1 0 0 0,0-1 0 0 0,0 0 0 0 0,0 0 0 0 0,0 1 0 0 0,1-1 0 0 0,-1 0 0 0 0,1 0 1 0 0,-1 1-1 0 0,1-1 0 0 0,-1 0 0 0 0,1 0 0 0 0,0 0 0 0 0,-1 0 0 0 0,2 2 0 0 0,0-2-98 0 0,1 1 0 0 0,-1-1-1 0 0,0 1 1 0 0,1-1 0 0 0,-1 0 0 0 0,1 0-1 0 0,4 1 1 0 0,22 11-1355 0 0,-10-10 636 0 0,-16-3 324 0 0,0 1-1 0 0,0-1 1 0 0,0 0-1 0 0,0 1 1 0 0,0 0 0 0 0,0 0-1 0 0,0 0 1 0 0,0 0-1 0 0,3 2 1 0 0,-1 2-1332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5.3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118 237 8 0 0,'-30'-26'9'0'0,"25"17"62"0"0,5 9-45 0 0,0-1-1 0 0,0 1 0 0 0,0 0 1 0 0,0-1-1 0 0,0 1 0 0 0,0-1 1 0 0,0 1-1 0 0,0 0 1 0 0,-1-1-1 0 0,1 1 0 0 0,0-1 1 0 0,0 1-1 0 0,0 0 1 0 0,-1-1-1 0 0,1 1 0 0 0,0 0 1 0 0,0-1-1 0 0,-1 1 1 0 0,1 0-1 0 0,0 0 0 0 0,-1-1 1 0 0,1 1-1 0 0,0 0 1 0 0,-1 0-1 0 0,1-1 0 0 0,0 1 1 0 0,-1 0-1 0 0,1 0 0 0 0,0 0 1 0 0,-1 0-1 0 0,1 0 1 0 0,-1 0-1 0 0,1-1 0 0 0,0 1 1 0 0,-1 0-1 0 0,1 0 1 0 0,-1 0-1 0 0,1 0 0 0 0,-1 0 1 0 0,1 1-1 0 0,0-1 1 0 0,-1 0-1 0 0,1 0 0 0 0,-1 0 1 0 0,1 0-1 0 0,0 0 1 0 0,-1 0-1 0 0,0 1 0 0 0,-18 4 911 0 0,16-5-763 0 0,1 0 0 0 0,-1 1 0 0 0,1-1 0 0 0,-1 1 1 0 0,1 0-1 0 0,-1-1 0 0 0,1 1 0 0 0,-4 2 0 0 0,-4 1 198 0 0,10-4-334 0 0,-1 0 0 0 0,0 1 0 0 0,1-1 0 0 0,-1 0 1 0 0,0 0-1 0 0,1 0 0 0 0,-1 0 0 0 0,1 1 0 0 0,-1-1 0 0 0,1 0 0 0 0,-1 1 0 0 0,1-1 1 0 0,-1 0-1 0 0,1 1 0 0 0,-1-1 0 0 0,1 0 0 0 0,-1 1 0 0 0,1-1 0 0 0,-1 1 0 0 0,1-1 1 0 0,0 1-1 0 0,-1-1 0 0 0,1 1 0 0 0,0 0 0 0 0,18-2 2752 0 0,-17 0-2732 0 0,-1 1 0 0 0,1 0 0 0 0,-1-1 0 0 0,1 1 1 0 0,0 0-1 0 0,-1 0 0 0 0,1 0 0 0 0,-1-1 0 0 0,1 1 0 0 0,0 0 0 0 0,-1 0 1 0 0,1 0-1 0 0,0 0 0 0 0,-1 0 0 0 0,1 0 0 0 0,0 0 0 0 0,-1 0 1 0 0,1 0-1 0 0,-1 0 0 0 0,1 0 0 0 0,0 1 0 0 0,-1-1 0 0 0,2 0 1 0 0,11 17 2065 0 0,-5-5-1467 0 0,-2 0 1 0 0,1 1-1 0 0,-2 0 0 0 0,6 16 1 0 0,12 58 184 0 0,-10-33-482 0 0,3 13-106 0 0,8 25-148 0 0,-20-79-101 0 0,0 0 1 0 0,1 0-1 0 0,1 0 1 0 0,0-1-1 0 0,12 17 0 0 0,-13-20 8 0 0,-4-7-13 0 0,1 1 0 0 0,-1-1 0 0 0,1 0-1 0 0,0 1 1 0 0,0-1 0 0 0,0 0 0 0 0,0 0 0 0 0,0 0-1 0 0,0 0 1 0 0,0 0 0 0 0,1-1 0 0 0,3 3-1 0 0,4 1-2 0 0,-10-5 4 0 0,1 1 1 0 0,-1-1-1 0 0,1 0 1 0 0,-1 1 0 0 0,1-1-1 0 0,-1 0 1 0 0,0 0-1 0 0,1 1 1 0 0,-1-1 0 0 0,1 0-1 0 0,0 0 1 0 0,-1 0-1 0 0,1 0 1 0 0,-1 1 0 0 0,1-1-1 0 0,-1 0 1 0 0,1 0-1 0 0,-1 0 1 0 0,1 0 0 0 0,-1 0-1 0 0,1 0 1 0 0,0 0-1 0 0,-1-1 1 0 0,1 1 0 0 0,-1 0-1 0 0,1 0 1 0 0,-1 0-1 0 0,1-1 1 0 0,-1 1 0 0 0,1 0-1 0 0,-1 0 1 0 0,1-1-1 0 0,-1 1 1 0 0,0 0 0 0 0,1-1-1 0 0,-1 1 1 0 0,1-1-1 0 0,-1 1 1 0 0,0 0 0 0 0,1-1-1 0 0,-1 1 1 0 0,0-1-1 0 0,1 1 1 0 0,-1-1 0 0 0,0 0-1 0 0,2-2 4 0 0,-1 0-1 0 0,1 0 1 0 0,-1 1-1 0 0,0-1 1 0 0,0-1-1 0 0,0 1 1 0 0,0 0-1 0 0,0 0 1 0 0,-1 0-1 0 0,0 0 1 0 0,1-1-1 0 0,-1 1 1 0 0,-1-6-1 0 0,-1-4-6 0 0,0 1 0 0 0,-6-17 0 0 0,-3-15 3 0 0,8 31-24 0 0,0-1 0 0 0,-1 1 0 0 0,-7-18 0 0 0,5 16-40 0 0,-7-27 0 0 0,9 13 2 0 0,3 21 51 0 0,0 0-1 0 0,0 1 1 0 0,-1-1-1 0 0,0 0 1 0 0,-3-7-1 0 0,5 16 12 0 0,0-1 1 0 0,0 0-1 0 0,0 0 0 0 0,0 0 0 0 0,0 0 0 0 0,0 0 0 0 0,0 0 0 0 0,-1 0 0 0 0,1 0 0 0 0,0 0 0 0 0,0 1 0 0 0,0-1 0 0 0,0 0 0 0 0,0 0 0 0 0,0 0 1 0 0,0 0-1 0 0,0 0 0 0 0,0 0 0 0 0,0 0 0 0 0,0 0 0 0 0,0 0 0 0 0,0 0 0 0 0,0 0 0 0 0,-1 0 0 0 0,1 0 0 0 0,0 0 0 0 0,0 1 0 0 0,0-1 0 0 0,0 0 1 0 0,0 0-1 0 0,0 0 0 0 0,0 0 0 0 0,0 0 0 0 0,0 0 0 0 0,-1 0 0 0 0,1 0 0 0 0,0 0 0 0 0,0 0 0 0 0,0 0 0 0 0,0 0 0 0 0,0 0 0 0 0,0 0 0 0 0,0 0 1 0 0,0-1-1 0 0,-1 1 0 0 0,1 0 0 0 0,0 0 0 0 0,0 0 0 0 0,0 0 0 0 0,0 0 0 0 0,0 0 0 0 0,0 0 0 0 0,0 0 0 0 0,0 0 0 0 0,0 0 0 0 0,0 0 0 0 0,-1 9-10 0 0,1-9 12 0 0,0 2 4 0 0,0 0 0 0 0,0 0-1 0 0,1 0 1 0 0,-1 0-1 0 0,1 0 1 0 0,-1 0 0 0 0,1-1-1 0 0,0 1 1 0 0,0 0-1 0 0,0 0 1 0 0,0-1-1 0 0,0 1 1 0 0,0 0 0 0 0,0-1-1 0 0,1 1 1 0 0,-1-1-1 0 0,1 0 1 0 0,-1 1 0 0 0,1-1-1 0 0,-1 0 1 0 0,3 1-1 0 0,1 1 17 0 0,0 0 0 0 0,0-1-1 0 0,0 0 1 0 0,0 0 0 0 0,0 0-1 0 0,7 1 1 0 0,79 10 90 0 0,-69-9-93 0 0,0 1 0 0 0,0 1-1 0 0,-1 2 1 0 0,22 9 0 0 0,-26-10 15 0 0,17 5 23 0 0,-15-5-50 0 0,33 16 0 0 0,-4 10 106 0 0,-7-5-53 0 0,-27-17 162 0 0,-13-10-212 0 0,0 0 0 0 0,0 0-1 0 0,0 0 1 0 0,0 0 0 0 0,0 0 0 0 0,0-1 0 0 0,1 1-1 0 0,-1 0 1 0 0,0-1 0 0 0,0 1 0 0 0,1-1 0 0 0,-1 1-1 0 0,1-1 1 0 0,-1 1 0 0 0,0-1 0 0 0,1 0 0 0 0,-1 0 0 0 0,2 0-1 0 0,46 5 245 0 0,3-5-228 0 0,-52 0-29 0 0,1-1 1 0 0,0 1-1 0 0,0 0 0 0 0,0 0 0 0 0,-1-1 0 0 0,1 1 0 0 0,0 0 0 0 0,0-1 0 0 0,-1 1 0 0 0,1 0 0 0 0,0-1 0 0 0,-1 1 1 0 0,1-1-1 0 0,-1 0 0 0 0,1 1 0 0 0,-1-1 0 0 0,1 1 0 0 0,-1-1 0 0 0,1 0 0 0 0,0-1 0 0 0,-1 1 7 0 0,1 1 0 0 0,-1-1 0 0 0,1 0-1 0 0,-1 1 1 0 0,1-1 0 0 0,0 0 0 0 0,-1 1 0 0 0,1-1 0 0 0,-1 0-1 0 0,1 1 1 0 0,0-1 0 0 0,0 1 0 0 0,-1-1 0 0 0,1 1-1 0 0,0 0 1 0 0,0-1 0 0 0,0 1 0 0 0,-1 0 0 0 0,1 0-1 0 0,0-1 1 0 0,1 1 0 0 0,0 0-10 0 0,1 0 0 0 0,-1 0 0 0 0,1-1 0 0 0,-1 1 1 0 0,0 0-1 0 0,1-1 0 0 0,-1 0 0 0 0,0 0 0 0 0,1 1 0 0 0,-1-1 0 0 0,2-2 0 0 0,-3 2 8 0 0,-1 1 0 0 0,1-1 0 0 0,-1 0 0 0 0,1 0-1 0 0,-1 1 1 0 0,0-1 0 0 0,1 0 0 0 0,-1 0 0 0 0,0 0 0 0 0,1 0-1 0 0,-1 0 1 0 0,0 1 0 0 0,0-1 0 0 0,0 0 0 0 0,0 0-1 0 0,0 0 1 0 0,0 0 0 0 0,0 0 0 0 0,0 0 0 0 0,-1 0-1 0 0,1 1 1 0 0,0-1 0 0 0,0 0 0 0 0,-1 0 0 0 0,1 0 0 0 0,-1 0-1 0 0,0-1 1 0 0,-13-26-222 0 0,2 15 65 0 0,9 9 64 0 0,0 0-1 0 0,-1 1 1 0 0,2-1-1 0 0,-5-7 1 0 0,-30-62-947 0 0,30 59 861 0 0,1 0 1 0 0,1-1-1 0 0,1 0 0 0 0,-5-23 0 0 0,7 22 90 0 0,-1-4 15 0 0,-1-30 0 0 0,2 41 130 0 0,2 8-61 0 0,0 1-1 0 0,0-1 1 0 0,0 0-1 0 0,-1 1 0 0 0,1-1 1 0 0,0 1-1 0 0,0-1 1 0 0,0 0-1 0 0,0 1 0 0 0,0-1 1 0 0,0 1-1 0 0,0-1 1 0 0,0 1-1 0 0,1-1 1 0 0,-1 0-1 0 0,0 1 0 0 0,0-1 1 0 0,0 1-1 0 0,1-1 1 0 0,-1 0-1 0 0,3-6 22 0 0,-1-1 0 0 0,0 1 0 0 0,-1 0 0 0 0,1-1 0 0 0,-2 0 0 0 0,1 1 0 0 0,-1-1 0 0 0,-1-13 0 0 0,1 2 4 0 0,0 19-13 0 0,0-1-1 0 0,0 1 0 0 0,0-1 1 0 0,0 1-1 0 0,-1-1 1 0 0,1 1-1 0 0,0-1 1 0 0,0 1-1 0 0,0-1 0 0 0,0 1 1 0 0,0-1-1 0 0,-1 1 1 0 0,1-1-1 0 0,0 1 1 0 0,-1-1-1 0 0,1 1 1 0 0,0 0-1 0 0,-1-1 0 0 0,1 1 1 0 0,0-1-1 0 0,-1 1 1 0 0,1 0-1 0 0,-1-1 1 0 0,1 1-1 0 0,0 0 0 0 0,-1 0 1 0 0,1-1-1 0 0,-1 1 1 0 0,1 0-1 0 0,-1 0 1 0 0,1 0-1 0 0,-1 0 0 0 0,0-1 1 0 0,1 1-5 0 0,-1 0 0 0 0,0 0 1 0 0,1 0-1 0 0,-1 0 0 0 0,1 0 0 0 0,-1-1 1 0 0,1 1-1 0 0,-1 0 0 0 0,1 0 0 0 0,-1-1 0 0 0,1 1 1 0 0,0 0-1 0 0,-1-1 0 0 0,1 1 0 0 0,-1-1 1 0 0,1 1-1 0 0,0 0 0 0 0,-1-1 0 0 0,1 1 1 0 0,0-1-1 0 0,-1 1 0 0 0,1-1 0 0 0,0 1 1 0 0,0-1-1 0 0,0 1 0 0 0,-1-1 0 0 0,1 1 0 0 0,0-1 1 0 0,0 0-1 0 0,0 1 0 0 0,0-1 0 0 0,0 1 1 0 0,0-1-1 0 0,-9-33 213 0 0,9 32-197 0 0,0 0-1 0 0,-1 1 1 0 0,1-1-1 0 0,-1 1 0 0 0,1-1 1 0 0,-1 1-1 0 0,0-1 1 0 0,1 1-1 0 0,-1-1 0 0 0,0 1 1 0 0,0 0-1 0 0,0-1 1 0 0,0 1-1 0 0,0 0 1 0 0,0 0-1 0 0,-1 0 0 0 0,1 0 1 0 0,0 0-1 0 0,-1 0 1 0 0,-2-2-1 0 0,2 2 8 0 0,1 0 0 0 0,-1-1 1 0 0,0 1-1 0 0,0-1 0 0 0,1 1 0 0 0,-1-1 0 0 0,1 0 0 0 0,-3-3 0 0 0,2 2 12 0 0,-1 0-1 0 0,0 1 0 0 0,1-1 1 0 0,-1 0-1 0 0,0 1 1 0 0,0 0-1 0 0,-1-1 0 0 0,1 1 1 0 0,0 0-1 0 0,-1 1 0 0 0,1-1 1 0 0,-5-1-1 0 0,-1 2 64 0 0,0 0 1 0 0,0 0-1 0 0,0 1 0 0 0,-15 1 1 0 0,-3 1-39 0 0,15-3 65 0 0,9 1-112 0 0,-1 0 1 0 0,0 0-1 0 0,0 0 0 0 0,0 0 1 0 0,1 0-1 0 0,-1 1 0 0 0,0 0 0 0 0,0 0 1 0 0,1 0-1 0 0,-1 0 0 0 0,-4 3 0 0 0,-6 3 78 0 0,12-6-78 0 0,-1 1 0 0 0,0-1 0 0 0,0 1 0 0 0,0-1 0 0 0,1 1 0 0 0,-1 0 0 0 0,1 0 0 0 0,-1 0 0 0 0,1 1 0 0 0,0-1 0 0 0,0 1-1 0 0,0-1 1 0 0,-3 5 0 0 0,-4 13-17 0 0,4-9 72 0 0,-12 20 0 0 0,9-18 0 0 0,-2 0 0 0 0,1 0 0 0 0,-2-1-1 0 0,-19 18 1 0 0,13-12 68 0 0,15-16-110 0 0,0 1-1 0 0,0-1 0 0 0,0 0 0 0 0,0 1 0 0 0,0-1 0 0 0,-1 0 1 0 0,1 0-1 0 0,-4 1 0 0 0,3-1-2 0 0,0 0 1 0 0,0 0-1 0 0,0 0 1 0 0,0 0-1 0 0,1 1 0 0 0,-1-1 1 0 0,1 1-1 0 0,-4 4 0 0 0,-6 7 28 0 0,12-14-54 0 0,-1 0-2 0 0,0 1 1 0 0,1-1-1 0 0,-1 1 1 0 0,0-1 0 0 0,0 1-1 0 0,1 0 1 0 0,-1 0-1 0 0,0-1 1 0 0,1 1-1 0 0,-1 0 1 0 0,1 0 0 0 0,-1-1-1 0 0,1 1 1 0 0,-1 0-1 0 0,1 0 1 0 0,-1 1-1 0 0,-1 8-42 0 0,1-4-18 0 0,-1 0 0 0 0,1 0 0 0 0,1 0 0 0 0,-1 8 0 0 0,1-8-130 0 0,0 0 0 0 0,-1-1 0 0 0,0 1 0 0 0,0 0 0 0 0,-3 9 0 0 0,-5 17-1300 0 0,7-24 818 0 0,0 0 1 0 0,-1 0-1 0 0,-3 8 1 0 0,2-11-949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5.87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655 70 8 0 0,'-9'-4'763'0'0,"0"1"1"0"0,1-2-1 0 0,-1 1 1 0 0,-11-10-1 0 0,15 11-10 0 0,-25-9 2311 0 0,24 9-2588 0 0,-1-1 0 0 0,1 1 1 0 0,-1 0-1 0 0,0 1 1 0 0,1 0-1 0 0,-1 0 0 0 0,0 0 1 0 0,0 1-1 0 0,-1 0 1 0 0,1 0-1 0 0,0 1 1 0 0,-10 0-1 0 0,14 1-363 0 0,0 0 0 0 0,0 0 0 0 0,1 1 0 0 0,-1-1 1 0 0,0 0-1 0 0,0 1 0 0 0,1 0 0 0 0,-1-1 0 0 0,1 1 0 0 0,0 0 0 0 0,0 0 1 0 0,0 1-1 0 0,-1-1 0 0 0,2 0 0 0 0,-1 1 0 0 0,-2 3 0 0 0,-2 3 119 0 0,1 1-1 0 0,-7 18 1 0 0,10-25-195 0 0,-2 7 55 0 0,0 0 0 0 0,0 0 0 0 0,1 0-1 0 0,0 1 1 0 0,1-1 0 0 0,0 1 0 0 0,0 15 0 0 0,2 86 84 0 0,2-105-144 0 0,-4-14-44 0 0,-49-75 129 0 0,23 39-83 0 0,25 38-29 0 0,-1 0 0 0 0,1 1 0 0 0,-1-1 0 0 0,0 1 0 0 0,0 0 0 0 0,0 0 0 0 0,-1 0 0 0 0,1 1 0 0 0,-1 0-1 0 0,-7-4 1 0 0,9 5-2 0 0,0 1 0 0 0,-1-1-1 0 0,1 1 1 0 0,0 0-1 0 0,-1 0 1 0 0,1 0 0 0 0,-1 1-1 0 0,0-1 1 0 0,1 1-1 0 0,-1 0 1 0 0,1 0 0 0 0,-1 0-1 0 0,1 1 1 0 0,-1-1-1 0 0,1 1 1 0 0,-1 0 0 0 0,-5 2-1 0 0,5-2 5 0 0,1 1 0 0 0,0 0-1 0 0,0 0 1 0 0,0 0 0 0 0,0 1 0 0 0,0-1 0 0 0,0 1-1 0 0,1-1 1 0 0,-1 1 0 0 0,1 0 0 0 0,-1 0 0 0 0,1 0-1 0 0,-3 6 1 0 0,1 0 14 0 0,0 0 1 0 0,0 0-1 0 0,-4 19 0 0 0,8-27-21 0 0,0 0 0 0 0,-1-1 0 0 0,1 1 1 0 0,0 0-1 0 0,0 0 0 0 0,0 0 0 0 0,-1-1 0 0 0,1 1 0 0 0,0 0 0 0 0,-1 0 0 0 0,1-1 0 0 0,-1 1 0 0 0,1 0 1 0 0,-1-1-1 0 0,1 1 0 0 0,-1-1 0 0 0,1 1 0 0 0,-1 0 0 0 0,0-1 0 0 0,1 1 0 0 0,-1-1 0 0 0,0 0 1 0 0,1 1-1 0 0,-1-1 0 0 0,0 1 0 0 0,0-1 0 0 0,1 0 0 0 0,-1 0 0 0 0,0 1 0 0 0,-1-1 0 0 0,0 0 7 0 0,0-1 0 0 0,0 1 0 0 0,0 0 0 0 0,-1-1-1 0 0,1 0 1 0 0,1 1 0 0 0,-1-1 0 0 0,-3-2 0 0 0,-1 1 11 0 0,-18-14-56 0 0,1 1 45 0 0,20 13-15 0 0,0 0 1 0 0,0 0-1 0 0,0 0 0 0 0,-5-6 0 0 0,7 7-73 0 0,1 1 55 0 0,0-1-1 0 0,1 1 1 0 0,-1 0-1 0 0,1-1 1 0 0,-1 1-1 0 0,1 0 1 0 0,-1 0-1 0 0,0-1 1 0 0,1 1 0 0 0,-1 0-1 0 0,1 0 1 0 0,-1 0-1 0 0,1 0 1 0 0,-1 0-1 0 0,1-1 1 0 0,-1 1-1 0 0,1 0 1 0 0,0 0-1 0 0,73 29-7601 0 0,-53-24 5576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6.72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89 196 8 0 0,'0'-4'122'0'0,"0"0"-1"0"0,-1 0 1 0 0,0 0-1 0 0,1 0 1 0 0,-3-5-1 0 0,2 6 287 0 0,0 0 0 0 0,0 0-1 0 0,0 0 1 0 0,-1 1 0 0 0,1-1-1 0 0,-1 0 1 0 0,0 1 0 0 0,0 0 0 0 0,0-1-1 0 0,0 1 1 0 0,0 0 0 0 0,-4-3-1 0 0,-1-5 1483 0 0,1 2-1042 0 0,-33-29 2588 0 0,39 37-3412 0 0,0 0 1 0 0,-1-1-1 0 0,1 1 1 0 0,0 0-1 0 0,0 0 1 0 0,0 0 0 0 0,0-1-1 0 0,0 1 1 0 0,-1 0-1 0 0,1 0 1 0 0,0 0 0 0 0,0 0-1 0 0,0-1 1 0 0,-1 1-1 0 0,1 0 1 0 0,0 0-1 0 0,0 0 1 0 0,-1 0 0 0 0,1 0-1 0 0,0 0 1 0 0,0 0-1 0 0,0 0 1 0 0,-1-1-1 0 0,1 1 1 0 0,0 0 0 0 0,0 0-1 0 0,-1 0 1 0 0,1 0-1 0 0,0 0 1 0 0,0 0-1 0 0,-1 1 1 0 0,2 6 82 0 0,9 14-108 0 0,-3-10 26 0 0,-1-1 0 0 0,-1 1 1 0 0,0-1-1 0 0,0 2 0 0 0,4 16 1 0 0,-7-22-17 0 0,59 199 770 0 0,-54-185-587 0 0,1 0 0 0 0,21 36 0 0 0,-28-55-175 0 0,-1 1 0 0 0,1-1-1 0 0,0 0 1 0 0,0 1 0 0 0,0-1-1 0 0,0 0 1 0 0,1 0 0 0 0,-1 0-1 0 0,0 0 1 0 0,0 0 0 0 0,1 0 0 0 0,-1 0-1 0 0,0-1 1 0 0,1 1 0 0 0,-1 0-1 0 0,1-1 1 0 0,-1 1 0 0 0,1-1 0 0 0,-1 0-1 0 0,1 1 1 0 0,0-1 0 0 0,-1 0-1 0 0,1 0 1 0 0,-1 0 0 0 0,1 0-1 0 0,0 0 1 0 0,-1 0 0 0 0,4-1 0 0 0,-3 0 4 0 0,0 1 0 0 0,0-1 0 0 0,0 0 0 0 0,0 0 1 0 0,0 0-1 0 0,0 0 0 0 0,0-1 0 0 0,0 1 0 0 0,0 0 0 0 0,0-1 1 0 0,-1 0-1 0 0,1 1 0 0 0,-1-1 0 0 0,1 0 0 0 0,-1 0 1 0 0,1 0-1 0 0,-1 1 0 0 0,0-1 0 0 0,1-3 0 0 0,6-15 91 0 0,0-1 0 0 0,-2 0 0 0 0,7-42 0 0 0,-5 18-79 0 0,-5 24 8 0 0,3-42 0 0 0,-6 53-24 0 0,1-1 1 0 0,3-16-1 0 0,9-4-12 0 0,-12 24 0 0 0,0 6-7 0 0,-1-1-1 0 0,0 0 0 0 0,0 1 0 0 0,1-1 1 0 0,-1 0-1 0 0,1 1 0 0 0,0-1 0 0 0,-1 1 1 0 0,1-1-1 0 0,1-1 0 0 0,-1 1 9 0 0,0 1 0 0 0,0-1 0 0 0,0 0 0 0 0,0 1 0 0 0,0-1 0 0 0,-1 0 0 0 0,1 0 0 0 0,-1 0 0 0 0,1-3 0 0 0,3-9 23 0 0,-3 13-25 0 0,-1 0-1 0 0,1 0 0 0 0,-1 0 0 0 0,0 0 0 0 0,0 0 1 0 0,1 0-1 0 0,-1 0 0 0 0,0 0 0 0 0,0 0 0 0 0,0 0 1 0 0,0 0-1 0 0,0-1 0 0 0,0 1 0 0 0,-1 0 0 0 0,1 0 1 0 0,0 0-1 0 0,0 0 0 0 0,-1 0 0 0 0,1 0 0 0 0,-1 0 1 0 0,1 0-1 0 0,-1 0 0 0 0,1 0 0 0 0,-1 0 0 0 0,0 0 0 0 0,1 1 1 0 0,-1-1-1 0 0,-1-1 0 0 0,0 0 16 0 0,-1-1 0 0 0,0 1 0 0 0,0 0 0 0 0,0 0 1 0 0,0 0-1 0 0,0 1 0 0 0,-4-2 0 0 0,-21-13 133 0 0,25 14-126 0 0,0-1 0 0 0,-1 1 0 0 0,1 1 0 0 0,0-1 0 0 0,-1 0 0 0 0,0 1 0 0 0,1-1 0 0 0,-1 1 0 0 0,0 0 0 0 0,1 0 0 0 0,-1 1 1 0 0,-5-1-1 0 0,2 1 15 0 0,2 0-17 0 0,0 0 1 0 0,0 0 0 0 0,0 0-1 0 0,0 0 1 0 0,0 1-1 0 0,0 0 1 0 0,1 0 0 0 0,-10 4-1 0 0,-4 3 0 0 0,-17 11-481 0 0,30-16 274 0 0,4-2 107 0 0,-1-1-1 0 0,1 1 0 0 0,0 0 1 0 0,0-1-1 0 0,0 1 0 0 0,-1 0 1 0 0,1 0-1 0 0,0 0 0 0 0,0 0 1 0 0,0 0-1 0 0,1 0 0 0 0,-1 0 1 0 0,0 0-1 0 0,0 0 0 0 0,1 1 1 0 0,-1-1-1 0 0,0 0 0 0 0,1 0 1 0 0,-1 1-1 0 0,1-1 0 0 0,0 0 1 0 0,-1 1-1 0 0,1-1 0 0 0,0 1 1 0 0,0-1-1 0 0,0 2 0 0 0,0 28-4508 0 0,0-18 1768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7.97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392 165 512 0 0,'-19'1'1191'0'0,"15"-1"-925"0"0,1 0 0 0 0,-1 1 0 0 0,0-1-1 0 0,1-1 1 0 0,-1 1 0 0 0,0 0-1 0 0,1-1 1 0 0,-1 0 0 0 0,0 0 0 0 0,-6-2-1 0 0,4-1 344 0 0,-1 0-1 0 0,1 0 1 0 0,0-1-1 0 0,0 1 1 0 0,0-1-1 0 0,-8-9 0 0 0,-7-6 697 0 0,20 18-1253 0 0,-17-14 835 0 0,-1 1-1 0 0,0 0 0 0 0,-1 1 1 0 0,-37-19-1 0 0,54 32-844 0 0,1 0 0 0 0,0 1 0 0 0,-1-1-1 0 0,1 1 1 0 0,-1-1 0 0 0,1 1 0 0 0,-1 0 0 0 0,1 0 0 0 0,-1 0 0 0 0,1 0 0 0 0,-1 0 0 0 0,1 1 0 0 0,-1-1-1 0 0,1 1 1 0 0,-1 0 0 0 0,1-1 0 0 0,0 1 0 0 0,-1 0 0 0 0,1 1 0 0 0,0-1 0 0 0,0 0 0 0 0,0 1 0 0 0,0-1 0 0 0,0 1-1 0 0,-2 1 1 0 0,-4 5 34 0 0,0 0-1 0 0,1 1 1 0 0,0-1-1 0 0,-6 12 0 0 0,11-17-54 0 0,0 0-14 0 0,1 1 0 0 0,-1 0 0 0 0,1 0 0 0 0,-1-1 0 0 0,1 1-1 0 0,0 0 1 0 0,1 0 0 0 0,-1 0 0 0 0,1 0 0 0 0,0 0 0 0 0,0 1 0 0 0,0-1 0 0 0,0 0 0 0 0,1 0 0 0 0,1 6 0 0 0,-2-7-14 0 0,1-1-1 0 0,-1 1 1 0 0,1 0-1 0 0,0-1 1 0 0,0 1-1 0 0,0-1 1 0 0,1 1-1 0 0,-1-1 1 0 0,0 1 0 0 0,1-1-1 0 0,0 0 1 0 0,-1 0-1 0 0,1 1 1 0 0,0-1-1 0 0,0 0 1 0 0,0-1-1 0 0,0 1 1 0 0,1 0 0 0 0,-1-1-1 0 0,0 1 1 0 0,1-1-1 0 0,4 2 1 0 0,6 2-19 0 0,-11-4-94 0 0,0-1-1 0 0,0 1 0 0 0,0 0 1 0 0,0-1-1 0 0,0 1 1 0 0,0-1-1 0 0,1 0 0 0 0,3 1 1 0 0,1-5-2873 0 0,-6 2 2192 0 0,-6 3-2249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4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246 14 8 0 0,'-26'2'2229'0'0,"20"0"-1334"0"0,-1-2 0 0 0,1 1-1 0 0,0-1 1 0 0,0 0 0 0 0,-11-1 0 0 0,9-1-645 0 0,1 1 1 0 0,-1 1-1 0 0,1-1 0 0 0,-1 1 1 0 0,0 1-1 0 0,-8 1 1 0 0,12-2-218 0 0,0 1-1 0 0,0 0 1 0 0,1 0 0 0 0,-1 0 0 0 0,0 0-1 0 0,1 1 1 0 0,-1 0 0 0 0,1-1 0 0 0,0 1-1 0 0,0 1 1 0 0,-1-1 0 0 0,1 0 0 0 0,1 1-1 0 0,-4 2 1 0 0,-33 34-40 0 0,22-18 94 0 0,34-16-70 0 0,-13-3-9 0 0,0-1 0 0 0,0 0-1 0 0,0 0 1 0 0,0 0 0 0 0,1-1-1 0 0,-1 1 1 0 0,0-1 0 0 0,0 0-1 0 0,1 0 1 0 0,5-2 0 0 0,7 2 144 0 0,-8-1-14 0 0,0 0 1 0 0,0 0 0 0 0,-1-1 0 0 0,1 1-1 0 0,-1-2 1 0 0,14-5 0 0 0,-2-1 615 0 0,28-17 0 0 0,-21 10-45 0 0,-25 15-671 0 0,-1 0 0 0 0,1 1 0 0 0,-1-1 0 0 0,1 1 0 0 0,-1-1 0 0 0,1 1 0 0 0,-1 0-1 0 0,1-1 1 0 0,-1 1 0 0 0,1 0 0 0 0,0 0 0 0 0,-1 0 0 0 0,1 0 0 0 0,-1 1 0 0 0,1-1 0 0 0,-1 0 0 0 0,1 1 0 0 0,0-1 0 0 0,-1 1-1 0 0,2 0 1 0 0,5 2-9 0 0,-6-3-21 0 0,-1 0 0 0 0,0 1-1 0 0,0-1 1 0 0,0 1 0 0 0,1-1 0 0 0,-1 1-1 0 0,0-1 1 0 0,0 1 0 0 0,0 0 0 0 0,0-1-1 0 0,0 1 1 0 0,0 0 0 0 0,2 1 0 0 0,-3-1-12 0 0,0-1 1 0 0,0 1 0 0 0,0-1-1 0 0,1 1 1 0 0,-1-1 0 0 0,0 1-1 0 0,1-1 1 0 0,-1 0-1 0 0,0 1 1 0 0,1-1 0 0 0,-1 1-1 0 0,0-1 1 0 0,1 0 0 0 0,-1 1-1 0 0,1-1 1 0 0,-1 0-1 0 0,1 0 1 0 0,0 1 0 0 0,-1-1 1 0 0,1 0 1 0 0,-1 0-1 0 0,1-1 0 0 0,-1 1 1 0 0,0 0-1 0 0,1 0 1 0 0,-1 0-1 0 0,0 0 0 0 0,1-1 1 0 0,-1 1-1 0 0,0 0 1 0 0,0 0-1 0 0,1-1 0 0 0,-1 1 1 0 0,0 0-1 0 0,0-1 1 0 0,1 1-1 0 0,-1 0 0 0 0,0-1 1 0 0,0 1-1 0 0,0 0 1 0 0,0-1-1 0 0,1 1 1 0 0,-1 0-1 0 0,0-1 0 0 0,0 1 1 0 0,0 0-1 0 0,0-1 1 0 0,0 1-1 0 0,0-1 0 0 0,1-3-198 0 0,1 1 1 0 0,-1 0-1 0 0,1 0 0 0 0,-1-1 0 0 0,1 1 0 0 0,0 0 0 0 0,1 0 0 0 0,-1 0 0 0 0,0 1 0 0 0,1-1 1 0 0,0 1-1 0 0,-1-1 0 0 0,1 1 0 0 0,0 0 0 0 0,4-2 0 0 0,-3 1-181 0 0,4-1-554 0 0,1 3 27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72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57 260 8 0 0,'-3'0'255'0'0,"1"1"0"0"0,0-1 0 0 0,-1 0 0 0 0,1 1-1 0 0,0-1 1 0 0,0 1 0 0 0,0 0 0 0 0,-1 0 0 0 0,1 0 0 0 0,0 0 0 0 0,0 0 0 0 0,0 0 0 0 0,0 0-1 0 0,0 1 1 0 0,1-1 0 0 0,-1 1 0 0 0,0-1 0 0 0,1 1 0 0 0,-1 0 0 0 0,1-1 0 0 0,-1 1 0 0 0,1 0-1 0 0,-2 4 1 0 0,-1-1 223 0 0,4-4-348 0 0,-1-1 0 0 0,1 1 0 0 0,-1-1 0 0 0,1 1 0 0 0,0-1 1 0 0,-1 1-1 0 0,1-1 0 0 0,0 1 0 0 0,-1 0 0 0 0,1-1 0 0 0,0 1 0 0 0,0 0 1 0 0,0-1-1 0 0,-1 1 0 0 0,1 0 0 0 0,0 0 0 0 0,1-1-39 0 0,0 1 0 0 0,0-1 0 0 0,0 0-1 0 0,0 0 1 0 0,-1 0 0 0 0,1 0 0 0 0,0 0 0 0 0,0 0-1 0 0,0 0 1 0 0,0-1 0 0 0,-1 1 0 0 0,3 0-1 0 0,-1-4 2 0 0,1 1-1 0 0,0 0 0 0 0,-1-1 0 0 0,0 0 0 0 0,0 1 0 0 0,0-1 0 0 0,0 0 0 0 0,0 0 0 0 0,1-6 0 0 0,3-8-44 0 0,0-1 1 0 0,-1 0-1 0 0,-1 0 0 0 0,0-1 0 0 0,0-27 0 0 0,-4 29-135 0 0,0 0-1 0 0,-2 0 1 0 0,-5-28 0 0 0,6 45-63 0 0,1-1 1 0 0,-1 1-1 0 0,1 0 1 0 0,-1 0-1 0 0,0 0 1 0 0,1-1-1 0 0,-1 1 1 0 0,0 0-1 0 0,0 0 1 0 0,0 0-1 0 0,0 0 1 0 0,0 0-1 0 0,0 0 1 0 0,0 1-1 0 0,0-1 1 0 0,0 0 0 0 0,-1 1-1 0 0,1-1 1 0 0,0 0-1 0 0,0 1 1 0 0,-1-1-1 0 0,1 1 1 0 0,0 0-1 0 0,-1-1 1 0 0,1 1-1 0 0,0 0 1 0 0,-1 0-1 0 0,1 0 1 0 0,-3 0-1 0 0,-5 0-1689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4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1281 144 0 0,'-1'0'1091'0'0,"-3"2"-924"0"0,-4 1 505 0 0,-3 2 480 0 0,-1-1-201 0 0,-1-2-147 0 0,-2-5-76 0 0,-1-5 294 0 0,-3-7-598 0 0,-1-8 463 0 0,-2-9-310 0 0,-3-8-147 0 0,-3-9-22 0 0,-4-8 144 0 0,-4-6-335 0 0,-8-7 225 0 0,-6 0-244 0 0,-6 1-83 0 0,-8-1-103 0 0,-4 5 41 0 0,-5 3-71 0 0,-4 1 26 0 0,-1 3-84 0 0,1 5 4 0 0,1 1-155 0 0,6 4-62 0 0,10 4 147 0 0,12 0-390 0 0,39 35 368 0 0,1-1 1 0 0,-9-11-1 0 0,13 15 58 0 0,0 0 0 0 0,1-1 0 0 0,-6-12 0 0 0,8 15 11 0 0,0 1 0 0 0,0-1 0 0 0,1 0 0 0 0,-1 0 0 0 0,1 0 0 0 0,0 1 0 0 0,0-8 0 0 0,1 8-108 0 0,-1-1 0 0 0,1 0 0 0 0,0 1 1 0 0,0-1-1 0 0,0 0 0 0 0,1 1 0 0 0,2-6 0 0 0,-1 4 189 0 0,1 0 0 0 0,-1 0 0 0 0,1 0 0 0 0,0 1 0 0 0,5-5 0 0 0,1 1-959 0 0,-1 0 0 0 0,16-9 0 0 0,18-8-2644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9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295 395 8 0 0,'-3'-13'620'0'0,"-1"1"-1"0"0,-8-17 1 0 0,10 24-268 0 0,-1 0 1 0 0,1 0-1 0 0,-1 1 0 0 0,0-1 0 0 0,0 1 0 0 0,-1 0 1 0 0,1 0-1 0 0,-7-5 0 0 0,8 7-165 0 0,0 0-1 0 0,0 1 1 0 0,0 0-1 0 0,-1-1 1 0 0,1 1-1 0 0,0 0 1 0 0,-1 0-1 0 0,1 1 1 0 0,-1-1-1 0 0,1 0 1 0 0,-1 1-1 0 0,-3-1 1 0 0,5 1-75 0 0,3-15-329 0 0,-1 13 148 0 0,-1 1 0 0 0,1-1 0 0 0,-1 0 0 0 0,0 0 0 0 0,0 0 0 0 0,1 0 0 0 0,-1 0 0 0 0,-1 1 0 0 0,1-1 0 0 0,0 0 0 0 0,0 0 0 0 0,-1 0 0 0 0,1 0 0 0 0,-1 1 0 0 0,1-1 0 0 0,-2-3 0 0 0,-6-5-266 0 0,-1-1 0 0 0,1 1 0 0 0,-1 0 0 0 0,-14-11-1 0 0,-15-16-741 0 0,11 5 467 0 0,-17-19-55 0 0,21 26 207 0 0,4-1 144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9.15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460 499 8 0 0,'-191'-135'0'0'0,"167"115"2"0"0,0-2-1 0 0,2 0 1 0 0,-23-28 0 0 0,35 35 100 0 0,1 0-1 0 0,0 0 1 0 0,1-1 0 0 0,-7-20 0 0 0,8 19 604 0 0,-1 0 0 0 0,-18-30 0 0 0,11 25 539 0 0,9 13 89 0 0,0-1 0 0 0,-15-15-1 0 0,21 25-1280 0 0,0-1-1 0 0,-1 1 0 0 0,1 0 0 0 0,0-1 0 0 0,0 1 0 0 0,-1 0 1 0 0,1-1-1 0 0,0 1 0 0 0,-1 0 0 0 0,1-1 0 0 0,-1 1 0 0 0,1 0 1 0 0,0 0-1 0 0,-1 0 0 0 0,1-1 0 0 0,-1 1 0 0 0,1 0 0 0 0,-1 0 1 0 0,1 0-1 0 0,0 0 0 0 0,-1 0 0 0 0,1 0 0 0 0,-1 0 1 0 0,1 0-1 0 0,-1 0 0 0 0,0 0-16 0 0,1 1-1 0 0,0-1 1 0 0,-1 0 0 0 0,1 1-1 0 0,0-1 1 0 0,0 1 0 0 0,0-1-1 0 0,-1 0 1 0 0,1 1 0 0 0,0-1-1 0 0,0 1 1 0 0,0-1 0 0 0,0 1-1 0 0,0-1 1 0 0,0 1 0 0 0,0-1-1 0 0,0 1 1 0 0,0-1 0 0 0,0 1-1 0 0,4 26 488 0 0,-2-18-497 0 0,1 0 0 0 0,0-1-1 0 0,1 0 1 0 0,-1 1 0 0 0,2-1 0 0 0,-1-1 0 0 0,10 13 0 0 0,1-2-19 0 0,33 30 0 0 0,50 51-444 0 0,31 28-1416 0 0,-103-105 360 0 0,-3-4-57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9.92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0,'7'4'175'0'0,"-1"0"1"0"0,0 1-1 0 0,0-1 0 0 0,8 9 1 0 0,13 10 1330 0 0,-9-8-177 0 0,-1 0 0 0 0,0 1 0 0 0,26 33 0 0 0,-33-39-821 0 0,0 0 0 0 0,14 10 0 0 0,12 13 192 0 0,-2 2-230 0 0,0 0 0 0 0,3-3-1 0 0,0-1 1 0 0,2-1 0 0 0,2-3-1 0 0,80 43 1 0 0,67 13 526 0 0,14 33-75 0 0,-145-81-666 0 0,72 51 374 0 0,-32-19-368 0 0,102 49 256 0 0,-157-94-357 0 0,50 22-52 0 0,-51-29 61 0 0,49 21 14 0 0,57 29 20 0 0,-89-42-147 0 0,-7-3 7 0 0,64 42 31 0 0,-23-11-90 0 0,-21-14 25 0 0,-1 3 0 0 0,67 51 0 0 0,-109-70-45 0 0,-13-11 28 0 0,-1 0 1 0 0,0 2-1 0 0,14 15 1 0 0,9 9-80 0 0,2-2 0 0 0,63 44 0 0 0,-58-46-166 0 0,60 40-1501 0 0,4-8-4428 0 0,-79-47 4732 0 0,-2 0 160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0.1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18 8 0 0,'4'-9'0'0'0,"5"5"0"0"0,-1 0 0 0 0,-3 4 0 0 0,3 0 0 0 0,-3 0 0 0 0,3 0 0 0 0,1 0 0 0 0,4 0 0 0 0,0 4 0 0 0,-4 0 0 0 0,4 1 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0.7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696 74 8 0 0,'26'-21'-2'0'0,"-21"17"10"0"0,0-1-1 0 0,1 1 1 0 0,0-1-1 0 0,7-3 1 0 0,0 1 117 0 0,-8 4 343 0 0,0 0 0 0 0,0 1 0 0 0,0-1 0 0 0,1 1 1 0 0,-1 0-1 0 0,0 1 0 0 0,10-3 0 0 0,-14 5-322 0 0,0-1 1 0 0,0 0-1 0 0,-1 0 0 0 0,1 1 1 0 0,0-1-1 0 0,0 0 0 0 0,-1 1 1 0 0,1-1-1 0 0,0 1 0 0 0,-1-1 0 0 0,1 1 1 0 0,-1-1-1 0 0,1 1 0 0 0,-1 0 1 0 0,1-1-1 0 0,-1 1 0 0 0,1-1 1 0 0,-1 1-1 0 0,1 0 0 0 0,-1 0 0 0 0,0-1 1 0 0,1 1-1 0 0,-1 0 0 0 0,0 0 1 0 0,0-1-1 0 0,0 1 0 0 0,1 0 1 0 0,-1 0-1 0 0,0-1 0 0 0,0 1 0 0 0,0 0 1 0 0,0 0-1 0 0,0 0 0 0 0,-1-1 1 0 0,1 1-1 0 0,0 0 0 0 0,0 0 0 0 0,0-1 1 0 0,-1 2-1 0 0,-2 1 69 0 0,1-1 0 0 0,-1 0 0 0 0,1 0 1 0 0,-1-1-1 0 0,0 1 0 0 0,1 0 0 0 0,-1-1 0 0 0,0 0 0 0 0,0 0 0 0 0,0 0 0 0 0,0 0 0 0 0,0 0 1 0 0,-1 0-1 0 0,-2-1 0 0 0,-5 1 191 0 0,1-1 0 0 0,-22-3 1 0 0,23 2-311 0 0,0 0 1 0 0,1 1 0 0 0,-1 0-1 0 0,0 0 1 0 0,-12 2-1 0 0,-172 55 382 0 0,5 16-420 0 0,180-70-47 0 0,-110 40-91 0 0,24-13 142 0 0,37-13-87 0 0,57-16 20 0 0,0-1 1 0 0,-1 0-1 0 0,1 0 0 0 0,-1 1 0 0 0,1-1 0 0 0,-1 0 1 0 0,1 0-1 0 0,-1 0 0 0 0,1 0 0 0 0,-1 0 0 0 0,1 0 1 0 0,-1 0-1 0 0,1 0 0 0 0,-1 0 0 0 0,1 0 0 0 0,-1 0 0 0 0,0 0 1 0 0,1 0-1 0 0,-1 0 0 0 0,1 0 0 0 0,-1 0 0 0 0,0-1 1 0 0,1 1-2 0 0,0-1 0 0 0,0 1 1 0 0,0-1-1 0 0,0 1 0 0 0,0 0 1 0 0,0-1-1 0 0,0 1 0 0 0,0 0 1 0 0,0-1-1 0 0,0 1 0 0 0,0-1 1 0 0,0 1-1 0 0,1 0 0 0 0,-1-1 1 0 0,0 1-1 0 0,0 0 0 0 0,0-1 1 0 0,0 1-1 0 0,1 0 0 0 0,-1-1 1 0 0,1 1-1 0 0,0-3-6 0 0,1 1 0 0 0,0 0 0 0 0,0-1 0 0 0,0 1-1 0 0,0 0 1 0 0,4-3 0 0 0,59-19-167 0 0,-56 20 136 0 0,-1 1 0 0 0,0 1-1 0 0,12-3 1 0 0,11-4-297 0 0,80-30-1404 0 0,-74 28-1100 0 0,0-3-1 0 0,50-26 1 0 0,-62 27 1439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1.01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773 82 8 0 0,'9'-11'759'0'0,"1"1"-1"0"0,0 0 1 0 0,0 1-1 0 0,19-13 1 0 0,-19 15 973 0 0,-9 6-1477 0 0,0 0 1 0 0,1-1-1 0 0,-1 1 0 0 0,1 0 0 0 0,-1 0 1 0 0,1 0-1 0 0,-1 1 0 0 0,1-1 0 0 0,0 0 1 0 0,-1 1-1 0 0,1-1 0 0 0,0 1 0 0 0,0-1 1 0 0,-1 1-1 0 0,1 0 0 0 0,0 0 1 0 0,0 0-1 0 0,0 0 0 0 0,0 0 0 0 0,-1 0 1 0 0,1 0-1 0 0,0 0 0 0 0,0 1 0 0 0,2 0 1 0 0,17 0 1175 0 0,-12-1-665 0 0,-9 0-748 0 0,0 0 0 0 0,1 0-1 0 0,-1 0 1 0 0,0 0 0 0 0,0 0 0 0 0,0 0-1 0 0,0 0 1 0 0,1 0 0 0 0,-1 0-1 0 0,0 0 1 0 0,0 0 0 0 0,0 0 0 0 0,1 0-1 0 0,-1 1 1 0 0,0-1 0 0 0,0 0 0 0 0,0 0-1 0 0,0 0 1 0 0,0 0 0 0 0,1 0-1 0 0,-1 0 1 0 0,0 1 0 0 0,0-1 0 0 0,0 0-1 0 0,0 0 1 0 0,0 0 0 0 0,0 0-1 0 0,0 1 1 0 0,0-1 0 0 0,0 0 0 0 0,1 0-1 0 0,-1 0 1 0 0,0 1 0 0 0,0-1-1 0 0,0 0 1 0 0,0 0 0 0 0,0 0 0 0 0,0 1-1 0 0,0-1 1 0 0,-3 12 665 0 0,-9 10 71 0 0,-10 5-196 0 0,0 0 135 0 0,-50 49 1 0 0,13-26-403 0 0,-1-3 0 0 0,-73 43 0 0 0,38-32-234 0 0,-78 43-187 0 0,81-46-176 0 0,9-5-407 0 0,76-45 496 0 0,-1-1-1 0 0,1 1 1 0 0,-1 0 0 0 0,1 1-1 0 0,1 0 1 0 0,-1 0 0 0 0,1 1-1 0 0,0-1 1 0 0,1 1 0 0 0,0 0 0 0 0,0 1-1 0 0,0 0 1 0 0,1-1 0 0 0,0 1-1 0 0,0 1 1 0 0,-4 16 0 0 0,7-23-262 0 0,1 0 1 0 0,0-1 0 0 0,-1 1 0 0 0,1 0-1 0 0,0 0 1 0 0,0 0 0 0 0,0 0-1 0 0,1 0 1 0 0,-1 0 0 0 0,1 2 0 0 0,2 0-813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1.6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73 1639 104 0 0,'-9'3'644'0'0,"0"-1"1"0"0,-1-1-1 0 0,0 1 0 0 0,1-2 1 0 0,-17 1-1 0 0,27-1-557 0 0,-1 0 0 0 0,0 0 0 0 0,0 0-1 0 0,0 0 1 0 0,1 0 0 0 0,-1 0 0 0 0,0 0 0 0 0,0 0 0 0 0,0 0-1 0 0,1 0 1 0 0,-1 1 0 0 0,0-1 0 0 0,0 0 0 0 0,0 0 0 0 0,0 0-1 0 0,0 0 1 0 0,1 0 0 0 0,-1 1 0 0 0,0-1 0 0 0,0 0 0 0 0,0 0-1 0 0,0 0 1 0 0,0 1 0 0 0,0-1 0 0 0,0 0 0 0 0,0 0 0 0 0,0 0-1 0 0,0 1 1 0 0,1-1 0 0 0,-1 0 0 0 0,0 0 0 0 0,0 0 0 0 0,0 1-1 0 0,0-1 1 0 0,0 0 0 0 0,-1 0 0 0 0,1 0 0 0 0,0 1 0 0 0,0-1-1 0 0,0 0 1 0 0,0 0 0 0 0,0 0 0 0 0,0 1 0 0 0,0-1-1 0 0,0 0 1 0 0,0 0 0 0 0,0 0 0 0 0,-1 0 0 0 0,1 1 0 0 0,0-1-1 0 0,0 0 1 0 0,0 0 0 0 0,0 0 0 0 0,0 0 0 0 0,-1 0 0 0 0,1 0-1 0 0,0 1 1 0 0,0-1 0 0 0,0 0 0 0 0,-1 0 0 0 0,1 0 0 0 0,0 0-1 0 0,0 0 1 0 0,-1 0 0 0 0,8 1 309 0 0,-1 1 0 0 0,0-2 0 0 0,0 1 0 0 0,0-1 0 0 0,1 0 0 0 0,-1 0 0 0 0,10-2 0 0 0,4-1 177 0 0,20-6 0 0 0,-29 6-423 0 0,-1-1 0 0 0,0-1 0 0 0,0 1-1 0 0,0-2 1 0 0,13-8 0 0 0,44-38 428 0 0,-43 32-256 0 0,13-13 55 0 0,-1-2 0 0 0,-2-2 0 0 0,30-41 0 0 0,-8 10-18 0 0,250-244 470 0 0,-154 165-659 0 0,0-5 133 0 0,-100 103-282 0 0,18-18 123 0 0,-4 6 14 0 0,-11 13-20 0 0,46-41 126 0 0,-42 40-98 0 0,-14 10-189 0 0,53-48 49 0 0,11-11-1234 0 0,-31 40-2540 0 0,-56 43 2075 0 0,3-1-118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2.33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124 10 8 0 0,'-33'-6'938'0'0,"25"4"-1"0"0,0 2 0 0 0,1-1 0 0 0,-1 1 0 0 0,0 0 0 0 0,1 0-1 0 0,-1 1 1 0 0,0 0 0 0 0,-9 3 0 0 0,16-4-871 0 0,1 0 0 0 0,-1 0 0 0 0,0 1 0 0 0,1-1 0 0 0,-1 0 0 0 0,1 1 0 0 0,-1-1 0 0 0,1 0 0 0 0,-1 1 0 0 0,0-1 0 0 0,1 1 0 0 0,0-1 0 0 0,-1 1 0 0 0,1-1 0 0 0,-1 1 0 0 0,1-1 0 0 0,0 1 0 0 0,-1-1 0 0 0,1 1 0 0 0,0 0-1 0 0,-1-1 1 0 0,1 1 0 0 0,0 0 0 0 0,0-1 0 0 0,0 1 0 0 0,0-1 0 0 0,-1 1 0 0 0,1 0 0 0 0,0-1 0 0 0,0 1 0 0 0,0 0 0 0 0,0-1 0 0 0,1 1 0 0 0,-1 0 0 0 0,0-1 0 0 0,0 1 0 0 0,0 0 0 0 0,0-1 0 0 0,1 1 0 0 0,-1 0 0 0 0,1 0 0 0 0,0 1 80 0 0,0 1 1 0 0,1-1-1 0 0,-1 1 0 0 0,1-1 0 0 0,-1 0 1 0 0,1 1-1 0 0,0-1 0 0 0,4 3 1 0 0,-3-2-29 0 0,71 51 1993 0 0,130 79 127 0 0,-74-36-1753 0 0,8 6-164 0 0,-51-39-161 0 0,-23-16 78 0 0,-48-37-198 0 0,212 140 393 0 0,-134-87-318 0 0,-62-40-57 0 0,67 38-1 0 0,-91-58-38 0 0,43 21 48 0 0,-2 2 1 0 0,55 39 0 0 0,-61-35-34 0 0,-2 2 1 0 0,49 51 0 0 0,-14-13 39 0 0,-49-48-45 0 0,26 29 0 0 0,7 9-32 0 0,-34-35-54 0 0,-22-23 10 0 0,1 1 0 0 0,0-1 0 0 0,0 1 1 0 0,0-1-1 0 0,0-1 0 0 0,10 5 0 0 0,12 6-606 0 0,-24-11 501 0 0,1 0 0 0 0,0 0 0 0 0,0-1 0 0 0,0 1-1 0 0,0-1 1 0 0,0 0 0 0 0,7 1 0 0 0,9-3-1634 0 0,-18 1 1089 0 0,0-1 0 0 0,0 1 0 0 0,0-1 1 0 0,0 0-1 0 0,0 0 0 0 0,0 0 0 0 0,3-2 1 0 0,3-5-1654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3.0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52 1886 8 0 0,'-3'-4'12'0'0,"0"0"1"0"0,0 0-1 0 0,1 0 0 0 0,0-1 0 0 0,-1 1 1 0 0,1-1-1 0 0,1 1 0 0 0,-3-10 0 0 0,-7-16 914 0 0,8 25 10 0 0,1 0-1 0 0,-1 0 1 0 0,1-1 0 0 0,0 1-1 0 0,0-1 1 0 0,1 1-1 0 0,0-1 1 0 0,-1-6 0 0 0,4 10-756 0 0,-1 1 0 0 0,1 0 0 0 0,-1 1 0 0 0,1-1 1 0 0,-1 0-1 0 0,1 0 0 0 0,0 1 0 0 0,0-1 0 0 0,-1 0 0 0 0,3 1 1 0 0,-2-1 54 0 0,131-50 3589 0 0,2-3-1674 0 0,-107 40-1837 0 0,-2-1 1 0 0,0-1-1 0 0,25-22 0 0 0,12-7 198 0 0,294-185 1423 0 0,-317 208-1676 0 0,1 1 1 0 0,77-28-1 0 0,-74 34-97 0 0,-2-3 0 0 0,72-40 0 0 0,-12-9 127 0 0,91-57 280 0 0,-84 53-339 0 0,-54 33 6 0 0,62-30 0 0 0,-55 34-135 0 0,-35 19-90 0 0,1 0 0 0 0,33-12 0 0 0,129-50 129 0 0,-125 48-90 0 0,22-12-45 0 0,-38 13 1 0 0,21-11 16 0 0,85-63 0 0 0,-106 68-184 0 0,90-47 0 0 0,-116 69 130 0 0,46-28-532 0 0,19-10-729 0 0,16-11-1038 0 0,-52 32-670 0 0,-26 15 533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4.41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0 348 8 0 0,'5'6'97'0'0,"-1"0"-1"0"0,1 0 1 0 0,0-1 0 0 0,1 1-1 0 0,-1-1 1 0 0,1 0 0 0 0,0-1-1 0 0,0 1 1 0 0,1-1-1 0 0,-1-1 1 0 0,1 1 0 0 0,0-1-1 0 0,0 0 1 0 0,0 0 0 0 0,0-1-1 0 0,10 2 1 0 0,5 2 110 0 0,-17-5-158 0 0,0 1 0 0 0,0-1 1 0 0,0 0-1 0 0,9 0 0 0 0,61-1 1277 0 0,-71-1-1230 0 0,0 0 0 0 0,0 0 0 0 0,1 0 1 0 0,-1-1-1 0 0,0 0 0 0 0,0 0 0 0 0,0 0 0 0 0,0 0 0 0 0,-1 0 0 0 0,1-1 1 0 0,-1 0-1 0 0,1 0 0 0 0,2-3 0 0 0,13-9 202 0 0,-15 12-247 0 0,-1 1 0 0 0,1 0-1 0 0,0 0 1 0 0,0 0-1 0 0,0 0 1 0 0,0 1-1 0 0,0-1 1 0 0,0 1-1 0 0,5-1 1 0 0,13-2-686 0 0,-20 3 610 0 0,1 1 0 0 0,-1-1 1 0 0,1 1-1 0 0,-1-1 0 0 0,0 0 0 0 0,1 0 0 0 0,-1 0 1 0 0,0-1-1 0 0,0 1 0 0 0,0 0 0 0 0,0-1 0 0 0,0 0 1 0 0,0 1-1 0 0,0-1 0 0 0,-1 0 0 0 0,1 0 0 0 0,0 0 1 0 0,-1 0-1 0 0,0 0 0 0 0,3-4 0 0 0,2-6-12 0 0,0 0 0 0 0,6-18 0 0 0,-6 15 58 0 0,0-1 0 0 0,-2 0 0 0 0,0 0 0 0 0,3-29 0 0 0,-7 40-23 0 0,1-1 1 0 0,-1 1-1 0 0,-1-1 0 0 0,1 1 1 0 0,-1-1-1 0 0,0 1 0 0 0,0-1 0 0 0,0 1 1 0 0,-1 0-1 0 0,0 0 0 0 0,0 0 1 0 0,0 0-1 0 0,-1 0 0 0 0,1 0 1 0 0,-1 0-1 0 0,-1 1 0 0 0,-6-9 1 0 0,1 5-387 0 0,-1 0 1 0 0,-1 0 0 0 0,1 1 0 0 0,-1 1 0 0 0,-22-10 0 0 0,21 9 121 0 0,-5-1-61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8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0,'0'0'0'0'0,"-9"0"24"0"0,-12 3 159 0 0,-10 3-18 0 0,-5 3 192 0 0,-2 1-36 0 0,-1 3 563 0 0,5 2-583 0 0,9-1 163 0 0,8-2-172 0 0,6-2 30 0 0,8-2 131 0 0,6-2-219 0 0,5-2 407 0 0,4-2-168 0 0,5-2-22 0 0,3-3-39 0 0,3-4 210 0 0,2-2-292 0 0,3-4 421 0 0,0-6-172 0 0,0-3-71 0 0,1-8-25 0 0,-1-4 156 0 0,-1-4-306 0 0,0-5 189 0 0,-1-3-204 0 0,-2-1-104 0 0,0-2-144 0 0,-1-1 110 0 0,0 0-197 0 0,1-4 166 0 0,1 1-127 0 0,1-1-38 0 0,3-2-36 0 0,3 1-16 0 0,4-1 26 0 0,5-3-178 0 0,6-1-22 0 0,4-2-60 0 0,6-2-124 0 0,5 2 37 0 0,3 0 17 0 0,2 2-513 0 0,2 2-626 0 0,1 3 9 0 0,-14 12-4830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5.16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18355 15356 8 0 0,'0'0'0'0'0,"-3"0"16"0"0,1 0 0 0 0,0 0-1 0 0,0 0 1 0 0,-1 0 0 0 0,1 0 0 0 0,0 0-1 0 0,0-1 1 0 0,-1 1 0 0 0,1-1-1 0 0,0 0 1 0 0,0 0 0 0 0,0 0 0 0 0,0 0-1 0 0,-3-2 1 0 0,3 1 301 0 0,-1-1-1 0 0,0 1 1 0 0,1-1-1 0 0,0 0 1 0 0,0 0-1 0 0,-1 0 1 0 0,2 0 0 0 0,-1-1-1 0 0,0 1 1 0 0,1 0-1 0 0,-2-7 1 0 0,-10-16 1165 0 0,8 16-1180 0 0,-2 0 1 0 0,1 0-1 0 0,-1 1 0 0 0,-1 0 0 0 0,0 1 1 0 0,0-1-1 0 0,0 1 0 0 0,-1 1 0 0 0,0 0 1 0 0,-19-11-1 0 0,17 12-46 0 0,7 4-169 0 0,0 0 1 0 0,-1-1-1 0 0,1 2 1 0 0,-7-3-1 0 0,6 2 7 0 0,0 0 0 0 0,1 0 0 0 0,-1-1-1 0 0,1 0 1 0 0,-1 0 0 0 0,-6-6 0 0 0,2 3 7 0 0,2 0 75 0 0,1-1 0 0 0,-1 1 0 0 0,-5-9 0 0 0,-8-7 52 0 0,11 12-18 0 0,-2 1 1 0 0,1 0-1 0 0,-24-15 1 0 0,23 17 15 0 0,-20-16 1 0 0,22 15-117 0 0,0 1 0 0 0,-1 0 0 0 0,-12-6 0 0 0,-2 1 118 0 0,-1-1 0 0 0,2 0 0 0 0,0-2 0 0 0,1-1 0 0 0,-21-19 0 0 0,31 24-129 0 0,0 1-1 0 0,-22-13 1 0 0,19 13 12 0 0,-21-18 1 0 0,-74-67 480 0 0,-23-20-66 0 0,-299-264 486 0 0,316 288-851 0 0,-106-78 74 0 0,-367-252 125 0 0,236 166-81 0 0,-22-4-104 0 0,31 22-71 0 0,-93-84-12 0 0,12-17 9 0 0,372 293-110 0 0,-436-382 243 0 0,-919-820-14 0 0,806 725-143 0 0,16-14 17 0 0,-677-505 38 0 0,653 564-127 0 0,124 39 69 0 0,-25-21-65 0 0,-314-243 151 0 0,581 503-143 0 0,-159-140 29 0 0,-3-49 38 0 0,0-1-69 0 0,-656-496 75 0 0,877 748-90 0 0,-273-212 3 0 0,-92-112-8 0 0,-80-65-93 0 0,279 255 141 0 0,-216-178-92 0 0,-9-44-28 0 0,22-19-151 0 0,-62-51-880 0 0,426 385-2535 0 0,144 125 2404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6.68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8011 14732 8 0 0,'0'3'17'0'0,"-1"-1"0"0"0,1 1 0 0 0,0 0 0 0 0,-1-1 0 0 0,1 1 0 0 0,-1 0-1 0 0,0-1 1 0 0,0 1 0 0 0,0-1 0 0 0,0 0 0 0 0,-2 3 0 0 0,0 1 247 0 0,-1 4 2352 0 0,0-15-2222 0 0,3 4 75 0 0,-1-2 139 0 0,-38-62 2495 0 0,20 34-2258 0 0,7 12-214 0 0,-2 0 1 0 0,-30-30-1 0 0,-7-7 462 0 0,-73-96 599 0 0,56 55-1075 0 0,26 34-200 0 0,-11-9-121 0 0,-110-160 555 0 0,68 94-479 0 0,-7-21-16 0 0,99 151-344 0 0,-92-155 245 0 0,-51-93 61 0 0,78 139-159 0 0,-151-242 230 0 0,88 127-17 0 0,17-8-187 0 0,84 174-133 0 0,-231-446 343 0 0,101 220-187 0 0,-37-64 20 0 0,89 173-83 0 0,-105-179 24 0 0,19-9-3 0 0,-148-352 109 0 0,130 273-113 0 0,-8-16-70 0 0,-10-30 97 0 0,111 212-204 0 0,-250-565 201 0 0,7 126-193 0 0,-21-26 68 0 0,22-10 57 0 0,354 742-112 0 0,-439-864 37 0 0,102 215-31 0 0,137 258 3 0 0,142 282-20 0 0,-124-232-41 0 0,-70-64 101 0 0,26 67-86 0 0,146 218 15 0 0,-216-349-145 0 0,254 403 81 0 0,-150-221-255 0 0,104 154-148 0 0,69 104-957 0 0,-27-65-1 0 0,52 108 983 0 0,1 0-1 0 0,-1 0 0 0 0,1-1 0 0 0,0 1 0 0 0,0 0 0 0 0,0-1 0 0 0,1 1 1 0 0,-1-1-1 0 0,1 1 0 0 0,0-1 0 0 0,0 1 0 0 0,0-1 0 0 0,1-3 0 0 0,-1 7 403 0 0,0 0 1 0 0,0 0-1 0 0,0-1 0 0 0,0 1 0 0 0,1 0 0 0 0,-1 0 0 0 0,0 0 0 0 0,0 0 0 0 0,0 0 0 0 0,0-1 0 0 0,0 1 0 0 0,0 0 0 0 0,1 0 0 0 0,-1 0 0 0 0,0 0 0 0 0,0 0 0 0 0,0 0 0 0 0,0 0 0 0 0,1 0 0 0 0,-1 0 0 0 0,0 0 0 0 0,0 0 0 0 0,0 0 0 0 0,0 0 0 0 0,1 0 0 0 0,-1 0 0 0 0,0 0 0 0 0,0 0 0 0 0,0 0 0 0 0,0 0 0 0 0,1 0 0 0 0,-1 0 0 0 0,12 0-1595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7.7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1903 15915 8 0 0,'7'19'-8'0'0,"-6"-15"78"0"0,0 0-1 0 0,1-1 1 0 0,-1 1 0 0 0,1-1-1 0 0,0 1 1 0 0,0-1 0 0 0,2 4-1 0 0,-4-7 53 0 0,1 0-1 0 0,-1 1 1 0 0,0-1-1 0 0,0 0 0 0 0,0 0 1 0 0,0 0-1 0 0,1 0 1 0 0,-1 0-1 0 0,0 0 0 0 0,0 0 1 0 0,0 1-1 0 0,1-1 0 0 0,-1 0 1 0 0,0 0-1 0 0,0 0 1 0 0,1 0-1 0 0,-1 0 0 0 0,0 0 1 0 0,0 0-1 0 0,0 0 1 0 0,1 0-1 0 0,-1 0 0 0 0,0 0 1 0 0,0 0-1 0 0,0 0 0 0 0,1 0 1 0 0,-1 0-1 0 0,0-1 1 0 0,0 1-1 0 0,0 0 0 0 0,1 0 1 0 0,-1 0-1 0 0,0 0 1 0 0,0 0-1 0 0,0 0 0 0 0,0-1 1 0 0,1 1-1 0 0,-1 0 0 0 0,0 0 1 0 0,0 0-1 0 0,0 0 1 0 0,0-1-1 0 0,0 1 0 0 0,0 0 1 0 0,1 0-1 0 0,-1 0 1 0 0,0 0-1 0 0,0-1 0 0 0,0 1 1 0 0,0 0-1 0 0,0 0 0 0 0,0-1 1 0 0,0 1-1 0 0,0 0 1 0 0,0 0-1 0 0,0-1 0 0 0,2-11 363 0 0,-2 7-240 0 0,0 1-1 0 0,0 0 1 0 0,0-1-1 0 0,0 1 1 0 0,-1 0-1 0 0,0 0 1 0 0,0-1 0 0 0,0 1-1 0 0,-1 0 1 0 0,1 0-1 0 0,-1 0 1 0 0,0 1-1 0 0,0-1 1 0 0,0 0-1 0 0,-1 1 1 0 0,1-1-1 0 0,-1 1 1 0 0,0 0-1 0 0,-4-4 1 0 0,2 3-54 0 0,1 0 1 0 0,0-1-1 0 0,0 0 1 0 0,0 1 0 0 0,1-1-1 0 0,-1 0 1 0 0,-3-8-1 0 0,4 6 57 0 0,-1 0-1 0 0,0 1 0 0 0,-1 0 1 0 0,-5-6-1 0 0,7 8-166 0 0,0-1 1 0 0,0 1-1 0 0,0-1 0 0 0,1 1 0 0 0,0-1 0 0 0,0 0 0 0 0,0 0 1 0 0,0 0-1 0 0,1 0 0 0 0,0 0 0 0 0,0 0 0 0 0,0-1 0 0 0,0 1 0 0 0,1-6 1 0 0,-3-14 30 0 0,-1-12 31 0 0,2 0 0 0 0,2 0 0 0 0,7-65 0 0 0,1-23 86 0 0,-8-20-169 0 0,-4-343 344 0 0,2 349-324 0 0,-1-46 82 0 0,-27-438 417 0 0,-32-199 25 0 0,21 460-362 0 0,13 124-120 0 0,17 138-100 0 0,-29-235 90 0 0,-101-730 192 0 0,126 942-234 0 0,-54-342-45 0 0,24 172 56 0 0,-80-534 142 0 0,80 511-75 0 0,-19-114-56 0 0,-53-290 116 0 0,113 695-209 0 0,-100-723 249 0 0,-2-106 45 0 0,82 669-285 0 0,-88-621 221 0 0,58 398-207 0 0,-79-567 143 0 0,30 192-93 0 0,48 166-27 0 0,-8-62-40 0 0,17 271-173 0 0,-17-123-173 0 0,38 380 119 0 0,-5-38-413 0 0,25 150 272 0 0,-17-110-2233 0 0,0 52-3504 0 0,14 74 4418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8.7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16067 8 0 0,'0'11'1128'0'0,"-1"0"0"0"0,0-1 0 0 0,-1 1 0 0 0,0 0 0 0 0,-5 12 0 0 0,4-17-419 0 0,2-5-635 0 0,1-1 0 0 0,-1 1 0 0 0,1 0 0 0 0,-1-1 0 0 0,1 1 0 0 0,-1 0 0 0 0,1-1 0 0 0,0 1 0 0 0,-1 0 0 0 0,1-1 0 0 0,0 1 0 0 0,0 0 0 0 0,0 0 0 0 0,0 0 0 0 0,-1-1 0 0 0,1 1 0 0 0,0 0 0 0 0,0 0 0 0 0,0-1 0 0 0,1 1 0 0 0,-1 0 0 0 0,0 0 0 0 0,0 0 0 0 0,0-1 0 0 0,0 1 0 0 0,1 1 0 0 0,1 0 49 0 0,1-1 1 0 0,-1 1-1 0 0,0-1 0 0 0,0 1 0 0 0,1-1 0 0 0,-1 0 0 0 0,1 0 0 0 0,-1 0 0 0 0,1 0 1 0 0,0 0-1 0 0,-1 0 0 0 0,1-1 0 0 0,0 0 0 0 0,0 1 0 0 0,-1-1 0 0 0,1 0 0 0 0,0 0 1 0 0,0-1-1 0 0,-1 1 0 0 0,1 0 0 0 0,0-1 0 0 0,-1 0 0 0 0,1 1 0 0 0,0-1 0 0 0,-1 0 1 0 0,1-1-1 0 0,-1 1 0 0 0,1 0 0 0 0,-1-1 0 0 0,0 1 0 0 0,0-1 0 0 0,0 0 0 0 0,4-3 1 0 0,22-25 579 0 0,-1-1 1 0 0,23-35 0 0 0,39-73-54 0 0,-79 123-575 0 0,72-130 261 0 0,5 15-49 0 0,-9 19-53 0 0,10-14-148 0 0,34-31 129 0 0,-25 28-159 0 0,69-94 117 0 0,-14-11-121 0 0,6-53 85 0 0,53-91 60 0 0,-196 354-191 0 0,356-576 126 0 0,2 56 179 0 0,-320 471-270 0 0,351-484 235 0 0,-89 111-112 0 0,304-424 287 0 0,-398 582-359 0 0,-36 48-4 0 0,224-349 170 0 0,565-703 176 0 0,-459 646-318 0 0,-280 317-8 0 0,30-39-21 0 0,169-207 12 0 0,28 19 11 0 0,274-328-61 0 0,-594 699 17 0 0,301-388 45 0 0,13 9-67 0 0,-337 422 13 0 0,476-571 36 0 0,-14-11 16 0 0,-120 163-141 0 0,-184 231 113 0 0,-211 249-70 0 0,153-193-26 0 0,188-327-651 0 0,-373 547 503 0 0,23-45-223 0 0,-48 83 186 0 0,-2-1 0 0 0,0-1 0 0 0,-1 1 0 0 0,4-19 0 0 0,-9 32 77 0 0,1-1-177 0 0,-1 0 0 0 0,0 0 0 0 0,0 0 0 0 0,-1-1 0 0 0,0 1 0 0 0,1 0 1 0 0,-2 0-1 0 0,1 0 0 0 0,-2-10 0 0 0,2 15 175 0 0,-1-1 0 0 0,1 1 0 0 0,0-1 0 0 0,0 1 0 0 0,-1-1 0 0 0,1 1 0 0 0,-1-1 0 0 0,1 1 0 0 0,0-1 0 0 0,-1 1 0 0 0,1 0 1 0 0,-1-1-1 0 0,1 1 0 0 0,-1 0 0 0 0,1-1 0 0 0,-1 1 0 0 0,1 0 0 0 0,-2-1 0 0 0,-14 0-1323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9.55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16522 8 0 0,'104'-57'679'0'0,"-32"17"494"0"0,180-106 2468 0 0,169-138-183 0 0,-226 146-2431 0 0,-51 37-420 0 0,263-181 1080 0 0,-197 132-1123 0 0,261-183 518 0 0,181-96 35 0 0,67-53-69 0 0,-124 40-362 0 0,-378 279-541 0 0,680-491 499 0 0,-823 600-565 0 0,955-672 480 0 0,-993 701-537 0 0,1008-707 463 0 0,-589 392-218 0 0,106-76-103 0 0,12 18-31 0 0,-86 88 38 0 0,41-26-25 0 0,220-174-47 0 0,-82 55 49 0 0,364-209 27 0 0,9 20-32 0 0,-885 550-106 0 0,1139-731 171 0 0,-1063 677-164 0 0,936-560 302 0 0,-866 539-258 0 0,561-326 52 0 0,-501 277-86 0 0,412-242 181 0 0,-666 397-214 0 0,750-431 79 0 0,5 16-5 0 0,-255 161-9 0 0,147-79-70 0 0,37-52 22 0 0,-665 376-36 0 0,916-490-190 0 0,-369 206-507 0 0,2-20-1041 0 0,-17-26-3860 0 0,-465 273 3730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7.07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110 534 512 0 0,'0'-1'34'0'0,"0"0"-1"0"0,1 0 1 0 0,-1 0-1 0 0,0 0 1 0 0,0 0-1 0 0,-1 0 1 0 0,1-1-1 0 0,0 1 1 0 0,0 0-1 0 0,0 0 1 0 0,-1 0-1 0 0,1 0 1 0 0,-1 0-1 0 0,1 0 1 0 0,0 0-1 0 0,-1 0 1 0 0,0 0-1 0 0,1 0 1 0 0,-1 1-1 0 0,0-1 1 0 0,1 0-1 0 0,-1 0 1 0 0,0 0-1 0 0,0 1 1 0 0,0-1-1 0 0,0 0 1 0 0,0 1-1 0 0,1-1 1 0 0,-1 1-1 0 0,0-1 1 0 0,0 1-1 0 0,0-1 1 0 0,-1 1-1 0 0,1 0 1 0 0,0 0-1 0 0,0-1 1 0 0,0 1-1 0 0,0 0 1 0 0,0 0-1 0 0,0 0 1 0 0,-2 0-1 0 0,1 1 151 0 0,-1-1 0 0 0,1 1-1 0 0,-1 0 1 0 0,1-1 0 0 0,-1 1-1 0 0,1 0 1 0 0,-1 0 0 0 0,1 1-1 0 0,0-1 1 0 0,0 0 0 0 0,0 1-1 0 0,0-1 1 0 0,0 1 0 0 0,0 0-1 0 0,0 0 1 0 0,0 0-1 0 0,-1 2 1 0 0,0 0-10 0 0,1 1 0 0 0,0-1 0 0 0,0 1 0 0 0,0-1 0 0 0,0 1 0 0 0,1 0 0 0 0,-2 9 0 0 0,0 38 366 0 0,0-6-289 0 0,-15 160 234 0 0,18-167-478 0 0,2 0 0 0 0,1 0 1 0 0,11 49-1 0 0,-13-84-12 0 0,0 1 1 0 0,1-1-1 0 0,-1 0 1 0 0,5 8-1 0 0,-6-12 5 0 0,0 1-1 0 0,0-1 1 0 0,1 1-1 0 0,-1-1 1 0 0,0 0-1 0 0,1 1 1 0 0,-1-1-1 0 0,0 1 1 0 0,1-1-1 0 0,-1 0 0 0 0,1 1 1 0 0,-1-1-1 0 0,0 0 1 0 0,1 0-1 0 0,-1 1 1 0 0,1-1-1 0 0,-1 0 1 0 0,1 0-1 0 0,-1 0 1 0 0,2 1-1 0 0,-2-1-3 0 0,1-1 0 0 0,0 1 0 0 0,-1 0-1 0 0,1 0 1 0 0,0-1 0 0 0,-1 1 0 0 0,1 0 0 0 0,-1-1-1 0 0,1 1 1 0 0,-1-1 0 0 0,1 1 0 0 0,-1 0 0 0 0,1-1 0 0 0,-1 1-1 0 0,1-1 1 0 0,-1 0 0 0 0,1 1 0 0 0,-1-1 0 0 0,0 1 0 0 0,1-2-1 0 0,23-45-163 0 0,-10 15 120 0 0,-4 10-114 0 0,11-44 0 0 0,-8 26 10 0 0,129-406-489 0 0,-137 428 674 0 0,4-22 0 0 0,3-15 242 0 0,-12 54 130 0 0,-3 5-244 0 0,-2 10 169 0 0,6-9-269 0 0,-1-1-1 0 0,1 1 0 0 0,0 0 0 0 0,1 0 1 0 0,-1-1-1 0 0,1 1 0 0 0,0-1 1 0 0,4 9-1 0 0,9 20 17 0 0,-14-26-80 0 0,1-1-1 0 0,0 1 1 0 0,0 0-1 0 0,1-1 0 0 0,4 9 1 0 0,-7-14 4 0 0,1 0 0 0 0,0 1 0 0 0,-1-1-1 0 0,1 0 1 0 0,0 0 0 0 0,0 0 0 0 0,-1-1 0 0 0,1 1 0 0 0,0 0 0 0 0,0 0 0 0 0,0 0 0 0 0,0-1 0 0 0,0 1-1 0 0,0 0 1 0 0,1-1 0 0 0,-1 1 0 0 0,0-1 0 0 0,0 1 0 0 0,0-1 0 0 0,0 0 0 0 0,1 1 0 0 0,-1-1-1 0 0,0 0 1 0 0,0 0 0 0 0,1 0 0 0 0,-1 0 0 0 0,0 0 0 0 0,0 0 0 0 0,0 0 0 0 0,1-1 0 0 0,-1 1 0 0 0,1-1-1 0 0,1-1-2 0 0,-1 0-1 0 0,1 0 0 0 0,-1-1 0 0 0,0 1 0 0 0,0-1 0 0 0,0 0 0 0 0,0 0 0 0 0,0 0 0 0 0,-1 0 0 0 0,3-4 0 0 0,1-3-23 0 0,6-13 23 0 0,-1-2 1 0 0,-1 1-1 0 0,0-1 1 0 0,-3 0-1 0 0,5-27 1 0 0,7-25 13 0 0,-4 10 90 0 0,-5 18-128 0 0,-6 32 2 0 0,-1 9 69 0 0,-1-1 1 0 0,1 0 0 0 0,1 1 0 0 0,0 0 0 0 0,0-1 0 0 0,9-14 0 0 0,-12 23-37 0 0,0 0 0 0 0,0-1 0 0 0,0 1 1 0 0,0 0-1 0 0,0-1 0 0 0,0 1 0 0 0,1 0 1 0 0,-1 0-1 0 0,0-1 0 0 0,0 1 0 0 0,0 0 1 0 0,1 0-1 0 0,-1 0 0 0 0,0-1 1 0 0,0 1-1 0 0,1 0 0 0 0,-1 0 0 0 0,0 0 1 0 0,0 0-1 0 0,1-1 0 0 0,-1 1 0 0 0,0 0 1 0 0,1 0-1 0 0,-1 0 0 0 0,0 0 1 0 0,1 0-1 0 0,-1 0 0 0 0,0 0 0 0 0,0 0 1 0 0,1 0-1 0 0,3 8 140 0 0,-2 14 5 0 0,-2-22-149 0 0,-1 20 193 0 0,1 11 277 0 0,4 33-1 0 0,-2-39-371 0 0,-2-16-98 0 0,0-1 1 0 0,1 1 0 0 0,0-1 0 0 0,1 1 0 0 0,2 9 0 0 0,0-6 12 0 0,-1 1 1 0 0,3 16-1 0 0,-5-20-20 0 0,0 0 0 0 0,1 0 0 0 0,0 0 0 0 0,1-1 0 0 0,0 1 0 0 0,0-1 0 0 0,8 14 0 0 0,-11-22 1 0 0,0 1 0 0 0,0-1 1 0 0,0 0-1 0 0,1 1 0 0 0,-1-1 0 0 0,0 1 1 0 0,0-1-1 0 0,1 0 0 0 0,-1 1 0 0 0,0-1 1 0 0,1 0-1 0 0,-1 1 0 0 0,1-1 0 0 0,-1 0 1 0 0,0 0-1 0 0,1 1 0 0 0,-1-1 0 0 0,1 0 1 0 0,-1 0-1 0 0,0 0 0 0 0,1 0 0 0 0,-1 1 1 0 0,1-1-1 0 0,-1 0 0 0 0,1 0 0 0 0,-1 0 1 0 0,1 0-1 0 0,-1 0 0 0 0,1 0 1 0 0,-1 0-1 0 0,1 0 0 0 0,-1 0 0 0 0,1-1 1 0 0,-1 1-1 0 0,0 0 0 0 0,1 0 0 0 0,-1 0 1 0 0,1 0-1 0 0,-1-1 0 0 0,1 1 0 0 0,-1 0 1 0 0,0 0-1 0 0,1-1 0 0 0,-1 1 0 0 0,1-1 1 0 0,13-20-367 0 0,-11 17 126 0 0,-1 1 72 0 0,0 0 0 0 0,0-1 0 0 0,0 1 0 0 0,-1-1 0 0 0,1 1 0 0 0,-1-1-1 0 0,0 0 1 0 0,0 1 0 0 0,0-1 0 0 0,0 0 0 0 0,0-5 0 0 0,-1-7-691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8.6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127 1589 248 0 0,'-7'-5'741'0'0,"1"0"1"0"0,0 0-1 0 0,0-1 0 0 0,0 0 1 0 0,0 0-1 0 0,1 0 0 0 0,-8-13 1 0 0,1-2 1253 0 0,-12-29 0 0 0,22 45-1715 0 0,1 1-48 0 0,-1 0-1 0 0,1 1 1 0 0,-1-1-1 0 0,0 1 1 0 0,0-1 0 0 0,0 1-1 0 0,-1 0 1 0 0,1-1 0 0 0,-5-3-1 0 0,7 7-216 0 0,0 0-1 0 0,-1 0 1 0 0,1 0 0 0 0,0 0-1 0 0,0 0 1 0 0,-1 0-1 0 0,1 0 1 0 0,0 0-1 0 0,0 0 1 0 0,-1 0-1 0 0,1 0 1 0 0,0 0 0 0 0,0 0-1 0 0,0 0 1 0 0,-1 0-1 0 0,1 0 1 0 0,0 0-1 0 0,0 0 1 0 0,-1 0-1 0 0,1 0 1 0 0,0 0 0 0 0,0 1-1 0 0,0-1 1 0 0,-1 0-1 0 0,1 0 1 0 0,0 0-1 0 0,0 0 1 0 0,0 0-1 0 0,-1 1 1 0 0,1-1-1 0 0,0 0 1 0 0,0 0 0 0 0,0 0-1 0 0,0 1 1 0 0,0-1-1 0 0,0 0 1 0 0,0 0-1 0 0,-1 1 1 0 0,1-1-1 0 0,0 0 1 0 0,0 0 0 0 0,0 0-1 0 0,0 1 1 0 0,0-1-1 0 0,0 0 1 0 0,0 0-1 0 0,0 1 1 0 0,-1 13 260 0 0,1-13-200 0 0,0 43 346 0 0,1-1 0 0 0,2 1 1 0 0,11 51-1 0 0,12 0-243 0 0,-22-83-162 0 0,1-1 0 0 0,0 0-1 0 0,0-1 1 0 0,1 0 0 0 0,1 1 0 0 0,8 10-1 0 0,-13-20-13 0 0,-1 1 0 0 0,0-1-1 0 0,1 1 1 0 0,-1-1-1 0 0,1 0 1 0 0,-1 1-1 0 0,1-1 1 0 0,-1 0 0 0 0,1 0-1 0 0,0 0 1 0 0,0 0-1 0 0,0-1 1 0 0,-1 1-1 0 0,1 0 1 0 0,0-1 0 0 0,0 1-1 0 0,0-1 1 0 0,0 0-1 0 0,0 0 1 0 0,0 1-1 0 0,0-1 1 0 0,0-1 0 0 0,0 1-1 0 0,0 0 1 0 0,0 0-1 0 0,0-1 1 0 0,2 0-1 0 0,0 0 2 0 0,-1-1 0 0 0,0 0-1 0 0,1 0 1 0 0,-1 0-1 0 0,0 0 1 0 0,0 0-1 0 0,0-1 1 0 0,0 0 0 0 0,-1 1-1 0 0,1-1 1 0 0,-1 0-1 0 0,0 0 1 0 0,4-6-1 0 0,52-100 30 0 0,-25 46 20 0 0,-19 35-59 0 0,1 1-1 0 0,2 0 0 0 0,1 2 0 0 0,34-40 1 0 0,-50 63 6 0 0,1-1 1 0 0,-1 1 0 0 0,1 0-1 0 0,0 1 1 0 0,-1-1-1 0 0,1 0 1 0 0,0 1 0 0 0,0-1-1 0 0,0 1 1 0 0,0 0 0 0 0,6-1-1 0 0,-7 2 5 0 0,0-1 0 0 0,0 1 1 0 0,0 0-1 0 0,0 0 0 0 0,0 0 0 0 0,-1 0 0 0 0,1 0 0 0 0,0 1 1 0 0,0-1-1 0 0,0 1 0 0 0,0-1 0 0 0,0 1 0 0 0,0 0 0 0 0,-1 0 0 0 0,1-1 1 0 0,0 1-1 0 0,-1 0 0 0 0,1 1 0 0 0,0-1 0 0 0,2 2 0 0 0,9 13 25 0 0,0-1 0 0 0,-1 2 0 0 0,15 25 0 0 0,6 10-13 0 0,-32-50-11 0 0,1 0 0 0 0,-1 0 0 0 0,1 0-1 0 0,0 0 1 0 0,0 0 0 0 0,0-1-1 0 0,0 1 1 0 0,0 0 0 0 0,0-1 0 0 0,0 0-1 0 0,1 1 1 0 0,-1-1 0 0 0,0 0 0 0 0,1 0-1 0 0,-1 0 1 0 0,1-1 0 0 0,-1 1-1 0 0,1-1 1 0 0,-1 1 0 0 0,1-1 0 0 0,0 0-1 0 0,-1 0 1 0 0,1 0 0 0 0,-1 0-1 0 0,1 0 1 0 0,0-1 0 0 0,2 0 0 0 0,4-2 8 0 0,0 0 0 0 0,-1 0 1 0 0,1-1-1 0 0,-1 0 0 0 0,0-1 1 0 0,9-6-1 0 0,-3 2-13 0 0,1 1 1 0 0,0 0-1 0 0,0 2 0 0 0,1-1 1 0 0,0 2-1 0 0,0 0 0 0 0,0 1 1 0 0,0 1-1 0 0,1 0 1 0 0,-1 1-1 0 0,1 1 0 0 0,0 0 1 0 0,20 3-1 0 0,-23 0-7 0 0,0 2 0 0 0,0-1 1 0 0,24 11-1 0 0,19 5-134 0 0,-51-17 65 0 0,1-1 0 0 0,0 0 0 0 0,0 0-1 0 0,-1-1 1 0 0,1 0 0 0 0,12-1 0 0 0,-13 0-79 0 0,0-1 0 0 0,0 0 0 0 0,-1 0 0 0 0,1 0 1 0 0,-1-1-1 0 0,0 0 0 0 0,9-6 0 0 0,11-5-407 0 0,-16 8 269 0 0,0 1 0 0 0,16-14 0 0 0,-16 12 134 0 0,-1 0-1 0 0,18-9 1 0 0,-19 12 91 0 0,26-10-74 0 0,-32 14 136 0 0,0-1 0 0 0,0 1 1 0 0,1 0-1 0 0,-1-1 0 0 0,0 1 0 0 0,1 0 0 0 0,-1 0 1 0 0,0 0-1 0 0,1 0 0 0 0,-1 0 0 0 0,0 0 1 0 0,0 0-1 0 0,1 1 0 0 0,-1-1 0 0 0,0 0 0 0 0,1 1 1 0 0,-1-1-1 0 0,0 1 0 0 0,0-1 0 0 0,0 1 1 0 0,0 0-1 0 0,2 1 0 0 0,4 5 19 0 0,0 0 1 0 0,0 0 0 0 0,-1 0-1 0 0,0 1 1 0 0,8 16-1 0 0,-12-21-7 0 0,1 0-1 0 0,-1 0 1 0 0,0 0-1 0 0,1-1 1 0 0,0 1-1 0 0,0-1 0 0 0,0 0 1 0 0,0 1-1 0 0,0-1 1 0 0,0 0-1 0 0,0-1 1 0 0,6 3-1 0 0,14 10 2 0 0,-9-5-22 0 0,1-1 0 0 0,-1-1-1 0 0,1 0 1 0 0,0-1 0 0 0,19 5 0 0 0,2 2-25 0 0,-24-9 27 0 0,-1-1 0 0 0,1 0 0 0 0,0 0 0 0 0,-1-1 0 0 0,22 1 1 0 0,-30-4 13 0 0,1 1 1 0 0,0-1 0 0 0,-1 0 0 0 0,1 1-1 0 0,0-2 1 0 0,-1 1 0 0 0,1 0 0 0 0,-1-1 0 0 0,0 1-1 0 0,1-1 1 0 0,-1 0 0 0 0,0 0 0 0 0,0-1-1 0 0,0 1 1 0 0,0 0 0 0 0,3-5 0 0 0,4-4 10 0 0,-1-1 1 0 0,14-21-1 0 0,-16 23-10 0 0,-5 6 5 0 0,1 0 0 0 0,0 0 1 0 0,0 1-1 0 0,1-1 0 0 0,-1 1 0 0 0,1 0 1 0 0,0 0-1 0 0,0 0 0 0 0,0 0 0 0 0,0 0 1 0 0,0 1-1 0 0,1 0 0 0 0,8-3 0 0 0,-10 4-2 0 0,0 0 1 0 0,0 1-1 0 0,0-1 0 0 0,0 1 0 0 0,1 0 1 0 0,-1 0-1 0 0,0 0 0 0 0,0 0 0 0 0,1 0 0 0 0,-1 1 1 0 0,0 0-1 0 0,0-1 0 0 0,0 1 0 0 0,0 1 0 0 0,0-1 1 0 0,0 0-1 0 0,0 1 0 0 0,0-1 0 0 0,-1 1 1 0 0,1 0-1 0 0,3 2 0 0 0,3 5-2 0 0,0 1 1 0 0,0 0-1 0 0,10 15 1 0 0,-8-10 46 0 0,15 16 1 0 0,-22-27-40 0 0,0-1-1 0 0,-1 1 1 0 0,1-1 0 0 0,1 0 0 0 0,-1 0 0 0 0,0-1-1 0 0,1 1 1 0 0,9 3 0 0 0,-6-4 13 0 0,0 0 0 0 0,0 0-1 0 0,0-1 1 0 0,1 0 0 0 0,14 0 0 0 0,-21-1-28 0 0,0 0 1 0 0,0 0 0 0 0,0 1 0 0 0,0-1-1 0 0,0 0 1 0 0,0 1 0 0 0,0 0-1 0 0,-1 0 1 0 0,1-1 0 0 0,0 1-1 0 0,0 0 1 0 0,-1 0 0 0 0,1 1 0 0 0,0-1-1 0 0,-1 0 1 0 0,1 0 0 0 0,-1 1-1 0 0,0-1 1 0 0,1 1 0 0 0,-1 0-1 0 0,0-1 1 0 0,0 1 0 0 0,0 0-1 0 0,1 3 1 0 0,2 4 12 0 0,0 0 0 0 0,-1 1 1 0 0,3 17-1 0 0,-2-8-65 0 0,2 3 52 0 0,9 30 39 0 0,-13-47-41 0 0,0 0-1 0 0,0-1 1 0 0,0 1-1 0 0,1-1 1 0 0,0 1-1 0 0,-1-1 1 0 0,7 7-1 0 0,-7-10 11 0 0,0 1-1 0 0,0-1 1 0 0,0 0-1 0 0,0 0 1 0 0,0 0-1 0 0,0 0 1 0 0,0 0 0 0 0,0 0-1 0 0,0-1 1 0 0,0 1-1 0 0,0-1 1 0 0,1 1 0 0 0,-1-1-1 0 0,0 0 1 0 0,0 0-1 0 0,1 0 1 0 0,-1 0-1 0 0,0 0 1 0 0,4-2 0 0 0,-1 1-20 0 0,0 0 1 0 0,0 0 0 0 0,0-1 0 0 0,0 0 0 0 0,0 0 0 0 0,-1 0 0 0 0,9-6 0 0 0,24-21-503 0 0,-2-2 1 0 0,42-48-1 0 0,-23 24-347 0 0,-47 48 799 0 0,54-50-326 0 0,-43 42 339 0 0,-15 12 56 0 0,1 0-1 0 0,-1 0 0 0 0,1 0 1 0 0,0 0-1 0 0,0 0 1 0 0,0 1-1 0 0,1 0 0 0 0,-1 0 1 0 0,0 0-1 0 0,9-2 1 0 0,-10 3-11 0 0,0 1 1 0 0,0-1-1 0 0,0 1 1 0 0,0 0-1 0 0,0 0 0 0 0,0 0 1 0 0,3 0-1 0 0,-5 1 13 0 0,0-1 0 0 0,1 0 1 0 0,-1 1-1 0 0,0-1 0 0 0,0 1 0 0 0,1 0 0 0 0,-1-1 0 0 0,0 1 0 0 0,0 0 0 0 0,0 0 0 0 0,0 0 0 0 0,0 0 0 0 0,0 0 0 0 0,0 0 0 0 0,0 0 1 0 0,-1 0-1 0 0,1 0 0 0 0,0 1 0 0 0,9 15 11 0 0,-2 1 1 0 0,0-1-1 0 0,-2 1 1 0 0,0 1-1 0 0,4 19 1 0 0,14 99 113 0 0,-21-115-99 0 0,18 87 170 0 0,-16-85-168 0 0,3 27-1 0 0,-2-10 99 0 0,-6-38-128 0 0,1-1 0 0 0,-1 1 0 0 0,1 0-1 0 0,0 0 1 0 0,0-1 0 0 0,0 1 0 0 0,0-1 0 0 0,1 1 0 0 0,-1-1-1 0 0,4 4 1 0 0,-5-5-2 0 0,1-1-1 0 0,0 1 1 0 0,-1-1-1 0 0,1 1 0 0 0,-1-1 1 0 0,1 1-1 0 0,0-1 1 0 0,-1 1-1 0 0,1-1 1 0 0,0 0-1 0 0,0 0 1 0 0,-1 1-1 0 0,1-1 0 0 0,0 0 1 0 0,0 0-1 0 0,-1 0 1 0 0,1 0-1 0 0,0 0 1 0 0,0 0-1 0 0,-1 0 1 0 0,1 0-1 0 0,0 0 1 0 0,0 0-1 0 0,0 0 0 0 0,-1 0 1 0 0,1-1-1 0 0,0 1 1 0 0,-1 0-1 0 0,1 0 1 0 0,0-1-1 0 0,0 1 1 0 0,-1-1-1 0 0,1 1 0 0 0,-1-1 1 0 0,1 1-1 0 0,0-1 1 0 0,-1 1-1 0 0,1-1 1 0 0,-1 1-1 0 0,1-2 1 0 0,8-8-11 0 0,0 0 1 0 0,-1-1-1 0 0,-1 0 1 0 0,0 0 0 0 0,0-1-1 0 0,7-18 1 0 0,25-79-96 0 0,-34 92 98 0 0,31-91 73 0 0,18-61-37 0 0,-39 116 61 0 0,9-67 0 0 0,-20 82-25 0 0,-2 0 0 0 0,-4-72 0 0 0,1 97-23 0 0,0 0 0 0 0,-1 0 1 0 0,-1 1-1 0 0,0-1 0 0 0,-1 0 0 0 0,-8-19 1 0 0,11 31-32 0 0,1 0-1 0 0,0 0 1 0 0,-1 0 0 0 0,0 0 0 0 0,1 0 0 0 0,-1 0 0 0 0,1 0 0 0 0,-1 1-1 0 0,0-1 1 0 0,0 0 0 0 0,0 0 0 0 0,1 1 0 0 0,-1-1 0 0 0,0 1 0 0 0,0-1 0 0 0,0 0-1 0 0,0 1 1 0 0,0 0 0 0 0,0-1 0 0 0,0 1 0 0 0,0 0 0 0 0,0-1 0 0 0,0 1-1 0 0,0 0 1 0 0,0 0 0 0 0,0 0 0 0 0,0 0 0 0 0,0 0 0 0 0,-1 0 0 0 0,1 0 0 0 0,0 0-1 0 0,0 0 1 0 0,0 1 0 0 0,0-1 0 0 0,0 0 0 0 0,0 1 0 0 0,0-1 0 0 0,0 1-1 0 0,0-1 1 0 0,0 1 0 0 0,1-1 0 0 0,-1 1 0 0 0,0 0 0 0 0,0-1 0 0 0,0 1 0 0 0,0 0-1 0 0,1 0 1 0 0,-1-1 0 0 0,0 1 0 0 0,1 0 0 0 0,-1 0 0 0 0,1 0 0 0 0,-1 2-1 0 0,-1 2 14 0 0,0 1-1 0 0,0-1 0 0 0,1 1 0 0 0,0 0 0 0 0,0-1 0 0 0,0 1 1 0 0,1 0-1 0 0,0 11 0 0 0,0 8 14 0 0,-3 66 114 0 0,4-77-129 0 0,0-1 0 0 0,1 1 0 0 0,1-1 0 0 0,7 24 0 0 0,132 301 252 0 0,-119-289-300 0 0,-14-28 18 0 0,1-1 1 0 0,0 0-1 0 0,21 29 1 0 0,-29-46 6 0 0,0-1 1 0 0,0 0 0 0 0,-1 0 0 0 0,1 0 0 0 0,1 0 0 0 0,-1 0 0 0 0,0 0 0 0 0,0-1-1 0 0,1 1 1 0 0,-1-1 0 0 0,1 1 0 0 0,-1-1 0 0 0,1 0 0 0 0,0 0 0 0 0,-1 0 0 0 0,1-1-1 0 0,0 1 1 0 0,0 0 0 0 0,3-1 0 0 0,-3 0 3 0 0,0 0-1 0 0,0-1 1 0 0,0 0 0 0 0,0 1-1 0 0,0-1 1 0 0,0 0 0 0 0,0 0-1 0 0,-1-1 1 0 0,1 1 0 0 0,0-1-1 0 0,-1 1 1 0 0,1-1 0 0 0,-1 0-1 0 0,0 0 1 0 0,1 0 0 0 0,-1 0-1 0 0,0 0 1 0 0,3-4 0 0 0,1-4-10 0 0,1 0 0 0 0,-1 1 0 0 0,-1-2 0 0 0,6-14 0 0 0,15-48 118 0 0,-14 39-14 0 0,10-40-28 0 0,17-107 1 0 0,-9 36-41 0 0,16-94 102 0 0,-17 81-66 0 0,23-97 258 0 0,-26 165-238 0 0,-5 23 73 0 0,-21 65-153 0 0,10-36 139 0 0,18-43 1 0 0,-27 79-131 0 0,0 0 0 0 0,0 0 0 0 0,0 0 0 0 0,1 0 0 0 0,-1 0 0 0 0,1 1-1 0 0,-1-1 1 0 0,1 0 0 0 0,0 1 0 0 0,-1 0 0 0 0,1-1 0 0 0,0 1 0 0 0,0 0 0 0 0,0 0-1 0 0,0 0 1 0 0,0 0 0 0 0,0 0 0 0 0,0 0 0 0 0,0 1 0 0 0,1-1 0 0 0,-1 1 0 0 0,0-1-1 0 0,0 1 1 0 0,0 0 0 0 0,1 0 0 0 0,-1 0 0 0 0,0 0 0 0 0,1 0 0 0 0,-1 1 0 0 0,0-1-1 0 0,0 1 1 0 0,0-1 0 0 0,0 1 0 0 0,1 0 0 0 0,-1 0 0 0 0,0 0 0 0 0,0 0 0 0 0,0 0-1 0 0,-1 0 1 0 0,1 0 0 0 0,0 1 0 0 0,0-1 0 0 0,-1 1 0 0 0,1 0 0 0 0,-1-1 0 0 0,1 1-1 0 0,-1 0 1 0 0,0 0 0 0 0,1 0 0 0 0,-1 0 0 0 0,1 3 0 0 0,13 41 77 0 0,-2 1 1 0 0,9 71-1 0 0,-7-33-46 0 0,16 104-99 0 0,17 75 121 0 0,-38-224-62 0 0,1-1 0 0 0,2 0 0 0 0,2-1 0 0 0,23 43 0 0 0,-29-64-14 0 0,2 0-1 0 0,0-1 0 0 0,0 0 1 0 0,27 26-1 0 0,-33-38 8 0 0,0 1 0 0 0,0-1 0 0 0,0-1 0 0 0,1 1 0 0 0,0-1 0 0 0,-1 0 0 0 0,13 5 0 0 0,-14-7 12 0 0,1 0 0 0 0,-1 0 0 0 0,0-1 0 0 0,0 1 0 0 0,1-1 0 0 0,-1 0 0 0 0,0 0-1 0 0,0 0 1 0 0,1-1 0 0 0,-1 1 0 0 0,0-1 0 0 0,0 0 0 0 0,6-2 0 0 0,-5 0-6 0 0,0 1 1 0 0,0-1 0 0 0,0 0-1 0 0,0 0 1 0 0,0-1 0 0 0,-1 0-1 0 0,1 0 1 0 0,-1 0 0 0 0,0 0-1 0 0,5-7 1 0 0,2-5 46 0 0,17-30 0 0 0,37-84 195 0 0,81-235-1 0 0,-59 97-178 0 0,-51 133-25 0 0,-17 60-12 0 0,39-100-1 0 0,-51 159-36 0 0,7-18-5 0 0,25-44 0 0 0,-33 68-9 0 0,1 0 0 0 0,-1 1 0 0 0,2 0 0 0 0,-1 0 0 0 0,1 1 0 0 0,0-1 0 0 0,1 2 0 0 0,16-12 0 0 0,-2 4-26 0 0,1 1 0 0 0,1 2 0 0 0,0 0-1 0 0,45-14 1 0 0,-58 23-27 0 0,1 0-1 0 0,0 0 1 0 0,0 1-1 0 0,0 1 1 0 0,0 0-1 0 0,0 1 1 0 0,0 0-1 0 0,0 1 1 0 0,0 1-1 0 0,0 0 1 0 0,-1 0-1 0 0,17 6 1 0 0,-18-3-190 0 0,0 0 1 0 0,0 1 0 0 0,-1 0-1 0 0,0 0 1 0 0,0 1-1 0 0,-1 0 1 0 0,1 1 0 0 0,-2 0-1 0 0,14 16 1 0 0,1 6-1371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9.46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87 187 8 0 0,'-5'-9'98'0'0,"0"0"0"0"0,0-1 0 0 0,1 1 0 0 0,-3-13-1 0 0,-6-13 1513 0 0,4 11-144 0 0,7 18-1102 0 0,-1 0 0 0 0,1 0 0 0 0,-1 0 0 0 0,0 1 0 0 0,-5-8 0 0 0,4 5 161 0 0,3 8-475 0 0,1-1 1 0 0,0 1-1 0 0,0-1 1 0 0,0 1-1 0 0,-1-1 1 0 0,1 1-1 0 0,0-1 1 0 0,-1 1-1 0 0,1-1 1 0 0,0 1-1 0 0,-1-1 1 0 0,1 1 0 0 0,0 0-1 0 0,-1-1 1 0 0,1 1-1 0 0,-1 0 1 0 0,1-1-1 0 0,-1 1 1 0 0,1 0-1 0 0,-1 0 1 0 0,1 0-1 0 0,-1-1 1 0 0,1 1-1 0 0,-1 0 1 0 0,1 0 0 0 0,-1 0-1 0 0,1 0 1 0 0,-1 0-1 0 0,0 0 1 0 0,0 12 533 0 0,2 8-170 0 0,1 0 1 0 0,1 1-1 0 0,0-1 1 0 0,11 33-1 0 0,-2-18 268 0 0,27 55-1 0 0,-39-88-664 0 0,1-1 0 0 0,-1 0 0 0 0,1 0-1 0 0,0 0 1 0 0,-1 0 0 0 0,1 1 0 0 0,0-1 0 0 0,0 0-1 0 0,0 0 1 0 0,-1-1 0 0 0,1 1 0 0 0,0 0-1 0 0,0 0 1 0 0,1 0 0 0 0,-1 0 0 0 0,0-1 0 0 0,0 1-1 0 0,0-1 1 0 0,2 2 0 0 0,-2-2-6 0 0,0 0 0 0 0,0 0 0 0 0,0-1 0 0 0,0 1 0 0 0,0 0 0 0 0,0 0 0 0 0,0 0 0 0 0,0-1 0 0 0,0 1 0 0 0,0-1 0 0 0,0 1 0 0 0,-1 0 0 0 0,1-1 0 0 0,0 1 0 0 0,0-1 0 0 0,0 0 0 0 0,-1 1 0 0 0,1-1 0 0 0,1-1 0 0 0,3-4 25 0 0,0-1 0 0 0,-1 0 1 0 0,0 0-1 0 0,6-13 0 0 0,-7 14-29 0 0,9-19 113 0 0,13-46 0 0 0,-17 48-32 0 0,-3 11-87 0 0,0 1 1 0 0,0 0-1 0 0,10-14 0 0 0,5-9 53 0 0,-19 32-55 0 0,0 0 0 0 0,-1 0 0 0 0,1 0 1 0 0,1 1-1 0 0,-1-1 0 0 0,0 0 0 0 0,0 0 0 0 0,1 1 0 0 0,-1-1 0 0 0,4-2 0 0 0,-3 3-3 0 0,1 0-1 0 0,-1 1 0 0 0,0-1 0 0 0,1 1 1 0 0,-1-1-1 0 0,1 1 0 0 0,-1 0 0 0 0,1 0 1 0 0,3 0-1 0 0,-4 1-86 0 0,1 0 0 0 0,-1-1 0 0 0,1 1 1 0 0,-1 0-1 0 0,0 1 0 0 0,0-1 0 0 0,1 0 1 0 0,-1 1-1 0 0,0-1 0 0 0,0 1 0 0 0,0 0 0 0 0,-1-1 1 0 0,1 1-1 0 0,0 0 0 0 0,-1 0 0 0 0,3 3 1 0 0,16 16-878 0 0,-18-20 866 0 0,0 0 1 0 0,-1-1 0 0 0,1 1 0 0 0,0 0 0 0 0,0-1 0 0 0,0 1 0 0 0,0-1 0 0 0,0 1 0 0 0,0-1 0 0 0,0 0 0 0 0,0 0 0 0 0,0 0 0 0 0,0 0 0 0 0,0 0-1 0 0,0 0 1 0 0,2-1 0 0 0,5-2-386 0 0,-1 1 0 0 0,12-6 0 0 0,-6 2-602 0 0,3-2-101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9.79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235 555 8 0 0,'-19'8'27'0'0,"-1"1"0"0"0,-22 14 0 0 0,2-2 323 0 0,33-17-186 0 0,-7 3 214 0 0,-22 8-1 0 0,33-14-239 0 0,-1 0 0 0 0,1 0 0 0 0,-1 0 0 0 0,1 0 0 0 0,-1-1 1 0 0,1 1-1 0 0,-1-1 0 0 0,0 0 0 0 0,1 0 0 0 0,-1 0 0 0 0,0-1 0 0 0,-4 0 0 0 0,8 0-102 0 0,0 1 1 0 0,-1 0 0 0 0,1 0 0 0 0,-1-1-1 0 0,1 1 1 0 0,0-1 0 0 0,-1 1 0 0 0,1 0 0 0 0,0-1-1 0 0,-1 1 1 0 0,1-1 0 0 0,0 1 0 0 0,0-1-1 0 0,-1 1 1 0 0,1 0 0 0 0,0-1 0 0 0,0 1-1 0 0,0-1 1 0 0,0 1 0 0 0,0-1 0 0 0,0 1-1 0 0,0-1 1 0 0,0 0 0 0 0,0-16 675 0 0,0 11-205 0 0,1-4-150 0 0,0 0 0 0 0,1 0 0 0 0,0 0 0 0 0,0 1 0 0 0,1-1-1 0 0,5-11 1 0 0,5-8 121 0 0,1 1-1 0 0,2 0 1 0 0,0 1-1 0 0,2 0 1 0 0,1 2-1 0 0,1 0 0 0 0,34-32 1 0 0,94-81-259 0 0,-91 87-186 0 0,-40 36-20 0 0,1 1 0 0 0,0 0 0 0 0,24-13 0 0 0,-27 18-44 0 0,-11 6-11 0 0,0 0 0 0 0,0 1 1 0 0,0 0-1 0 0,1 0 0 0 0,6-3 0 0 0,-10 5-3 0 0,0 0 0 0 0,-1 0-1 0 0,1 0 1 0 0,-1 0 0 0 0,1 0-1 0 0,0 0 1 0 0,-1 0 0 0 0,1 0-1 0 0,0 0 1 0 0,-1 0-1 0 0,1 0 1 0 0,0 0 0 0 0,-1 0-1 0 0,1 0 1 0 0,0 1 0 0 0,-1-1-1 0 0,1 0 1 0 0,-1 0 0 0 0,1 1-1 0 0,0-1 1 0 0,-1 0-1 0 0,1 1 1 0 0,-1-1 0 0 0,1 1-1 0 0,0 0 1 0 0,0 0-112 0 0,-1 1 0 0 0,1-1 0 0 0,0 0 0 0 0,0 1 0 0 0,-1-1-1 0 0,1 1 1 0 0,-1-1 0 0 0,1 1 0 0 0,-1-1 0 0 0,0 3 0 0 0,1 2-405 0 0,-1-1 0 0 0,0 1 0 0 0,0 0 0 0 0,-1 7 0 0 0,-3-3-74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10.41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0 121 8 0 0,'5'-30'822'0'0,"-4"30"-474"0"0,0 0 0 0 0,0 0 0 0 0,0 0 0 0 0,1 0 0 0 0,-1 0 0 0 0,0 1 0 0 0,0-1 0 0 0,0 0 0 0 0,0 1 1 0 0,0-1-1 0 0,2 2 0 0 0,-2-2 46 0 0,12 9 1282 0 0,-1 1 1 0 0,20 21-1 0 0,-19-17-1050 0 0,18 14 1 0 0,173 154 2689 0 0,-109-78-3000 0 0,-52-54-209 0 0,13 7-72 0 0,-55-55-78 0 0,1-1-1 0 0,0 1 1 0 0,0-1 0 0 0,0 1 0 0 0,0-1 0 0 0,0 0 0 0 0,0 1 0 0 0,0-1 0 0 0,0 0 0 0 0,1-1 0 0 0,-1 1-1 0 0,0 0 1 0 0,0-1 0 0 0,1 1 0 0 0,-1-1 0 0 0,1 1 0 0 0,-1-1 0 0 0,3 0 0 0 0,-4 0 3 0 0,-1 0 1 0 0,1-1-1 0 0,-1 1 1 0 0,1 0-1 0 0,-1 0 1 0 0,1 0 0 0 0,-1-1-1 0 0,0 1 1 0 0,1 0-1 0 0,-1-1 1 0 0,1 1-1 0 0,-1 0 1 0 0,0-1-1 0 0,1 1 1 0 0,-1 0-1 0 0,0-1 1 0 0,1 1-1 0 0,-1-1 1 0 0,0 1 0 0 0,0-1-1 0 0,1 1 1 0 0,-1-1-1 0 0,0 1 1 0 0,0-1-1 0 0,0 1 1 0 0,0-1-1 0 0,1 1 1 0 0,-1-1-1 0 0,0 1 1 0 0,0-1-1 0 0,0 1 1 0 0,0-1-1 0 0,0-23-1010 0 0,-1 16 693 0 0,1-11 48 0 0,-2 1-1 0 0,-1-1 1 0 0,0 1 0 0 0,-1 0 0 0 0,-1 0 0 0 0,-7-18-1 0 0,-47-93 82 0 0,30 68 172 0 0,-16-18 99 0 0,30 55-62 0 0,-3-4 66 0 0,-8-13 224 0 0,24 37-157 0 0,0 0 1 0 0,0 0-1 0 0,1 0 0 0 0,-1 0 0 0 0,1 0 0 0 0,0 0 1 0 0,1-1-1 0 0,-2-7 0 0 0,15 12 727 0 0,-6 3-621 0 0,-1 0-1 0 0,0 0 0 0 0,0 1 0 0 0,-1 0 0 0 0,9 6 1 0 0,-10-7-159 0 0,41 37 569 0 0,-2-2 17 0 0,23 16-262 0 0,-3 4 1 0 0,-1 2-1 0 0,66 84 0 0 0,-100-109-827 0 0,-2 2 0 0 0,-2 0-1 0 0,37 75 1 0 0,-40-56-4824 0 0,-21-56 5232 0 0,0 0 0 0 0,0 0 0 0 0,0 1 0 0 0,1-1 0 0 0,-1 0 0 0 0,0 0 0 0 0,0 0 0 0 0,0 0 0 0 0,0 0 0 0 0,0 0 1 0 0,0 1-1 0 0,0-1 0 0 0,0 0 0 0 0,0 0 0 0 0,0 0 0 0 0,0 0 0 0 0,0 0 0 0 0,0 1 0 0 0,0-1 0 0 0,0 0 0 0 0,0 0 0 0 0,0 0 0 0 0,0 0 0 0 0,0 0 0 0 0,0 0 0 0 0,0 1 1 0 0,0-1-1 0 0,0 0 0 0 0,-1 0 0 0 0,1 0 0 0 0,0 0 0 0 0,0 0 0 0 0,0 0 0 0 0,0 1 0 0 0,0-1 0 0 0,0 0 0 0 0,0 0 0 0 0,0 0 0 0 0,-1 0 0 0 0,1 0 0 0 0,0 0 0 0 0,0 0 0 0 0,0 0 1 0 0,0 0-1 0 0,0 0 0 0 0,0 0 0 0 0,-1 0 0 0 0,1 0 0 0 0,0 0 0 0 0,0 0 0 0 0,0 0 0 0 0,0 0 0 0 0,0 0 0 0 0,-1 0 0 0 0,1 0 0 0 0,0 0 0 0 0,0 0 0 0 0,0 0 0 0 0,0 0 0 0 0,-5 0-482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25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7956.34375"/>
      <inkml:brushProperty name="anchorY" value="-145842"/>
      <inkml:brushProperty name="scaleFactor" value="0.5"/>
    </inkml:brush>
  </inkml:definitions>
  <inkml:trace contextRef="#ctx0" brushRef="#br0">909 49 88 0 0,'0'0'0'0'0,"1"-3"0"0"0,0-4 28 0 0,1-1-120 0 0,0 0 139 0 0,-1 0 47 0 0,-1 2-48 0 0,-2 2 172 0 0,-2 1-56 0 0,-2 1-33 0 0,-1 2-3 0 0,-1 4 52 0 0,-1 2-120 0 0,-1 5 195 0 0,-2 5-78 0 0,-3 5-10 0 0,-3 8-1 0 0,-3 9 109 0 0,-3 9-173 0 0,-7 12 159 0 0,-3 10-105 0 0,-6 8-82 0 0,-6 11-51 0 0,-6 5 71 0 0,-3 4-132 0 0,-4 7 123 0 0,-2-2-86 0 0,0-1 7 0 0,0-2-57 0 0,3-5 3 0 0,6-6 5 0 0,4-5-51 0 0,9-9-23 0 0,7-6 14 0 0,8-8-307 0 0,8-7 301 0 0,6-14-2026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9.1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108.54688"/>
      <inkml:brushProperty name="anchorY" value="-199170.07813"/>
      <inkml:brushProperty name="scaleFactor" value="0.5"/>
    </inkml:brush>
  </inkml:definitions>
  <inkml:trace contextRef="#ctx0" brushRef="#br0">1 1 88 0 0,'0'0'0'0'0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5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0 161 512 0 0,'22'-26'0'0'0,"-9"0"136"0"0,0-4-544 0 0,-5-13 176 0 0,5 8 232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15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15.17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3.18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278 408 512 0 0,'-40'2'2994'0'0,"-53"9"1"0"0,-52-19 12624 0 0,145 8-15570 0 0,1 0 0 0 0,-1 0 0 0 0,1-1 1 0 0,-1 1-1 0 0,1 0 0 0 0,-1 0 0 0 0,0 0 0 0 0,1 0 1 0 0,-1 0-1 0 0,2 0 0 0 0,0 0 10 0 0,311 9 1335 0 0,547 21-936 0 0,-440-45-358 0 0,-101 1-16 0 0,345 17 113 0 0,17 28-105 0 0,-327-19-26 0 0,-204-10 11 0 0,0-6 0 0 0,239-37-1 0 0,-268 17-34 0 0,131-44-1 0 0,-184 48-14 0 0,81-29 69 0 0,-142 46-330 0 0,0-1 1 0 0,0 1-1 0 0,-1-1 1 0 0,1-1-1 0 0,-1 1 1 0 0,0-1-1 0 0,0 0 0 0 0,0-1 1 0 0,-1 0-1 0 0,0 1 1 0 0,0-2-1 0 0,5-8 1 0 0,-1 2-1030 0 0,-1-1 1 0 0,-1-1 0 0 0,-1 0 0 0 0,9-29-1 0 0,-5-19-4134 0 0,-9 35 3589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3.54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207 1 184 0 0,'-69'2'3005'0'0,"-57"3"12058"0"0,126-4-14889 0 0,-1 0-1 0 0,0 1 0 0 0,0-1 0 0 0,1 1 1 0 0,-2 2-1 0 0,0 2 19 0 0,1-1 0 0 0,0 1 0 0 0,0-1 0 0 0,0 1 0 0 0,1 0 0 0 0,0-1 0 0 0,0 1-1 0 0,0 0 1 0 0,2 5 0 0 0,11 56 791 0 0,-8-46-700 0 0,17 76 605 0 0,29 162 75 0 0,-10 220-521 0 0,-35-383-408 0 0,11 235 80 0 0,-2-36 0 0 0,19 372-38 0 0,-30-516-56 0 0,9 465 179 0 0,-30 32-115 0 0,12-504-160 0 0,0 9-7 0 0,-37 297-1660 0 0,39-423 1317 0 0,0-9-205 0 0,0 0 0 0 0,2 0 0 0 0,0 1 0 0 0,1-1 0 0 0,3 20 0 0 0,-2-36 364 0 0,-1 0-1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4.3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248 1314 336 0 0,'52'-160'15307'0'0,"-52"165"-14952"0"0,1 0 1 0 0,0 0-1 0 0,1-1 0 0 0,-1 1 0 0 0,1 0 0 0 0,3 6 0 0 0,4 10 332 0 0,13 57 533 0 0,20 143 0 0 0,-31-154-979 0 0,37 307 623 0 0,-41-318-744 0 0,75 732 707 0 0,-42-400-683 0 0,-6 27-16 0 0,-30-289-93 0 0,-16 167 0 0 0,9-266-103 0 0,-9 37 0 0 0,12-63 58 0 0,0 0 1 0 0,-1 0-1 0 0,1 1 0 0 0,0-1 0 0 0,-1 0 0 0 0,1 0 0 0 0,-1 0 0 0 0,0 0 0 0 0,1 0 0 0 0,-1 0 0 0 0,0 0 0 0 0,0 0 0 0 0,0-1 0 0 0,1 1 0 0 0,-2 1 1 0 0,1-2-2 0 0,1 0 0 0 0,-1 0 0 0 0,1 0 1 0 0,0 0-1 0 0,-1 0 0 0 0,1 1 0 0 0,-1-1 1 0 0,1 0-1 0 0,-1 0 0 0 0,1 0 0 0 0,-1 0 1 0 0,1 0-1 0 0,-1-1 0 0 0,1 1 1 0 0,0 0-1 0 0,-1 0 0 0 0,1 0 0 0 0,-1 0 1 0 0,1 0-1 0 0,-1-1 0 0 0,1 1 0 0 0,0 0 1 0 0,-1 0-1 0 0,1-1 0 0 0,0 1 1 0 0,-1 0-1 0 0,1-1 0 0 0,0 1 0 0 0,-1 0 1 0 0,1-1-1 0 0,0 1 0 0 0,-1 0 0 0 0,1-1 1 0 0,0 1-1 0 0,0-1 0 0 0,0 1 0 0 0,-1 0 1 0 0,1-1-1 0 0,0 1 0 0 0,0-1 1 0 0,-29-64-792 0 0,-26-91 1 0 0,5 13 383 0 0,-161-446-18 0 0,131 304 427 0 0,73 258 15 0 0,-66-323 62 0 0,25-110 172 0 0,43 355-136 0 0,5-1-1 0 0,5 1 0 0 0,4 0 0 0 0,4 0 0 0 0,6 1 1 0 0,3 1-1 0 0,58-159 0 0 0,-50 191 57 0 0,2 2 0 0 0,75-120 0 0 0,-47 102 133 0 0,105-118 0 0 0,-121 157-162 0 0,3 1 1 0 0,1 3 0 0 0,3 1 0 0 0,100-64 0 0 0,-116 86-42 0 0,1 2 0 0 0,1 1 0 0 0,0 2 0 0 0,1 2 0 0 0,1 1 0 0 0,0 2 0 0 0,1 1 0 0 0,79-7 0 0 0,-96 16 1 0 0,1 0 0 0 0,-1 2 0 0 0,43 7 0 0 0,-51-5-56 0 0,-1 0 0 0 0,1 1 0 0 0,-1 1 0 0 0,0 1 0 0 0,0 0 1 0 0,25 16-1 0 0,-24-13-15 0 0,6 4 61 0 0,-1 1-1 0 0,-1 0 1 0 0,33 32-1 0 0,-41-34-49 0 0,9 7 19 0 0,-2 2 0 0 0,0 0 0 0 0,27 44 0 0 0,-15-9 57 0 0,35 93 0 0 0,-50-107-82 0 0,-2 1-1 0 0,-2 0 1 0 0,6 48-1 0 0,-11-40 10 0 0,-2 1 0 0 0,-2 0 0 0 0,-8 73 0 0 0,2-89-51 0 0,-2 1-1 0 0,-2-1 1 0 0,-1-1 0 0 0,-1 1-1 0 0,-25 53 1 0 0,0-17-97 0 0,-82 125 0 0 0,88-156-7 0 0,-2-2 0 0 0,-1-1 0 0 0,-2-2 0 0 0,-45 38 0 0 0,63-60 5 0 0,-1-2 0 0 0,0 0 1 0 0,-26 13-1 0 0,34-21 58 0 0,0 0 1 0 0,-1 0-1 0 0,1-1 1 0 0,-1 0-1 0 0,0 0 1 0 0,0-1-1 0 0,0-1 1 0 0,-16 1-1 0 0,22-2 40 0 0,-3 0-20 0 0,0 0 0 0 0,0 0 0 0 0,1-1-1 0 0,-11-2 1 0 0,15 3 27 0 0,0-1-1 0 0,0 0 1 0 0,-1 0 0 0 0,1 0-1 0 0,0 0 1 0 0,0-1 0 0 0,0 1-1 0 0,0 0 1 0 0,0-1-1 0 0,1 0 1 0 0,-1 1 0 0 0,0-1-1 0 0,1 0 1 0 0,-1 0-1 0 0,1 0 1 0 0,-2-3 0 0 0,1 1 3 0 0,0-1 0 0 0,0 1 0 0 0,1-1 0 0 0,0 0-1 0 0,0 1 1 0 0,0-1 0 0 0,1 0 0 0 0,0 0 0 0 0,-1 1 0 0 0,2-1 0 0 0,-1 0 0 0 0,0 0 0 0 0,1 0 0 0 0,0 1 0 0 0,0-1 0 0 0,1 0 0 0 0,1-4 0 0 0,-1 3 8 0 0,0 0 1 0 0,1 0-1 0 0,0 0 0 0 0,0 1 1 0 0,1-1-1 0 0,-1 1 0 0 0,1-1 1 0 0,0 1-1 0 0,1 0 1 0 0,-1 1-1 0 0,1-1 0 0 0,5-3 1 0 0,-6 5 12 0 0,0 1 1 0 0,1 0 0 0 0,-1 0 0 0 0,0 0 0 0 0,1 1 0 0 0,-1-1-1 0 0,1 1 1 0 0,-1 0 0 0 0,1 0 0 0 0,0 1 0 0 0,0 0-1 0 0,-1-1 1 0 0,1 2 0 0 0,0-1 0 0 0,5 1 0 0 0,-2 1 19 0 0,-1-1-1 0 0,0 1 1 0 0,0 1 0 0 0,-1-1 0 0 0,1 1 0 0 0,0 0 0 0 0,-1 1-1 0 0,0 0 1 0 0,8 5 0 0 0,24 23 124 0 0,-1 1 0 0 0,-1 2 1 0 0,-2 2-1 0 0,-2 1 0 0 0,44 66 0 0 0,108 227 398 0 0,118 199-53 0 0,-222-412-432 0 0,5-3 1 0 0,128 131-1 0 0,130 92 88 0 0,-234-247-189 0 0,-62-52 15 0 0,195 142 85 0 0,-224-169-157 0 0,1 0-1 0 0,0-1 1 0 0,0-1-1 0 0,1-1 1 0 0,1-1-1 0 0,38 10 1 0 0,-46-15-162 0 0,0-1 1 0 0,0 0 0 0 0,0-1-1 0 0,0 0 1 0 0,0-1 0 0 0,0-1-1 0 0,0 0 1 0 0,0 0 0 0 0,0-2-1 0 0,-1 1 1 0 0,1-2 0 0 0,21-8-1 0 0,-16 3-433 0 0,0 0-1 0 0,-1-1 1 0 0,0-1-1 0 0,0-1 1 0 0,16-16-1 0 0,-10 7-1212 0 0,-2-2-1 0 0,32-41 0 0 0,-10 1-1173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5.09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1035 8 0 0,'0'-1'45'0'0,"0"0"-1"0"0,64-120 15052 0 0,-63 122-15058 0 0,8 14 857 0 0,50 148 1567 0 0,-54-147-2313 0 0,90 371 1719 0 0,-59-218-1347 0 0,102 547 809 0 0,-28 10-923 0 0,-12-70-138 0 0,-36-306-89 0 0,-17-99-100 0 0,-19 35 60 0 0,-25-273-128 0 0,0-5-6 0 0,0 0 0 0 0,-1 1 0 0 0,0-1 1 0 0,-1 0-1 0 0,0 0 0 0 0,0 0 1 0 0,-1 0-1 0 0,0 0 0 0 0,0-1 0 0 0,-1 1 1 0 0,0 0-1 0 0,-5 9 0 0 0,8-16-11 0 0,-1 0-1 0 0,1 0 1 0 0,-1 0-1 0 0,0 0 1 0 0,1 0 0 0 0,-1-1-1 0 0,0 1 1 0 0,0 0 0 0 0,1 0-1 0 0,-1-1 1 0 0,0 1-1 0 0,0 0 1 0 0,0-1 0 0 0,0 1-1 0 0,0-1 1 0 0,0 1-1 0 0,0-1 1 0 0,0 0 0 0 0,0 1-1 0 0,0-1 1 0 0,0 0-1 0 0,0 0 1 0 0,0 0 0 0 0,0 1-1 0 0,0-1 1 0 0,0 0-1 0 0,-1 0 1 0 0,1-1 0 0 0,0 1-1 0 0,0 0 1 0 0,0 0-1 0 0,0 0 1 0 0,0-1 0 0 0,0 1-1 0 0,0-1 1 0 0,-1 0 0 0 0,-2-1-32 0 0,0-1 1 0 0,0 0 0 0 0,1 0-1 0 0,-1 0 1 0 0,1 0 0 0 0,-6-8 0 0 0,-11-16-20 0 0,0-1 0 0 0,2-1 0 0 0,1-1 0 0 0,-18-43 0 0 0,-40-134-15 0 0,53 142 28 0 0,-82-328-55 0 0,31-6-5 0 0,11-196 87 0 0,43-4 41 0 0,18 549-9 0 0,6-696 100 0 0,5 555-34 0 0,54-301 0 0 0,-51 424-47 0 0,4 0 0 0 0,3 2 0 0 0,3 0 0 0 0,2 1 1 0 0,4 2-1 0 0,49-83 0 0 0,-68 130-14 0 0,4-8 27 0 0,2 1-1 0 0,0 1 1 0 0,1 0 0 0 0,19-19 0 0 0,-14 21 20 0 0,0 1 1 0 0,47-31 0 0 0,-56 43-34 0 0,0 0 0 0 0,1 0 1 0 0,-1 2-1 0 0,1 0 0 0 0,0 0 0 0 0,1 1 1 0 0,24-3-1 0 0,-23 4-1 0 0,0 1 1 0 0,0 1 0 0 0,1 1-1 0 0,-1 0 1 0 0,0 1 0 0 0,1 1-1 0 0,20 4 1 0 0,-10 3 21 0 0,-1 0-1 0 0,0 2 0 0 0,29 17 1 0 0,-26-11-11 0 0,-1 2 0 0 0,-1 2 1 0 0,0 0-1 0 0,-2 2 1 0 0,35 39-1 0 0,96 143 128 0 0,-117-142-91 0 0,-2 1-1 0 0,36 87 1 0 0,42 142 28 0 0,283 885 166 0 0,-289-789-243 0 0,-105-374-30 0 0,79 359 100 0 0,-4-21 4 0 0,-71-321-102 0 0,204 711-11 0 0,-194-690-2 0 0,66 223-200 0 0,-81-264 94 0 0,-1 0 0 0 0,-1 1 1 0 0,0-1-1 0 0,-2 14 0 0 0,1-5-246 0 0,0-19 305 0 0,0 0 0 0 0,0 0 0 0 0,0-1 0 0 0,0 1 0 0 0,0 0 1 0 0,-1-1-1 0 0,1 1 0 0 0,-1 0 0 0 0,1-1 0 0 0,-1 1 0 0 0,1-1 0 0 0,-1 1 1 0 0,0-1-1 0 0,-2 3 0 0 0,2-3 10 0 0,0 0 1 0 0,0 0 0 0 0,0-1-1 0 0,0 1 1 0 0,0 0-1 0 0,0-1 1 0 0,0 1-1 0 0,0-1 1 0 0,0 1-1 0 0,-1-1 1 0 0,1 0-1 0 0,0 1 1 0 0,0-1-1 0 0,-1 0 1 0 0,1 0 0 0 0,0 0-1 0 0,-1 0 1 0 0,1 0-1 0 0,0 0 1 0 0,-3-1-1 0 0,1 1-40 0 0,-1-1 0 0 0,1-1 0 0 0,-1 1 0 0 0,1 0 1 0 0,-1-1-1 0 0,1 0 0 0 0,0 0 0 0 0,0 0 0 0 0,0 0 0 0 0,0 0 0 0 0,0-1 0 0 0,-4-3 0 0 0,-2-4-263 0 0,1 0 0 0 0,-10-14 0 0 0,-36-61-3977 0 0,16 36 1322 0 0,-1-6-489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5.3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125 330 1360 0 0,'-27'-3'3562'0'0,"-70"-16"8215"0"0,97 19-11730 0 0,70-2 1822 0 0,83-13-1 0 0,278-32-1000 0 0,-219 34-828 0 0,-98 7-77 0 0,410-60-1050 0 0,-13-54-3762 0 0,-378 81 3490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6.1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282 2623 776 0 0,'-143'-267'12396'0'0,"140"261"-12096"0"0,0 1-1 0 0,-1 0 0 0 0,0 0 1 0 0,0 0-1 0 0,-9-8 0 0 0,12 11-200 0 0,-1 1 0 0 0,1 0 0 0 0,-1 0-1 0 0,1 0 1 0 0,-1 0 0 0 0,1 0 0 0 0,-1 1-1 0 0,0-1 1 0 0,0 0 0 0 0,-3 0 0 0 0,4 1-51 0 0,1 0 1 0 0,-1 0 0 0 0,0 0 0 0 0,0 0-1 0 0,1 0 1 0 0,-1 0 0 0 0,0 0-1 0 0,0 0 1 0 0,1 1 0 0 0,-1-1 0 0 0,0 0-1 0 0,0 1 1 0 0,1-1 0 0 0,-1 0 0 0 0,0 1-1 0 0,1-1 1 0 0,-1 1 0 0 0,1-1 0 0 0,-1 1-1 0 0,0-1 1 0 0,1 1 0 0 0,-1-1-1 0 0,1 1 1 0 0,0 0 0 0 0,-1-1 0 0 0,0 2-1 0 0,-3 7 141 0 0,0 0 0 0 0,0 0 0 0 0,1 0 0 0 0,0 0 0 0 0,0 1 0 0 0,1-1 0 0 0,1 1 0 0 0,-2 18-1 0 0,6 84 459 0 0,-3-107-624 0 0,38 259 664 0 0,-25-185-454 0 0,175 851 1401 0 0,-137-698-1530 0 0,79 339-5 0 0,25 59-42 0 0,-152-615-57 0 0,132 470 65 0 0,-26-98-10 0 0,-92-325-44 0 0,-4-21 14 0 0,-3 0 1 0 0,8 58-1 0 0,-17-92-27 0 0,1 15 54 0 0,-5-15-46 0 0,2-7-8 0 0,0 0 0 0 0,1 0 0 0 0,-1 0-1 0 0,1 0 1 0 0,-1 0 0 0 0,1 0 0 0 0,-1 0 0 0 0,1 0 0 0 0,-1 0-1 0 0,1 0 1 0 0,-1-1 0 0 0,1 1 0 0 0,-1 0 0 0 0,1 0-1 0 0,-1 0 1 0 0,1-1 0 0 0,0 1 0 0 0,-2-1 0 0 0,-2-2-3 0 0,0-1-1 0 0,1-1 1 0 0,-1 1 0 0 0,1 0 0 0 0,0-1 0 0 0,0 0 0 0 0,0 1 0 0 0,0-1 0 0 0,1 0 0 0 0,-2-7 0 0 0,-2-1 7 0 0,-26-63 147 0 0,-34-130-1 0 0,38 112-131 0 0,-319-1191 127 0 0,170 535 84 0 0,99 469-76 0 0,75 268-141 0 0,-85-404 384 0 0,75 319-260 0 0,-23-255 229 0 0,33 124-26 0 0,3 223-329 0 0,0 1 0 0 0,1-1-1 0 0,-1 1 1 0 0,1-1 0 0 0,0 1 0 0 0,1 0 0 0 0,0 0 0 0 0,-1 0 0 0 0,2 0 0 0 0,-1 0 0 0 0,1 0 0 0 0,-1 0 0 0 0,5-5 0 0 0,-6 9-5 0 0,0 0 0 0 0,0 0 0 0 0,0 0 1 0 0,0 0-1 0 0,0 1 0 0 0,0-1 0 0 0,0 0 0 0 0,0 0 0 0 0,0 1 0 0 0,0-1 0 0 0,1 0 1 0 0,-1 1-1 0 0,0 0 0 0 0,0-1 0 0 0,1 1 0 0 0,-1 0 0 0 0,0-1 0 0 0,1 1 1 0 0,-1 0-1 0 0,0 0 0 0 0,1 0 0 0 0,-1 0 0 0 0,0 0 0 0 0,1 1 0 0 0,-1-1 0 0 0,0 0 1 0 0,1 0-1 0 0,1 2 0 0 0,0-1 2 0 0,0 0 1 0 0,1 1 0 0 0,-1-1-1 0 0,0 1 1 0 0,0 0-1 0 0,0 0 1 0 0,0 0-1 0 0,-1 1 1 0 0,5 3-1 0 0,70 92 105 0 0,69 111-1 0 0,-53-71-81 0 0,26 35 109 0 0,126 174-66 0 0,47 50 24 0 0,-272-369-94 0 0,209 271 14 0 0,-79-107-30 0 0,57 111 61 0 0,-109-154-54 0 0,118 167 30 0 0,-162-238-21 0 0,4-3 0 0 0,3-3 0 0 0,3-2 0 0 0,3-3 0 0 0,3-3 0 0 0,3-3 0 0 0,114 73 0 0 0,-132-100-9 0 0,1-3-1 0 0,2-1 0 0 0,99 34 0 0 0,-133-56 21 0 0,0-2 0 0 0,47 6-1 0 0,-57-10-6 0 0,0-1 1 0 0,0-1-1 0 0,0 0 0 0 0,0-1 0 0 0,0-1 1 0 0,24-5-1 0 0,-28 4-1 0 0,0-1 0 0 0,-1-1 1 0 0,1 1-1 0 0,-1-2 0 0 0,0 1 0 0 0,0-1 1 0 0,0 0-1 0 0,-1-1 0 0 0,0 0 0 0 0,8-9 1 0 0,-5 3 8 0 0,0 0 1 0 0,-1-1-1 0 0,-1 0 1 0 0,0 0 0 0 0,12-28-1 0 0,-6 5 6 0 0,-3-1 1 0 0,-1 0-1 0 0,-1 0 0 0 0,7-76 0 0 0,-4-162 120 0 0,-12 220-107 0 0,-28-887 252 0 0,-25 493-116 0 0,17 176-81 0 0,19 138-56 0 0,-71-787 176 0 0,79-269-293 0 0,32 583-55 0 0,-21 504 4 0 0,-2-201-772 0 0,-1 288 515 0 0,-2 1-1 0 0,0 0 1 0 0,-1 0 0 0 0,-6-20-1 0 0,7 31-247 0 0,0 0 0 0 0,0 0-1 0 0,-1 0 1 0 0,0 1-1 0 0,0-1 1 0 0,0 1-1 0 0,-1 0 1 0 0,-35-32-3849 0 0,18 24 1889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7.48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1 320 8 0 0,'4'-47'5983'0'0,"0"36"-5387"0"0,-1 5-117 0 0,-1-1 0 0 0,0-1 0 0 0,0 1 0 0 0,1-8 1 0 0,4-17 435 0 0,-3 19-554 0 0,-2 4-9 0 0,1-1 0 0 0,0 1 1 0 0,1 0-1 0 0,0 0 0 0 0,1 0 0 0 0,0 1 0 0 0,11-17 0 0 0,-15 25-316 0 0,-1-1 0 0 0,0 1 1 0 0,1 0-1 0 0,-1-1 0 0 0,0 1 0 0 0,1 0 0 0 0,-1-1 0 0 0,1 1 1 0 0,-1 0-1 0 0,0-1 0 0 0,1 1 0 0 0,-1 0 0 0 0,1 0 0 0 0,-1 0 1 0 0,1-1-1 0 0,-1 1 0 0 0,1 0 0 0 0,-1 0 0 0 0,1 0 0 0 0,-1 0 1 0 0,1 0-1 0 0,-1 0 0 0 0,1 0 0 0 0,-1 0 0 0 0,1 0 0 0 0,-1 0 0 0 0,1 0 1 0 0,-1 0-1 0 0,0 0 0 0 0,1 0 0 0 0,0 1 0 0 0,0 0 15 0 0,0-1 1 0 0,0 1-1 0 0,-1 0 0 0 0,1 0 0 0 0,0 0 0 0 0,-1 0 0 0 0,1 0 0 0 0,0 0 1 0 0,-1 0-1 0 0,1 0 0 0 0,-1 0 0 0 0,1 3 0 0 0,1 3 181 0 0,-1 1 0 0 0,2 15 0 0 0,28 388 2814 0 0,-10-162-2497 0 0,-20-210-462 0 0,-2 1 0 0 0,-8 56-1 0 0,0-63-75 0 0,2-10-7 0 0,-6 19 6 0 0,9-32-31 0 0,0 1 1 0 0,-2 13-1 0 0,-1-7-540 0 0,16-27-577 0 0,-8 9 1104 0 0,0-1 1 0 0,1 0-1 0 0,-1 0 1 0 0,-1 0-1 0 0,1 0 1 0 0,0 0-1 0 0,0 0 0 0 0,-1 0 1 0 0,1 0-1 0 0,-1 0 1 0 0,0-4-1 0 0,3-8 10 0 0,4-14-10 0 0,-1 0-1 0 0,4-53 0 0 0,-7-58 111 0 0,-3 133-84 0 0,-9-135 55 0 0,0 0-4 0 0,8 102 12 0 0,-14-70 1 0 0,2 24-63 0 0,11 69 64 0 0,-1-1 0 0 0,-10-29-1 0 0,8 33-34 0 0,3 10 1 0 0,1 0 0 0 0,0-1 0 0 0,0 1 0 0 0,0-1 0 0 0,0 1 0 0 0,0-6 0 0 0,1 8-16 0 0,0 1 0 0 0,0-1 0 0 0,0 1 0 0 0,0-1 0 0 0,-1 1-1 0 0,1 0 1 0 0,0-1 0 0 0,0 1 0 0 0,0-1 0 0 0,0 1 0 0 0,-1 0 0 0 0,1-1 0 0 0,0 1 0 0 0,0-1 0 0 0,-1 1-1 0 0,1 0 1 0 0,0-1 0 0 0,0 1 0 0 0,-1 0 0 0 0,1 0 0 0 0,0-1 0 0 0,-1 1 0 0 0,1 0 0 0 0,-1 0-1 0 0,0-1 1 0 0,1 1-2 0 0,0 0 0 0 0,0 0-1 0 0,0 0 1 0 0,-1 0-1 0 0,1 0 1 0 0,0 0 0 0 0,0 0-1 0 0,0 0 1 0 0,-1 0 0 0 0,1 0-1 0 0,0 0 1 0 0,0 0-1 0 0,0 0 1 0 0,-1 0 0 0 0,1 0-1 0 0,0 0 1 0 0,0 0-1 0 0,0 0 1 0 0,-1 0 0 0 0,1 0-1 0 0,0 0 1 0 0,0 0 0 0 0,0 1-1 0 0,0-1 1 0 0,-1 0-1 0 0,1 0 1 0 0,0 0 0 0 0,0 0-1 0 0,0 0 1 0 0,0 1-1 0 0,0-1 1 0 0,-1 0 0 0 0,1 0-1 0 0,0 0 1 0 0,0 0 0 0 0,0 1-1 0 0,0-1 1 0 0,0 0-1 0 0,0 0 1 0 0,0 0 0 0 0,0 1-1 0 0,0-1 1 0 0,0 0 0 0 0,0 0-1 0 0,0 0 1 0 0,0 1-1 0 0,0-1 1 0 0,0 0 0 0 0,8 138 941 0 0,1-1-706 0 0,-21 38-1 0 0,11-143-130 0 0,1-25-99 0 0,0 0-1 0 0,0 0 1 0 0,-1 0-1 0 0,-1 7 0 0 0,0-1 4 0 0,3-22 17 0 0,-2 1-31 0 0,1 0 0 0 0,-2 0 1 0 0,-2-9-1 0 0,-1-15-45 0 0,-3-48 28 0 0,-3-48-60 0 0,3 35 24 0 0,-1-35-4 0 0,5-49 27 0 0,4 172 38 0 0,2 10 21 0 0,1 13 6 0 0,6 138 272 0 0,-2-10-101 0 0,15 118 31 0 0,-18-198-168 0 0,-3 76 75 0 0,-2-77-129 0 0,-7 125-47 0 0,4-112-35 0 0,4-72-39 0 0,0-1-1 0 0,0 1 1 0 0,0 0-1 0 0,1 0 1 0 0,0-1 0 0 0,0 1-1 0 0,0-1 1 0 0,1 1-1 0 0,0-1 1 0 0,2 7 0 0 0,-2-8-299 0 0,0-1 0 0 0,0 0 1 0 0,0 1-1 0 0,38 28-4462 0 0,-22-24 2743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30.07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743.54688"/>
      <inkml:brushProperty name="anchorY" value="-199805.07813"/>
      <inkml:brushProperty name="scaleFactor" value="0.5"/>
    </inkml:brush>
  </inkml:definitions>
  <inkml:trace contextRef="#ctx0" brushRef="#br0">6 5771 0 0 0,'0'0'0'0'0,"0"-3"0"0"0,0 1 0 0 0,0 0 0 0 0,0 0 0 0 0,0 1 0 0 0,0 1 19 0 0,0-2 3 0 0,0 1 20 0 0,0 0 42 0 0,0 0-58 0 0,0 1 86 0 0,0-1-34 0 0,0 1-17 0 0,0 0-30 0 0,0 1 25 0 0,-1 0-48 0 0,0 0 88 0 0,0 1-46 0 0,0 0-2 0 0,0 0-16 0 0,1-1 22 0 0,0 0-27 0 0,0-1 35 0 0,3 0-10 0 0,0 0-14 0 0,1-1 4 0 0,1-4 54 0 0,0-2-81 0 0,1 0 120 0 0,-2-1-46 0 0,-1 2-30 0 0,0 0 21 0 0,-2 1 37 0 0,0 1-77 0 0,-1 2 81 0 0,0 0-53 0 0,-1-2-12 0 0,1-1-14 0 0,1 0 19 0 0,0 0-17 0 0,0 0 24 0 0,1 0-25 0 0,0-1-11 0 0,0 0-35 0 0,1 0 36 0 0,1-1-22 0 0,1 0 44 0 0,0-1-12 0 0,-1 0-23 0 0,1 0 8 0 0,-1 0 5 0 0,0 1-12 0 0,0 0 42 0 0,0-2-40 0 0,0 2 13 0 0,0 0-4 0 0,1 1 9 0 0,0-1-12 0 0,-1 1 23 0 0,0 1-6 0 0,-1-1-17 0 0,0 0-4 0 0,-2-1 38 0 0,0 2-31 0 0,-1 1 29 0 0,0 0-17 0 0,1 0-4 0 0,0 0-45 0 0,0 0 68 0 0,1 1-70 0 0,0-1 78 0 0,-1 0-51 0 0,1 0-3 0 0,1 0-17 0 0,1 0 21 0 0,-1-1-26 0 0,1 2 45 0 0,0 1-4 0 0,0-1-25 0 0,1 1-38 0 0,0-1 38 0 0,2 1-34 0 0,-1 0 47 0 0,0 0-4 0 0,1 0-25 0 0,-1-1-38 0 0,-1 0 84 0 0,2-1-74 0 0,0-2 80 0 0,-1 1-23 0 0,1-1-39 0 0,-1 0 14 0 0,0 0 30 0 0,-1 0-38 0 0,0 0 41 0 0,0 1-3 0 0,0-1-26 0 0,1 1-19 0 0,-1-1 41 0 0,0-1-33 0 0,0 1 67 0 0,0-1-29 0 0,-1 1 2 0 0,-1-1-36 0 0,0 1 56 0 0,0-1-56 0 0,0 1 74 0 0,0 0-13 0 0,1-1-22 0 0,1 0-10 0 0,1 1 39 0 0,1 0-51 0 0,0 0 36 0 0,0-1-12 0 0,0-1-16 0 0,0 2-3 0 0,1 0 8 0 0,0 1-12 0 0,-1-1 50 0 0,1-1-43 0 0,0 1 24 0 0,0-1-53 0 0,1 0 43 0 0,0 0-34 0 0,1 0 57 0 0,-1 0-26 0 0,0 0-10 0 0,-1 1-42 0 0,1 0 58 0 0,0 0-58 0 0,1 1 129 0 0,0-1-46 0 0,-1 1-38 0 0,1 0-22 0 0,-1-2 58 0 0,0 2-58 0 0,0-1 74 0 0,-1 0-21 0 0,-1-1-1 0 0,0 2-45 0 0,-1-1 60 0 0,0-1-58 0 0,0 1 92 0 0,1-1-36 0 0,-1 0-15 0 0,0 0-49 0 0,0 0 87 0 0,-1 0-86 0 0,2-1 130 0 0,-1 2-66 0 0,1-1-14 0 0,-2 1-3 0 0,0 0 25 0 0,-1-1-27 0 0,1 0 36 0 0,1-1-19 0 0,0 1-22 0 0,1 0-49 0 0,1-2 106 0 0,1 0-110 0 0,1 0 128 0 0,-1 0-38 0 0,1-1-32 0 0,0 1-16 0 0,0-2 68 0 0,0 0-89 0 0,-1-1 103 0 0,-1 2-40 0 0,1 0-24 0 0,-1 0-37 0 0,1 1 82 0 0,-1 0-93 0 0,1 0 132 0 0,0-1-48 0 0,0 0-29 0 0,-1 1-63 0 0,1 0 108 0 0,-1 1-103 0 0,1 0 154 0 0,1 0-72 0 0,-1 1 6 0 0,0-1-101 0 0,1-1 92 0 0,1-2-99 0 0,0 1 178 0 0,0-3-71 0 0,2 0-29 0 0,1-1-71 0 0,0-1 90 0 0,2-1-98 0 0,0 0 123 0 0,-1 1-46 0 0,1 1-39 0 0,0 0-14 0 0,1 1 56 0 0,-2 0-58 0 0,1-1 85 0 0,0-1-24 0 0,0 1-29 0 0,-1-2-35 0 0,1 0 45 0 0,0 0-55 0 0,0 0 91 0 0,0 1-36 0 0,-1 1-24 0 0,-1-1-9 0 0,2 1 28 0 0,1-1-21 0 0,2 1 64 0 0,1 0-37 0 0,0 1-52 0 0,1 0 17 0 0,2 0 37 0 0,1 0-61 0 0,2-1 96 0 0,0 1-48 0 0,-1-1-2 0 0,-1-1 3 0 0,0 2 16 0 0,0-2-34 0 0,1 1 20 0 0,2-1-15 0 0,-2 1-6 0 0,2-1-27 0 0,-1-2 54 0 0,0-1-55 0 0,1-3 101 0 0,-2-1-20 0 0,2-2-37 0 0,0 1-4 0 0,1-2 46 0 0,2 1-54 0 0,1-2 64 0 0,1 0-38 0 0,0-1 13 0 0,1-2-59 0 0,3 0 81 0 0,0-3-73 0 0,4-1 116 0 0,0 0-70 0 0,1-1-14 0 0,1-2 14 0 0,2-1 21 0 0,-1-1-26 0 0,1-3 75 0 0,-1-2-58 0 0,-1-2 10 0 0,-1-2-40 0 0,-1 0 65 0 0,1-2-58 0 0,1-1 65 0 0,0 2-37 0 0,1 1 2 0 0,1 1-28 0 0,1 0 45 0 0,0 1-34 0 0,1-1 20 0 0,-1 1 13 0 0,0-1-13 0 0,0 0-69 0 0,1-1 66 0 0,0 0-61 0 0,2 0 55 0 0,0 0-45 0 0,2 0 5 0 0,1-2 54 0 0,1-1-54 0 0,3-1 74 0 0,1 0-77 0 0,0 0 24 0 0,1 1-26 0 0,1 1-14 0 0,1 1 68 0 0,0 1-59 0 0,-1 0 67 0 0,0 0-18 0 0,-1-1-4 0 0,1-2-108 0 0,0-4 114 0 0,2-3-106 0 0,3-4 116 0 0,2-4-25 0 0,3-2-46 0 0,5-1-21 0 0,6-2 50 0 0,6-2-56 0 0,4-5 36 0 0,5-4-10 0 0,3-4-26 0 0,4-4 8 0 0,2-1 14 0 0,3-2-4 0 0,-2 0-17 0 0,0 2 6 0 0,-2 0-13 0 0,0 3-80 0 0,-2 1 12 0 0,-2 1-37 0 0,-2 3-245 0 0,-3 2-240 0 0,-1 0-116 0 0,2-1-4402 0 0,5-5 5360 0 0,-18 16-5764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8.8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2088 672 512 0 0,'5'-137'4136'0'0,"-1"14"703"0"0,-2 103-4136 0 0,4-61 1537 0 0,-6 70-1916 0 0,-1 1 1 0 0,0-1 0 0 0,-1 1-1 0 0,1 0 1 0 0,-7-19 0 0 0,2 15 24 0 0,0 0 0 0 0,0 0 0 0 0,-2 1 1 0 0,0 0-1 0 0,0 0 0 0 0,-1 1 0 0 0,0 0 0 0 0,-1 0 1 0 0,-1 1-1 0 0,0 0 0 0 0,0 1 0 0 0,-21-14 0 0 0,21 17-191 0 0,0 0-1 0 0,0 1 0 0 0,0 0 1 0 0,-1 0-1 0 0,0 2 0 0 0,0-1 1 0 0,0 2-1 0 0,-15-4 1 0 0,10 5 11 0 0,0 0 0 0 0,0 1 0 0 0,0 1 0 0 0,0 0 0 0 0,-29 5 1 0 0,13 1 23 0 0,1 2 0 0 0,0 0 1 0 0,-53 23-1 0 0,-86 57 211 0 0,75-28-54 0 0,-163 136-1 0 0,-10 54-38 0 0,222-199-260 0 0,2 2 0 0 0,2 1 1 0 0,2 3-1 0 0,4 1 0 0 0,-55 113 1 0 0,-21 94 139 0 0,88-192-144 0 0,-28 132-1 0 0,41-132 19 0 0,4 2 1 0 0,3-1-1 0 0,4 76 0 0 0,2-131-44 0 0,0 0-1 0 0,2 0 1 0 0,0-1-1 0 0,1 1 1 0 0,1 0-1 0 0,1-1 1 0 0,14 30-1 0 0,-13-34 6 0 0,1 1 1 0 0,1-1-1 0 0,1-1 0 0 0,0 1 0 0 0,1-2 0 0 0,0 1 0 0 0,0-2 0 0 0,2 1 0 0 0,14 10 1 0 0,-7-9 12 0 0,0-1 1 0 0,1 0 0 0 0,0-2 0 0 0,0 0 0 0 0,1-1 0 0 0,30 7 0 0 0,142 23 172 0 0,-126-28-173 0 0,183 22 35 0 0,-33-5-28 0 0,-154-18-18 0 0,221 39 25 0 0,-208-31 4 0 0,123 43 0 0 0,-135-35-28 0 0,87 47-1 0 0,-119-54-28 0 0,9 4 34 0 0,73 52 1 0 0,-61-28 7 0 0,-1 3 1 0 0,-2 1 0 0 0,-3 3 0 0 0,45 65 0 0 0,-70-86-17 0 0,-2 1 0 0 0,-1 2 0 0 0,-1-1 0 0 0,23 70 0 0 0,-35-80-1 0 0,-1 0 0 0 0,-1 0 0 0 0,3 42 0 0 0,-7-44 4 0 0,-1-1-1 0 0,-1 1 1 0 0,-1-1 0 0 0,-1 1 0 0 0,0-1 0 0 0,-2 0 0 0 0,-1 0 0 0 0,0 0 0 0 0,-2-1 0 0 0,-16 33 0 0 0,-3-5 34 0 0,-2-1 0 0 0,-2-1 0 0 0,-41 46 0 0 0,-14 10 21 0 0,-124 116 0 0 0,148-163-40 0 0,-3-3-1 0 0,-2-2 1 0 0,-89 51 0 0 0,96-69-23 0 0,-1-2 0 0 0,-2-3 0 0 0,-117 36 0 0 0,23-26-24 0 0,-2-6 0 0 0,-1-7 0 0 0,-1-7-1 0 0,-283-6 1 0 0,396-14-33 0 0,-66-10 0 0 0,91 8-1 0 0,1-2 1 0 0,0 0 0 0 0,1-1-1 0 0,-1 0 1 0 0,-19-12-1 0 0,25 11-45 0 0,1-1-1 0 0,-23-16 0 0 0,33 20 40 0 0,0 0 0 0 0,0 0-1 0 0,0 0 1 0 0,0 0 0 0 0,1-1 0 0 0,0 1 0 0 0,0-1 0 0 0,1 0-1 0 0,-5-11 1 0 0,3 3-52 0 0,1 0 0 0 0,0 0 0 0 0,1 0 0 0 0,1 0 0 0 0,0-1-1 0 0,1 1 1 0 0,1-1 0 0 0,2-24 0 0 0,2 7-176 0 0,1 1 0 0 0,18-60 0 0 0,8 2-505 0 0,4 2 1 0 0,64-115 0 0 0,117-150-6404 0 0,-139 238 4964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9.1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 1 632 0 0,'-7'8'5837'0'0,"5"2"-5133"0"0,1-1 0 0 0,1 1 0 0 0,0-1 0 0 0,0 1 0 0 0,1-1 0 0 0,0 1 0 0 0,4 14 0 0 0,-5-23-646 0 0,56 223 4244 0 0,-17-83-3155 0 0,55 288 922 0 0,7 33-1031 0 0,72 164-367 0 0,-49-185-510 0 0,79 327-361 0 0,-196-742 47 0 0,-1-3-249 0 0,0 0-1 0 0,1-1 0 0 0,2 0 1 0 0,17 34-1 0 0,-43-160-10594 0 0,-8 22 6982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59.5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572 1679 1568 0 0,'-56'-63'4535'0'0,"-106"-92"-1"0"0,112 109-2281 0 0,-71-84 0 0 0,94 96-1532 0 0,2-1 0 0 0,1-1 0 0 0,-34-67 0 0 0,49 81-491 0 0,1 0 0 0 0,0-1 0 0 0,2 0 0 0 0,1 0 0 0 0,-4-32 0 0 0,6 10 295 0 0,3-87-1 0 0,2 106-396 0 0,1 0-1 0 0,1 1 1 0 0,1-1-1 0 0,1 1 1 0 0,1 0-1 0 0,2 0 1 0 0,0 1-1 0 0,2 0 1 0 0,0 1-1 0 0,2 0 1 0 0,0 1-1 0 0,2 1 1 0 0,0 0-1 0 0,2 0 1 0 0,0 2-1 0 0,20-18 1 0 0,-8 13-9 0 0,1 1 1 0 0,1 1 0 0 0,0 2 0 0 0,2 1 0 0 0,36-15 0 0 0,-5 7 205 0 0,126-34 0 0 0,-90 36-27 0 0,195-23-1 0 0,-126 37-155 0 0,1 7 0 0 0,0 7 0 0 0,295 44 0 0 0,-340-24-103 0 0,-2 4-1 0 0,130 49 1 0 0,-153-40-5 0 0,-2 4 0 0 0,-2 4 0 0 0,-2 5 1 0 0,116 79-1 0 0,-30 5 76 0 0,-139-98-77 0 0,-1 2 0 0 0,38 45 0 0 0,-57-56 16 0 0,-2 1-1 0 0,-1 1 1 0 0,0 0-1 0 0,15 39 1 0 0,-13-25 4 0 0,15 51 0 0 0,-30-77-27 0 0,-1 1 0 0 0,-1-1 0 0 0,0 1-1 0 0,-1-1 1 0 0,-1 1 0 0 0,-2 28 0 0 0,0-28-15 0 0,-1 0 0 0 0,0 0 1 0 0,-2 1-1 0 0,0-2 0 0 0,-1 1 1 0 0,0 0-1 0 0,-15 27 0 0 0,7-22 7 0 0,0-2-1 0 0,-2 0 0 0 0,0 0 0 0 0,-1-1 1 0 0,-24 21-1 0 0,14-18 26 0 0,-1 0 1 0 0,-1-2 0 0 0,-37 20-1 0 0,-2-5 51 0 0,-2-4 0 0 0,-131 41 0 0 0,-63-7-58 0 0,-5-18-45 0 0,13-3-47 0 0,198-32 13 0 0,-292 67-547 0 0,316-68 389 0 0,0 1 0 0 0,0 1 1 0 0,1 2-1 0 0,0 1 1 0 0,2 1-1 0 0,-34 25 0 0 0,60-38 105 0 0,0-1 0 0 0,0 1 0 0 0,0 0-1 0 0,0 0 1 0 0,1 1 0 0 0,0-1 0 0 0,-1 1-1 0 0,2-1 1 0 0,-1 1 0 0 0,-4 10 0 0 0,7-13-13 0 0,-1 0 0 0 0,1-1 0 0 0,-1 1 1 0 0,1 0-1 0 0,0 0 0 0 0,-1 0 0 0 0,1 0 0 0 0,0 0 1 0 0,1 0-1 0 0,-1 0 0 0 0,0 0 0 0 0,0 0 1 0 0,1 0-1 0 0,-1 0 0 0 0,1 0 0 0 0,0 0 0 0 0,-1 0 1 0 0,1 0-1 0 0,0 0 0 0 0,0-1 0 0 0,0 1 1 0 0,0 0-1 0 0,1-1 0 0 0,-1 1 0 0 0,0-1 0 0 0,1 1 1 0 0,-1-1-1 0 0,1 0 0 0 0,-1 0 0 0 0,1 1 1 0 0,0-1-1 0 0,0 0 0 0 0,2 1 0 0 0,30 11-2843 0 0,8-4-269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0.0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638 1031 2240 0 0,'-24'-63'8526'0'0,"12"45"-7460"0"0,-2-1 1198 0 0,-31-31 1 0 0,42 47-2122 0 0,-1 0 1 0 0,1 1-1 0 0,0-1 1 0 0,-1 1-1 0 0,0 0 1 0 0,0-1-1 0 0,1 2 1 0 0,-1-1-1 0 0,0 0 1 0 0,-1 1-1 0 0,1 0 1 0 0,0 0-1 0 0,0 0 1 0 0,0 0-1 0 0,-1 1 1 0 0,1-1-1 0 0,0 1 1 0 0,-1 0-1 0 0,1 1 1 0 0,0-1-1 0 0,-1 1 1 0 0,1 0-1 0 0,0 0 1 0 0,-5 1-1 0 0,-6 4 145 0 0,0 1 1 0 0,0 0-1 0 0,0 0 1 0 0,-24 18-1 0 0,24-14-121 0 0,0 1 0 0 0,1 0 0 0 0,0 1 0 0 0,1 1 0 0 0,-23 29 0 0 0,10-5 119 0 0,-28 56 0 0 0,31-46-179 0 0,2 1 1 0 0,3 1-1 0 0,1 1 1 0 0,3 0-1 0 0,2 1 1 0 0,-6 61-1 0 0,6 14 14 0 0,5 182-1 0 0,9-231-82 0 0,4 0 0 0 0,22 114-1 0 0,-16-136 7 0 0,2-1-1 0 0,2-1 1 0 0,45 98-1 0 0,-27-85-23 0 0,3-2 0 0 0,82 109 1 0 0,-54-94 72 0 0,114 109 1 0 0,-156-167-81 0 0,416 384 139 0 0,-376-354-138 0 0,131 82 0 0 0,-154-110-4 0 0,2-2-1 0 0,0-2 1 0 0,1-2-1 0 0,62 18 1 0 0,-75-28 2 0 0,0-1 0 0 0,1-2 0 0 0,0-1-1 0 0,0-1 1 0 0,0-2 0 0 0,0-1 0 0 0,50-7 0 0 0,-21-5-17 0 0,0-3 1 0 0,-2-2-1 0 0,91-40 0 0 0,-86 28-2 0 0,-1-2-1 0 0,-2-3 0 0 0,90-67 0 0 0,-65 34-5 0 0,118-122-1 0 0,-46 10-13 0 0,-128 141 22 0 0,-3-1 0 0 0,-1-1 0 0 0,20-46 0 0 0,-19 25 12 0 0,-3-1-1 0 0,-3-1 1 0 0,-3-1 0 0 0,-2 0-1 0 0,8-96 1 0 0,0-337 121 0 0,-52-4-23 0 0,17 397-47 0 0,-42-172 0 0 0,35 210-23 0 0,-2 1-1 0 0,-3 1 0 0 0,-54-102 1 0 0,38 99-4 0 0,-3 1-1 0 0,-2 2 1 0 0,-3 2 0 0 0,-3 2 0 0 0,-2 3 0 0 0,-108-89 0 0 0,5 29 89 0 0,119 94-90 0 0,-1 1-1 0 0,-57-24 1 0 0,34 22 37 0 0,-1 3 0 0 0,0 3-1 0 0,-2 2 1 0 0,1 3 0 0 0,-96-6-1 0 0,109 16-26 0 0,0 3-1 0 0,-1 2 0 0 0,1 2 1 0 0,0 2-1 0 0,1 3 0 0 0,-1 1 1 0 0,-76 28-1 0 0,60-12 6 0 0,-82 48-1 0 0,-55 49-54 0 0,126-69 4 0 0,-131 120 1 0 0,157-124-40 0 0,2 2 0 0 0,-82 114 0 0 0,80-89-22 0 0,-75 154 1 0 0,94-157-13 0 0,4 1 0 0 0,2 1 1 0 0,-26 137-1 0 0,32-83-201 0 0,-7 197 0 0 0,24-264 29 0 0,4-1 1 0 0,3 1-1 0 0,19 109 0 0 0,-16-145-119 0 0,0 1-1 0 0,1-1 0 0 0,2 0 0 0 0,1-1 1 0 0,1-1-1 0 0,1 1 0 0 0,1-2 0 0 0,1 0 1 0 0,1-1-1 0 0,33 37 0 0 0,-28-40-1029 0 0,30 24 1 0 0,26 10-310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0.7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247 56 1696 0 0,'0'3'6459'0'0,"-3"7"-5348"0"0,0 0-1 0 0,1 0 1 0 0,1 1-1 0 0,0-1 1 0 0,0 13 0 0 0,5 55-56 0 0,-1-45-293 0 0,80 847 3609 0 0,-2-286-3711 0 0,64 109-329 0 0,-47-371-347 0 0,-67-235 8 0 0,-3-9-10 0 0,51 171 84 0 0,-34-113-78 0 0,13 52-61 0 0,-55-181 37 0 0,-5-16-3 0 0,-3-9 7 0 0,-34-60-13 0 0,-7-20 65 0 0,-153-265 52 0 0,-36-45 160 0 0,165 266-111 0 0,-57-154-1 0 0,91 185-4 0 0,5-3 0 0 0,-30-176 0 0 0,41 132 77 0 0,-2-203 1 0 0,22 264-56 0 0,3 0 0 0 0,4 0 1 0 0,19-87-1 0 0,-16 128-72 0 0,2 0-1 0 0,2 1 1 0 0,2 0 0 0 0,2 1 0 0 0,2 1-1 0 0,2 1 1 0 0,30-45 0 0 0,-31 59-36 0 0,1 0-1 0 0,1 2 1 0 0,1 0 0 0 0,2 2 0 0 0,54-40-1 0 0,-47 41 2 0 0,2 2 0 0 0,0 1-1 0 0,2 1 1 0 0,69-24 0 0 0,-37 22-17 0 0,2 4 1 0 0,126-17-1 0 0,-84 25 8 0 0,119 4 1 0 0,-115 11 37 0 0,0 5 0 0 0,-2 5 0 0 0,184 50 0 0 0,-242-49-11 0 0,-1 3-1 0 0,-1 3 1 0 0,0 2-1 0 0,58 36 1 0 0,-101-53-34 0 0,0-1 0 0 0,0 1 1 0 0,0 1-1 0 0,-1 0 0 0 0,-1 1 0 0 0,0 0 1 0 0,0 1-1 0 0,-1 0 0 0 0,0 0 0 0 0,-1 1 1 0 0,0 0-1 0 0,-1 0 0 0 0,-1 1 1 0 0,1 0-1 0 0,-2 0 0 0 0,0 1 0 0 0,-1-1 1 0 0,0 1-1 0 0,-1 0 0 0 0,-1 0 1 0 0,0 1-1 0 0,0-1 0 0 0,-2 26 0 0 0,-2-15-12 0 0,-2 0 0 0 0,0 0 0 0 0,-1 0 0 0 0,-2-1-1 0 0,-1 1 1 0 0,-19 42 0 0 0,-84 135 25 0 0,79-149-21 0 0,-168 255-86 0 0,154-246 69 0 0,-3-3-1 0 0,-101 94 0 0 0,121-127 0 0 0,-2-2 0 0 0,-1-1-1 0 0,-1-1 1 0 0,-53 25 0 0 0,64-36-10 0 0,-1-2 0 0 0,-1-1 0 0 0,0 0 0 0 0,0-2 0 0 0,0-1 0 0 0,0 0 0 0 0,-1-2 0 0 0,-28 0 0 0 0,47-3 8 0 0,-1 0-1 0 0,1-1 1 0 0,-1 0-1 0 0,1 0 1 0 0,0 0-1 0 0,-1-1 1 0 0,1 0-1 0 0,0 0 1 0 0,0 0-1 0 0,0-1 1 0 0,1 0-1 0 0,-9-5 1 0 0,11 5 4 0 0,-1 0 1 0 0,1 0-1 0 0,-1 0 1 0 0,1-1 0 0 0,0 1-1 0 0,0-1 1 0 0,1 0-1 0 0,-1 1 1 0 0,1-1 0 0 0,0 0-1 0 0,0-1 1 0 0,0 1-1 0 0,1 0 1 0 0,-1-1 0 0 0,1 1-1 0 0,0-1 1 0 0,-1-6-1 0 0,2 7 10 0 0,0 0-1 0 0,-1 1 1 0 0,1-1 0 0 0,1 0-1 0 0,-1 0 1 0 0,1 0-1 0 0,-1 1 1 0 0,1-1 0 0 0,0 0-1 0 0,0 0 1 0 0,1 1-1 0 0,-1-1 1 0 0,1 1-1 0 0,3-6 1 0 0,-3 6 2 0 0,0 1 0 0 0,0-1 0 0 0,1 1 1 0 0,-1 0-1 0 0,1 0 0 0 0,-1 0 0 0 0,1 0 0 0 0,-1 0 0 0 0,1 1 0 0 0,0-1 0 0 0,0 1 0 0 0,0 0 1 0 0,0 0-1 0 0,0 0 0 0 0,0 0 0 0 0,0 0 0 0 0,0 1 0 0 0,5-1 0 0 0,1 0 11 0 0,0 1-1 0 0,1 1 1 0 0,-1-1-1 0 0,0 2 0 0 0,0-1 1 0 0,0 1-1 0 0,0 0 1 0 0,0 1-1 0 0,0 0 0 0 0,-1 1 1 0 0,1-1-1 0 0,-1 2 1 0 0,0-1-1 0 0,0 1 1 0 0,0 0-1 0 0,8 8 0 0 0,-10-8-6 0 0,29 22 51 0 0,-2 1 0 0 0,43 46-1 0 0,61 98 133 0 0,18 20 34 0 0,-95-128-68 0 0,2-2 1 0 0,116 86-1 0 0,180 98 94 0 0,23-53-136 0 0,-169-113-89 0 0,-151-59-39 0 0,-3-1-36 0 0,0-4 1 0 0,63 10-1 0 0,-79-20-47 0 0,0-1 0 0 0,1-3 0 0 0,75-5 0 0 0,-98 0-25 0 0,0 0 1 0 0,0-1-1 0 0,0-1 1 0 0,-1-1-1 0 0,1-1 1 0 0,-1-1 0 0 0,26-14-1 0 0,-29 12-1075 0 0,0 0 0 0 0,-1-1 0 0 0,0-1-1 0 0,25-24 1 0 0,-1-7-4188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2.2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88 626 512 0 0,'-88'-24'8298'0'0,"89"24"-8230"0"0,17-16 2139 0 0,-13 11-1871 0 0,13-7 639 0 0,1 1 0 0 0,-1 1 0 0 0,2 0 0 0 0,30-10 0 0 0,-6 2-250 0 0,41-16 498 0 0,101-26 0 0 0,91-8-440 0 0,-193 48-569 0 0,376-82 677 0 0,123-29-213 0 0,-257 78-484 0 0,-272 45-166 0 0,177-14 18 0 0,-170 21-109 0 0,106 11-1 0 0,-138-7-42 0 0,92 17-571 0 0,-109-17 163 0 0,1 1-1 0 0,-1 0 0 0 0,0 1 0 0 0,0 0 0 0 0,-1 1 1 0 0,1 0-1 0 0,11 10 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2.6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576 0 8 0 0,'-23'7'71'0'0,"-27"8"1842"0"0,-65 28 1 0 0,78-26-105 0 0,-4 1 700 0 0,-48 28 1 0 0,77-39-2082 0 0,1 1-1 0 0,0 0 1 0 0,0 1-1 0 0,1 0 1 0 0,0 1-1 0 0,1-1 1 0 0,0 2-1 0 0,-11 16 1 0 0,9-9 0 0 0,1 1 0 0 0,1 0 0 0 0,1 0 0 0 0,0 1 1 0 0,2 0-1 0 0,-5 22 0 0 0,-13 132 988 0 0,23-170-1382 0 0,-29 856 3067 0 0,38-641-2571 0 0,57 339 0 0 0,62 134-311 0 0,-95-515-208 0 0,69 425 73 0 0,-58-283-579 0 0,-42-313 397 0 0,-1-3 21 0 0,0-1 0 0 0,0 1 0 0 0,1-1 0 0 0,-1 1 0 0 0,1 0 0 0 0,-1-1 0 0 0,1 1 0 0 0,0-1 0 0 0,0 1 0 0 0,0-1 0 0 0,0 0 0 0 0,0 1 0 0 0,1-1 0 0 0,-1 0 0 0 0,1 0 0 0 0,1 2 0 0 0,-3-3 43 0 0,1-1 1 0 0,-1 0-1 0 0,0 0 1 0 0,0 0-1 0 0,1 0 1 0 0,-1 0-1 0 0,0 0 1 0 0,1 0-1 0 0,-1 0 1 0 0,0 0-1 0 0,0 0 1 0 0,1 0-1 0 0,-1-1 1 0 0,1 1-34 0 0,8-23-1434 0 0,-8 20 1273 0 0,10-35-1126 0 0,2 1-1 0 0,31-58 0 0 0,48-68-1461 0 0,-49 90 1585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2.73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 1505 8 0 0,'1'-30'211'0'0,"0"20"50"0"0,-1-1-1 0 0,0 1 0 0 0,0-1 1 0 0,-1 1-1 0 0,-1-1 0 0 0,0 1 1 0 0,-3-12-1 0 0,-21-52 6332 0 0,33 83-6210 0 0,-6-8-323 0 0,0 0-1 0 0,0 1 0 0 0,0-1 1 0 0,0 0-1 0 0,0 0 0 0 0,0 1 0 0 0,0-1 1 0 0,1 0-1 0 0,-1 0 0 0 0,0 0 1 0 0,1 0-1 0 0,-1-1 0 0 0,3 2 1 0 0,0 0 54 0 0,0 0 1 0 0,-1 0 0 0 0,1 1-1 0 0,-1-1 1 0 0,0 1 0 0 0,0-1-1 0 0,4 5 1 0 0,-3-3 186 0 0,1 1-1 0 0,-1-2 0 0 0,9 6 1 0 0,-11-7-208 0 0,1 0 0 0 0,-1 0 0 0 0,1 1 0 0 0,-1-1 0 0 0,0 0 0 0 0,0 1 0 0 0,0-1 0 0 0,0 1 0 0 0,-1 0 0 0 0,1-1 0 0 0,-1 1 0 0 0,2 4 0 0 0,12 41 1273 0 0,-7-19-679 0 0,-4-15-458 0 0,-1 1-1 0 0,-1 0 1 0 0,0-1 0 0 0,-1 1-1 0 0,-1 0 1 0 0,-1 15-1 0 0,0 31 467 0 0,19 176 1052 0 0,25 286 496 0 0,-31-463-1952 0 0,31 96 1 0 0,34 53 33 0 0,24 75-75 0 0,-25 51-155 0 0,-19 5 42 0 0,-42-246-102 0 0,63 455 143 0 0,-70-484-160 0 0,10 153 177 0 0,-19-225-234 0 0,1 1-1 0 0,-1-1 1 0 0,-3-8 0 0 0,0-3-10 0 0,-36-187-203 0 0,-6-35 193 0 0,35 173 62 0 0,-34-226-124 0 0,36 215 72 0 0,-52-370-229 0 0,-34 5 103 0 0,19 201 120 0 0,-41-167-48 0 0,93 265 96 0 0,6-1 0 0 0,6 0 0 0 0,9-165 0 0 0,5 255 26 0 0,3 0 0 0 0,2 1 0 0 0,3 0 0 0 0,2 0 0 0 0,29-82 0 0 0,-31 112 10 0 0,2 1 0 0 0,0 0 0 0 0,1 0 0 0 0,22-27 0 0 0,-9 17 67 0 0,57-54 0 0 0,-61 67-9 0 0,1 2 0 0 0,1 0 1 0 0,50-27-1 0 0,82-28 262 0 0,55-2 58 0 0,-75 31-192 0 0,170-50 189 0 0,-97 33-219 0 0,-42 9-39 0 0,368-130 100 0 0,-419 137-181 0 0,28-10-19 0 0,-53 21-73 0 0,-13 7-1036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2.87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105 144 8 0 0,'-42'78'982'0'0,"26"-50"2122"0"0,-24 56 1 0 0,38-80-2724 0 0,1 0 0 0 0,0 0-1 0 0,0 0 1 0 0,1 0 0 0 0,-1 0 0 0 0,1 0 0 0 0,0 0-1 0 0,1 6 1 0 0,-1-9-290 0 0,0 1-1 0 0,1-1 1 0 0,-1 0 0 0 0,0 0-1 0 0,1 0 1 0 0,0 0 0 0 0,-1 0-1 0 0,1 0 1 0 0,0-1-1 0 0,-1 1 1 0 0,1 0 0 0 0,0 0-1 0 0,0 0 1 0 0,0-1-1 0 0,-1 1 1 0 0,1 0 0 0 0,0-1-1 0 0,0 1 1 0 0,0 0-1 0 0,0-1 1 0 0,0 0 0 0 0,1 1-1 0 0,-1-1 1 0 0,0 0-1 0 0,0 1 1 0 0,0-1 0 0 0,0 0-1 0 0,0 0 1 0 0,0 0-1 0 0,0 0 1 0 0,1 0 0 0 0,0 0-1 0 0,5 0 267 0 0,0-1 0 0 0,0 0 0 0 0,10-2 0 0 0,-17 3-352 0 0,22-5 697 0 0,3-1 66 0 0,38-13-1 0 0,208-65 1518 0 0,-86 21-1759 0 0,-87 28-333 0 0,80-31 0 0 0,99-31-173 0 0,-261 93-115 0 0,0 0-1 0 0,0 1 1 0 0,0 1 0 0 0,19-1-1 0 0,-25 3-249 0 0,0 1-1 0 0,0 0 1 0 0,0 0-1 0 0,-1 1 1 0 0,1 0-1 0 0,0 0 1 0 0,17 8-1 0 0,-24-9 54 0 0,0 1-1 0 0,0-1 1 0 0,0 1-1 0 0,-1 0 0 0 0,1 0 1 0 0,0 0-1 0 0,-1 1 1 0 0,1-1-1 0 0,-1 0 1 0 0,0 1-1 0 0,0 0 0 0 0,0-1 1 0 0,0 1-1 0 0,0 0 1 0 0,-1 0-1 0 0,1 0 0 0 0,1 5 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3.1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227 529 1560 0 0,'-47'40'3320'0'0,"26"-21"-1508"0"0,0-1 1 0 0,-1-1 0 0 0,-1-2-1 0 0,-69 24 5600 0 0,98-49-6831 0 0,12-8 84 0 0,-3 6-475 0 0,2-1 0 0 0,0 2-1 0 0,1 0 1 0 0,0 2 0 0 0,0-1-1 0 0,1 2 1 0 0,0 1 0 0 0,35-9-1 0 0,267-46 405 0 0,177-46-248 0 0,-347 70-251 0 0,213-50-45 0 0,79-7-156 0 0,-357 78-519 0 0,-2-4 0 0 0,115-44 0 0 0,-117 34-615 0 0,3 5-75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5.22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4063.125"/>
      <inkml:brushProperty name="anchorY" value="-413569.90625"/>
      <inkml:brushProperty name="scaleFactor" value="0.5"/>
    </inkml:brush>
  </inkml:definitions>
  <inkml:trace contextRef="#ctx0" brushRef="#br0">843 98 88 0 0,'0'0'0'0'0,"1"-2"88"0"0,0-4 103 0 0,1-2-226 0 0,0-4 314 0 0,0 1-42 0 0,1-1 85 0 0,-1 1 82 0 0,-1 2-74 0 0,0 1-44 0 0,-1 1-90 0 0,-1 2 93 0 0,0 2-166 0 0,0 1 160 0 0,1 1-61 0 0,0 1-55 0 0,1 0-64 0 0,1 0 143 0 0,0 0-207 0 0,1 1 251 0 0,-1-1-124 0 0,0 0-34 0 0,0 0-4 0 0,-2 0 79 0 0,1 0-120 0 0,-1 1 206 0 0,-1 1-70 0 0,-1 2-30 0 0,-4 2-31 0 0,-2 2 135 0 0,-3 1-193 0 0,-4 4 257 0 0,-3 3-151 0 0,-4 4-26 0 0,-2 6-92 0 0,-4 3 93 0 0,-3 4-147 0 0,-4 4 126 0 0,-4 2-59 0 0,-1 4-48 0 0,-4 2-11 0 0,0 2 35 0 0,-1-1-80 0 0,-1 1 62 0 0,2-2-20 0 0,3-1-33 0 0,3-1-100 0 0,2-3 100 0 0,3-2-130 0 0,4-2 131 0 0,2-3-40 0 0,3-2-43 0 0,1-2-68 0 0,3-2 62 0 0,2-1-99 0 0,1-2-85 0 0,3-1-15 0 0,2-1-43 0 0,1-1-574 0 0,3 1-184 0 0,1 0 164 0 0,2-1-157 0 0,1-4-1415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03.86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200 1234 1856 0 0,'-2'-12'1103'0'0,"-1"0"0"0"0,0 0 0 0 0,0 0 0 0 0,-2 0 0 0 0,1 1 0 0 0,-12-20 0 0 0,12 25-602 0 0,0-1 0 0 0,-1 1 0 0 0,0 0 0 0 0,0 0 1 0 0,0 1-1 0 0,-1-1 0 0 0,0 1 0 0 0,0 1 0 0 0,0-1 0 0 0,-1 1 0 0 0,0 0 0 0 0,-7-3 0 0 0,12 6-332 0 0,0 0-1 0 0,0 0 0 0 0,0 0 0 0 0,0 0 0 0 0,0 1 0 0 0,-1-1 0 0 0,1 1 0 0 0,0-1 0 0 0,0 1 1 0 0,0 0-1 0 0,0 0 0 0 0,-4 0 0 0 0,5 0-121 0 0,0 1 1 0 0,0 0 0 0 0,0-1-1 0 0,0 1 1 0 0,0 0 0 0 0,0 0-1 0 0,0 0 1 0 0,0-1 0 0 0,0 1-1 0 0,0 0 1 0 0,0 0 0 0 0,0 0-1 0 0,1 0 1 0 0,-1 1-1 0 0,1-1 1 0 0,-1 0 0 0 0,0 0-1 0 0,1 0 1 0 0,0 0 0 0 0,-1 1-1 0 0,1-1 1 0 0,0 0 0 0 0,-1 2-1 0 0,-4 23 236 0 0,1-1 0 0 0,1 1 0 0 0,0 48 0 0 0,13 82-26 0 0,-5-94-112 0 0,16 336 427 0 0,2 40-295 0 0,46 84 7 0 0,43-75-228 0 0,-106-425-56 0 0,11 40 3 0 0,116 467 68 0 0,-118-456-67 0 0,53 341 49 0 0,-60-346-121 0 0,-8-59 23 0 0,-4-9-11 0 0,-4-13 9 0 0,3-1 13 0 0,0 0 0 0 0,1-1 0 0 0,-4-29 0 0 0,2 11-22 0 0,-118-563-324 0 0,24 209 271 0 0,-34-177 61 0 0,78 108 73 0 0,22-2-8 0 0,16-73 26 0 0,18 469 33 0 0,4 0-1 0 0,2 0 1 0 0,3 1-1 0 0,31-112 1 0 0,-26 130 29 0 0,1 2 1 0 0,2 0-1 0 0,3 1 0 0 0,0 0 0 0 0,3 2 1 0 0,1 1-1 0 0,45-53 0 0 0,-17 31 59 0 0,3 4 0 0 0,2 1 0 0 0,2 3-1 0 0,2 3 1 0 0,75-44 0 0 0,-90 65-78 0 0,2 2 0 0 0,1 2 1 0 0,57-18-1 0 0,-76 31-42 0 0,1 1 0 0 0,1 2 0 0 0,-1 2 0 0 0,1 0 0 0 0,0 2 0 0 0,50 2 1 0 0,-51 3-6 0 0,0 1 1 0 0,0 2 0 0 0,0 1 0 0 0,-1 1-1 0 0,0 1 1 0 0,-1 2 0 0 0,0 1 0 0 0,0 1 0 0 0,-1 2-1 0 0,-1 1 1 0 0,50 35 0 0 0,-45-25 7 0 0,-1 2-1 0 0,-2 2 1 0 0,0 0-1 0 0,-2 2 1 0 0,-1 1-1 0 0,-2 1 1 0 0,-1 1 0 0 0,-1 1-1 0 0,-3 1 1 0 0,0 1-1 0 0,-3 1 1 0 0,24 77-1 0 0,-31-75-34 0 0,-1 0 0 0 0,-1 0 0 0 0,-3 1 0 0 0,-2 0 0 0 0,-1 0 0 0 0,-2-1 0 0 0,-1 1 0 0 0,-17 78 0 0 0,-96 286-223 0 0,-30-14-47 0 0,-45 26 74 0 0,153-351 136 0 0,-3-3 0 0 0,-2-1 1 0 0,-3-2-1 0 0,-58 58 0 0 0,-65 40-126 0 0,159-151 163 0 0,0 0 0 0 0,0-1 0 0 0,-1 0 0 0 0,0-1 0 0 0,0 0 0 0 0,0 0 0 0 0,-16 5 0 0 0,22-9 10 0 0,0 0 0 0 0,0 0 0 0 0,0-1 0 0 0,0 1 0 0 0,0-1 0 0 0,0 0 0 0 0,0 0 0 0 0,-1 0 0 0 0,1-1 0 0 0,0 1 1 0 0,0-1-1 0 0,0 0 0 0 0,0 0 0 0 0,1-1 0 0 0,-1 1 0 0 0,0-1 0 0 0,0 0 0 0 0,1 0 0 0 0,-1 0 0 0 0,1 0 0 0 0,0 0 0 0 0,-1-1 0 0 0,-2-3 0 0 0,0 0-3 0 0,1 1-1 0 0,0-2 1 0 0,0 1 0 0 0,0 0-1 0 0,1-1 1 0 0,0 0 0 0 0,0 0-1 0 0,1 0 1 0 0,0-1 0 0 0,0 1-1 0 0,1-1 1 0 0,0 0 0 0 0,0 1-1 0 0,1-1 1 0 0,0 0 0 0 0,0 0-1 0 0,1 0 1 0 0,0 0 0 0 0,0 0-1 0 0,1 0 1 0 0,0 0 0 0 0,0 0-1 0 0,3-9 1 0 0,2-5 21 0 0,27-83 120 0 0,-25 86-127 0 0,0 0 0 0 0,1 1-1 0 0,16-25 1 0 0,-12 23 14 0 0,1 1-1 0 0,2 0 0 0 0,0 1 1 0 0,0 0-1 0 0,29-22 1 0 0,-33 31-11 0 0,1 0 0 0 0,0 1 1 0 0,0 1-1 0 0,1 0 1 0 0,-1 1-1 0 0,1 0 1 0 0,1 1-1 0 0,-1 1 0 0 0,30-5 1 0 0,-21 6 15 0 0,1 0 1 0 0,-1 2-1 0 0,1 1 0 0 0,-1 1 1 0 0,1 1-1 0 0,39 8 0 0 0,-22 0 5 0 0,-1 1 1 0 0,0 2-1 0 0,0 2 0 0 0,-2 1 0 0 0,0 3 0 0 0,37 23 0 0 0,181 150 302 0 0,-15 23-24 0 0,64 115 102 0 0,-85-82-160 0 0,147 157 16 0 0,-319-345-244 0 0,81 96 80 0 0,-87-109-75 0 0,56 49 0 0 0,-58-61-27 0 0,126 102 46 0 0,-139-117-45 0 0,1-1 0 0 0,1-2 1 0 0,1-1-1 0 0,41 16 0 0 0,-37-19-50 0 0,0-2-1 0 0,1-2 0 0 0,64 9 0 0 0,-78-16-27 0 0,0-1 0 0 0,0-1 1 0 0,0 0-1 0 0,0-2 0 0 0,0 0 0 0 0,0-2 1 0 0,38-11-1 0 0,-23 2-330 0 0,0-1 0 0 0,-1-3 0 0 0,0 0 0 0 0,-1-3-1 0 0,-2 0 1 0 0,0-3 0 0 0,31-27 0 0 0,14-18-1635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18.13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558 1256 512 0 0,'-53'-23'8255'0'0,"16"12"-4890"0"0,24 8-1916 0 0,13 3-1409 0 0,-1 0 1 0 0,1 0-1 0 0,0 1 1 0 0,-1-1-1 0 0,1 0 1 0 0,0 1-1 0 0,-1-1 1 0 0,1 0-1 0 0,0 1 1 0 0,-1-1-1 0 0,1 0 1 0 0,0 1-1 0 0,0-1 1 0 0,-1 1-1 0 0,1-1 1 0 0,0 1-1 0 0,0-1 1 0 0,0 1-1 0 0,-1-1 1 0 0,1 0-1 0 0,0 1 1 0 0,0-1-1 0 0,0 1 1 0 0,0-1-1 0 0,0 1 1 0 0,0-1-1 0 0,0 1 1 0 0,0-1-1 0 0,0 1 1 0 0,1 0 0 0 0,0 16 653 0 0,1 0 0 0 0,0 0 0 0 0,2 0 0 0 0,8 26 0 0 0,3 13-8 0 0,126 760 2666 0 0,-89-366-2705 0 0,0 179-291 0 0,-31-297-264 0 0,37 462-20 0 0,-16-431-60 0 0,-16-144-8 0 0,-8 51-288 0 0,-18-269 266 0 0,0 0 0 0 0,1-1 0 0 0,-1 1 1 0 0,0 0-1 0 0,0-1 0 0 0,0 1 0 0 0,0-1 1 0 0,0 1-1 0 0,0 0 0 0 0,0-1 0 0 0,0 1 1 0 0,-1 0-1 0 0,1-1 0 0 0,0 1 0 0 0,0-1 1 0 0,0 1-1 0 0,-1-1 0 0 0,1 1 0 0 0,0 0 0 0 0,-1-1 1 0 0,1 1-1 0 0,0-1 0 0 0,-1 1 0 0 0,1-1 1 0 0,-1 0-1 0 0,1 1 0 0 0,-1-1 0 0 0,1 1 1 0 0,-1-1-1 0 0,1 0 0 0 0,-2 1 0 0 0,1-1-42 0 0,0-1 0 0 0,0 1 0 0 0,0 0-1 0 0,-1-1 1 0 0,1 1 0 0 0,0-1 0 0 0,0 1 0 0 0,0-1-1 0 0,0 0 1 0 0,0 0 0 0 0,0 1 0 0 0,0-1-1 0 0,0 0 1 0 0,0 0 0 0 0,1 0 0 0 0,-1 0 0 0 0,-1-1-1 0 0,-5-9-153 0 0,-1 0 0 0 0,1 0 0 0 0,1 0 0 0 0,0-1 0 0 0,-6-18 0 0 0,-19-67-366 0 0,23 68 427 0 0,-71-292-726 0 0,-8-344 487 0 0,38 251 380 0 0,-18 3 54 0 0,-26 63 109 0 0,-26 12 338 0 0,-59-255 437 0 0,87 118-64 0 0,78 351-265 0 0,5-240 0 0 0,13 309-384 0 0,1 0 0 0 0,3 0 0 0 0,3 0 0 0 0,1 1 0 0 0,3 1-1 0 0,2 0 1 0 0,2 2 0 0 0,2 0 0 0 0,29-46 0 0 0,38-40 368 0 0,-72 114-475 0 0,0 0 0 0 0,2 1-1 0 0,39-33 1 0 0,-26 30 25 0 0,1 1 0 0 0,1 1 0 0 0,1 2 1 0 0,1 1-1 0 0,53-18 0 0 0,-34 18 1 0 0,0 3-1 0 0,2 2 1 0 0,64-6 0 0 0,-57 13-38 0 0,0 3 0 0 0,0 3 0 0 0,84 11 0 0 0,-67 1-3 0 0,0 3 0 0 0,92 30 0 0 0,72 50 9 0 0,-216-81-72 0 0,-1 0 0 0 0,-1 2 0 0 0,0 2-1 0 0,-1 0 1 0 0,-1 2 0 0 0,-1 0 0 0 0,-1 2 0 0 0,0 0 0 0 0,-2 2-1 0 0,-1 0 1 0 0,26 41 0 0 0,-28-34 1 0 0,0 1-1 0 0,-2 0 1 0 0,-2 2-1 0 0,-1 0 1 0 0,-1 0-1 0 0,-2 1 0 0 0,-1 0 1 0 0,-2 1-1 0 0,4 65 1 0 0,-10-39-3 0 0,-14 122 1 0 0,-27 60 7 0 0,-75 248-50 0 0,80-376-55 0 0,-6-1-1 0 0,-62 124 0 0 0,69-176 16 0 0,-2-1 1 0 0,-51 66-1 0 0,52-83-26 0 0,-3-1 1 0 0,-1-2-1 0 0,-50 42 0 0 0,-37 11-194 0 0,100-79 204 0 0,0-1-1 0 0,-1-1 1 0 0,-33 13 0 0 0,51-24 51 0 0,1 1 1 0 0,-2-2-1 0 0,1 1 1 0 0,0-1-1 0 0,0-1 1 0 0,-1 0-1 0 0,1 0 1 0 0,-1-1-1 0 0,1 0 0 0 0,0 0 1 0 0,-15-3-1 0 0,23 2 19 0 0,0 1 0 0 0,0 0 0 0 0,-1 0 0 0 0,1-1 0 0 0,0 1 0 0 0,0-1-1 0 0,0 1 1 0 0,-1-1 0 0 0,1 1 0 0 0,0-1 0 0 0,0 0 0 0 0,0 0 0 0 0,0 1 0 0 0,0-1 0 0 0,1 0-1 0 0,-1 0 1 0 0,0 0 0 0 0,0 0 0 0 0,0 0 0 0 0,1 0 0 0 0,-1 0 0 0 0,0 0 0 0 0,1-1 0 0 0,-1 1-1 0 0,1 0 1 0 0,0 0 0 0 0,-1 0 0 0 0,1-1 0 0 0,0 1 0 0 0,0 0 0 0 0,0 0 0 0 0,0-1 0 0 0,0 1-1 0 0,0 0 1 0 0,0-2 0 0 0,1-3 1 0 0,1 0 0 0 0,-1 0-1 0 0,1 1 1 0 0,0-1 0 0 0,6-9-1 0 0,0 0 7 0 0,1 0 0 0 0,1 1 0 0 0,0 0 0 0 0,1 1 0 0 0,16-15 0 0 0,68-55 32 0 0,-60 55 6 0 0,1 1 1 0 0,1 3-1 0 0,2 0 0 0 0,0 3 1 0 0,2 1-1 0 0,0 3 0 0 0,85-26 1 0 0,-95 36-14 0 0,-1 2 1 0 0,1 0-1 0 0,0 2 1 0 0,0 2 0 0 0,35 2-1 0 0,-40 1-8 0 0,-1 1-1 0 0,0 1 1 0 0,0 2 0 0 0,0 1-1 0 0,-1 0 1 0 0,43 21-1 0 0,-15-2 15 0 0,-1 2 0 0 0,-1 3 0 0 0,-1 2-1 0 0,-2 2 1 0 0,-2 2 0 0 0,-1 2 0 0 0,-2 2-1 0 0,-2 1 1 0 0,-2 2 0 0 0,-2 2 0 0 0,-2 2-1 0 0,-1 1 1 0 0,-3 1 0 0 0,23 55 0 0 0,72 229 68 0 0,-28 8-28 0 0,7 18-46 0 0,107 182 5 0 0,-152-422-49 0 0,5-3 0 0 0,106 146-1 0 0,-123-201-134 0 0,3-1 0 0 0,3-3 0 0 0,89 76 0 0 0,-128-122-3 0 0,0-2 1 0 0,30 18-1 0 0,-36-24 62 0 0,0 0-1 0 0,1-1 1 0 0,0 0 0 0 0,0 0-1 0 0,-1-1 1 0 0,1 0 0 0 0,12 1 0 0 0,-6-2-129 0 0,0 0 0 0 0,0-1 0 0 0,0-1 0 0 0,0 0 0 0 0,-1-1 0 0 0,21-6 0 0 0,-25 5 56 0 0,-1 0 0 0 0,1-1 1 0 0,-1 0-1 0 0,0-1 0 0 0,0 0 1 0 0,0 0-1 0 0,-1-1 0 0 0,0-1 1 0 0,0 1-1 0 0,10-11 1 0 0,16-22-318 0 0,-2 0 0 0 0,-2-3 0 0 0,39-69 1 0 0,58-145-72 0 0,-78 134 498 0 0,34-127 1 0 0,-70 207 63 0 0,29-112-17 0 0,27-185 0 0 0,-6-162 237 0 0,-29-127 605 0 0,-34 603-645 0 0,0 1-1 0 0,-2-1 0 0 0,-1 1 0 0 0,0-1 1 0 0,-2 1-1 0 0,-13-38 0 0 0,17 58-97 0 0,-1 1 1 0 0,0-1-1 0 0,0 0 0 0 0,0 1 0 0 0,-1-1 0 0 0,1 1 0 0 0,-1 0 0 0 0,0 0 0 0 0,1 0 0 0 0,-2 0 0 0 0,1 0 0 0 0,-4-2 0 0 0,6 4-58 0 0,-1 0-1 0 0,1 1 1 0 0,-1-1 0 0 0,1 0 0 0 0,-1 1 0 0 0,1-1 0 0 0,-1 1-1 0 0,1 0 1 0 0,-1-1 0 0 0,0 1 0 0 0,1 0 0 0 0,-1 0 0 0 0,1 0-1 0 0,-1 0 1 0 0,0 0 0 0 0,1 0 0 0 0,-1 1 0 0 0,1-1 0 0 0,-1 1-1 0 0,1-1 1 0 0,-1 1 0 0 0,1-1 0 0 0,-1 1 0 0 0,1 0 0 0 0,-1 0-1 0 0,1-1 1 0 0,0 1 0 0 0,0 0 0 0 0,-1 0 0 0 0,1 0 0 0 0,0 1-1 0 0,0-1 1 0 0,0 0 0 0 0,-1 2 0 0 0,-12 13 223 0 0,-13 24 1 0 0,22-33-220 0 0,1 0 0 0 0,0 1 0 0 0,1 0 0 0 0,0 0 0 0 0,0 0 0 0 0,-2 9-1 0 0,-4 25 67 0 0,2 0-1 0 0,2 1 0 0 0,2 0 0 0 0,2 0 1 0 0,4 49-1 0 0,71 351 180 0 0,-57-357-252 0 0,6 28 9 0 0,5-1 0 0 0,48 121 0 0 0,-51-172-22 0 0,3 0 0 0 0,2-2 0 0 0,3-2 0 0 0,3-1 0 0 0,49 62 0 0 0,-42-67-6 0 0,3-2 0 0 0,63 54-1 0 0,-69-72-3 0 0,1-1 0 0 0,2-2 0 0 0,73 37 0 0 0,16-6-10 0 0,-103-50-3 0 0,0-1 1 0 0,54 9 0 0 0,-19-11 5 0 0,-1-3 0 0 0,1-2 0 0 0,0-4 0 0 0,84-12-1 0 0,-98 6 5 0 0,0-2-1 0 0,-1-3 0 0 0,0-2 0 0 0,-1-2 1 0 0,0-1-1 0 0,-2-3 0 0 0,0-2 0 0 0,-2-2 0 0 0,-1-2 1 0 0,79-64-1 0 0,-78 53 2 0 0,-2-2 1 0 0,-2-2-1 0 0,-2-2 1 0 0,-2-1-1 0 0,-2-2 1 0 0,-2-1-1 0 0,-2-1 1 0 0,-2-2-1 0 0,32-82 0 0 0,-26 35-4 0 0,-4-1-1 0 0,18-113 0 0 0,13-210 9 0 0,-51 320-6 0 0,-4 0-1 0 0,-5-1 1 0 0,-4 1 0 0 0,-29-173 0 0 0,2 125 12 0 0,-7 2-1 0 0,-6 1 1 0 0,-7 2 0 0 0,-101-205 0 0 0,19 118 66 0 0,105 192-48 0 0,-2 1 0 0 0,-1 2 0 0 0,-51-48 0 0 0,62 68-17 0 0,-1 1 0 0 0,0 1 0 0 0,-2 1 1 0 0,1 1-1 0 0,-2 1 0 0 0,-34-14 1 0 0,41 20-13 0 0,1 2 1 0 0,-2 0 0 0 0,1 0 0 0 0,0 2 0 0 0,0 0 0 0 0,-1 1 0 0 0,1 1 0 0 0,-1 0 0 0 0,-18 3 0 0 0,-11 4 13 0 0,-88 26 1 0 0,63-10-7 0 0,1 2 1 0 0,1 4-1 0 0,2 3 0 0 0,1 3 0 0 0,-110 77 1 0 0,-301 278 3 0 0,425-339-47 0 0,1 2 0 0 0,3 2-1 0 0,2 3 1 0 0,3 2 0 0 0,3 1-1 0 0,-46 93 1 0 0,56-86-13 0 0,2 0 0 0 0,4 2 0 0 0,4 1 0 0 0,2 1 0 0 0,-15 127 0 0 0,27-129-54 0 0,4 1 0 0 0,2 0 0 0 0,19 135-1 0 0,70 201-448 0 0,-19-200 145 0 0,-52-165 244 0 0,2-1 0 0 0,45 68 0 0 0,-48-85 10 0 0,1-1 0 0 0,1 0 0 0 0,1-2-1 0 0,1 0 1 0 0,30 22 0 0 0,-32-29-57 0 0,1-1-1 0 0,0-1 1 0 0,1 0-1 0 0,0-2 1 0 0,1 0-1 0 0,0-2 1 0 0,30 8 0 0 0,-27-11-202 0 0,-1 0 0 0 0,1-2 0 0 0,-1-1 1 0 0,1-1-1 0 0,0-1 0 0 0,0-1 1 0 0,0-1-1 0 0,-1-2 0 0 0,38-9 0 0 0,-25 2-268 0 0,-1-2-1 0 0,0-1 1 0 0,0-2-1 0 0,-2-1 1 0 0,49-33-1 0 0,-21 6 224 0 0,-2-3-1 0 0,-2-2 1 0 0,-2-3 0 0 0,69-83-1 0 0,167-258 399 0 0,-175 232 556 0 0,7 5 1 0 0,193-187-1 0 0,-280 305 55 0 0,-1 0 0 0 0,-2-3 0 0 0,41-63-1 0 0,-57 61 1673 0 0,-23 51-1522 0 0,2 0 0 0 0,-6 16-1 0 0,2 4-374 0 0,-5 16 185 0 0,2 0-1 0 0,-7 87 1 0 0,13-23-156 0 0,6 0 1 0 0,16 116-1 0 0,-7-146-261 0 0,49 260 230 0 0,-37-253-225 0 0,39 94-1 0 0,-42-130-25 0 0,3-1 0 0 0,2-1 0 0 0,36 51 0 0 0,-22-45-5 0 0,1-3 1 0 0,3 0 0 0 0,87 76-1 0 0,-89-92-53 0 0,2-2 0 0 0,0-2 0 0 0,2-2 0 0 0,1-2 0 0 0,53 22 0 0 0,-57-33 2 0 0,1-1 0 0 0,0-2 0 0 0,1-1 1 0 0,0-3-1 0 0,0-2 0 0 0,1-2 0 0 0,0-1 1 0 0,0-3-1 0 0,0-2 0 0 0,-1-1 0 0 0,62-13 0 0 0,-60 6-12 0 0,-1-2 0 0 0,-1-2 0 0 0,0-2 0 0 0,-1-2 0 0 0,0-2-1 0 0,-2-2 1 0 0,60-40 0 0 0,-38 14 14 0 0,-1-3-1 0 0,-3-2 1 0 0,-2-2 0 0 0,-2-4-1 0 0,69-96 1 0 0,-31 17 30 0 0,89-177-1 0 0,50-165 42 0 0,-112 186-20 0 0,-87 197-20 0 0,22-113 1 0 0,-37 121-1 0 0,-5 0 0 0 0,3-126 0 0 0,-16 74 53 0 0,-22-171-1 0 0,8 218-27 0 0,-3 2 0 0 0,-53-164 0 0 0,49 196-8 0 0,-57-106 0 0 0,60 134-33 0 0,-1 1 0 0 0,-2 1 1 0 0,-1 0-1 0 0,-45-45 0 0 0,36 46 19 0 0,-2 1-1 0 0,-1 1 1 0 0,-1 2-1 0 0,-60-33 1 0 0,64 43-23 0 0,0 1 0 0 0,-1 1 1 0 0,-1 2-1 0 0,0 1 0 0 0,0 1 1 0 0,-45-5-1 0 0,5 7 16 0 0,-124 2 1 0 0,152 7-38 0 0,0 3 1 0 0,1 1 0 0 0,-1 2 0 0 0,-45 15-1 0 0,26-1-2 0 0,1 3 0 0 0,1 3-1 0 0,1 2 1 0 0,1 3 0 0 0,-55 41-1 0 0,61-33-25 0 0,1 2-1 0 0,3 3 1 0 0,2 1 0 0 0,2 3-1 0 0,2 1 1 0 0,-68 105-1 0 0,-153 297-13 0 0,97-159-47 0 0,-70 152-132 0 0,201-361-30 0 0,3 1 1 0 0,4 2 0 0 0,-27 131-1 0 0,47-154-90 0 0,2 0-1 0 0,3 1 1 0 0,3-1-1 0 0,3 1 1 0 0,16 118-1 0 0,-6-121-1636 0 0,3 0 0 0 0,3-1 0 0 0,32 79 0 0 0,-7-45-2597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4:19.0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201 590 1280 0 0,'-32'28'4392'0'0,"25"-23"-3511"0"0,-15 15 1762 0 0,4 2-1762 0 0,8-7 115 0 0,1 1 0 0 0,1 1 0 0 0,0 0 0 0 0,-10 33 1 0 0,-11 73 755 0 0,12-7-538 0 0,-4 149 0 0 0,19 120 107 0 0,3-212-597 0 0,-1 109 161 0 0,1 333 226 0 0,16-4-508 0 0,25-222-437 0 0,-38-367-148 0 0,-2-1 21 0 0,2-1 0 0 0,1 0 0 0 0,7 22 1 0 0,-12-41-36 0 0,1 0 1 0 0,-1 0 0 0 0,0 0 0 0 0,1 0 0 0 0,-1 0 0 0 0,1-1-1 0 0,-1 1 1 0 0,1 0 0 0 0,0 0 0 0 0,-1 0 0 0 0,1-1 0 0 0,0 1-1 0 0,-1 0 1 0 0,1-1 0 0 0,1 2 0 0 0,-2-2 0 0 0,1 0 0 0 0,-1 0 0 0 0,1 0 1 0 0,-1 0-1 0 0,0 0 0 0 0,1 0 0 0 0,-1 0 0 0 0,1 0 0 0 0,-1 0 0 0 0,0 0 0 0 0,1 0 1 0 0,-1 0-1 0 0,1 0 0 0 0,-1 0 0 0 0,0-1 0 0 0,1 1 0 0 0,-1 0 0 0 0,0 0 0 0 0,1 0 1 0 0,-1 0-1 0 0,1-1 0 0 0,-1 1 0 0 0,0 0 0 0 0,0 0 0 0 0,1-1 0 0 0,1-1 17 0 0,-1 0 0 0 0,1 0-1 0 0,-1 0 1 0 0,1-1 0 0 0,-1 1 0 0 0,0 0-1 0 0,0-1 1 0 0,0 1 0 0 0,1-5 0 0 0,4-22 95 0 0,-1 0 1 0 0,2-46-1 0 0,-6-60 26 0 0,-2 70-78 0 0,-22-569 287 0 0,7 315-243 0 0,16-435 119 0 0,74 6 80 0 0,34 160 186 0 0,-105 574-470 0 0,1-4 20 0 0,0 1 0 0 0,0 0-1 0 0,2 0 1 0 0,0 0 0 0 0,14-25-1 0 0,-12 28 11 0 0,-7 11-27 0 0,1-1 1 0 0,0 0-1 0 0,0 1 0 0 0,1 0 0 0 0,-1-1 1 0 0,4-3-1 0 0,-5 7-22 0 0,0-1 0 0 0,0 0 0 0 0,-1 1 1 0 0,1-1-1 0 0,0 1 0 0 0,0 0 0 0 0,0-1 1 0 0,0 1-1 0 0,0-1 0 0 0,0 1 0 0 0,0 0 1 0 0,0 0-1 0 0,0 0 0 0 0,0 0 0 0 0,0 0 1 0 0,0 0-1 0 0,0 0 0 0 0,0 0 0 0 0,0 0 1 0 0,0 0-1 0 0,0 0 0 0 0,0 0 0 0 0,0 1 1 0 0,0-1-1 0 0,0 0 0 0 0,0 1 0 0 0,0-1 0 0 0,0 1 1 0 0,0-1-1 0 0,0 2 0 0 0,10 5 26 0 0,0 1 1 0 0,0 0-1 0 0,-1 1 0 0 0,13 14 0 0 0,33 46 28 0 0,-25-30-30 0 0,5 7 32 0 0,-3 2 0 0 0,46 86 0 0 0,38 114 46 0 0,-53-108 9 0 0,-23-53-86 0 0,109 225-24 0 0,15-10 80 0 0,-117-227-52 0 0,16 30 23 0 0,-54-88-53 0 0,71 122 24 0 0,-63-111-14 0 0,2-1 0 0 0,43 46 1 0 0,-56-66-5 0 0,1 0 0 0 0,0 0 1 0 0,0-1-1 0 0,1 0 0 0 0,0-1 1 0 0,0 0-1 0 0,0 0 0 0 0,1-1 1 0 0,0-1-1 0 0,-1 1 0 0 0,1-1 1 0 0,1-1-1 0 0,-1 0 0 0 0,0 0 1 0 0,0-1-1 0 0,13 0 1 0 0,-10-2-3 0 0,-1 0 1 0 0,1 0-1 0 0,0-1 1 0 0,-1-1 0 0 0,0 0-1 0 0,1 0 1 0 0,-1-2 0 0 0,0 1-1 0 0,-1-1 1 0 0,1-1 0 0 0,-1 0-1 0 0,19-15 1 0 0,-9 3 23 0 0,0 0 0 0 0,-2-1 0 0 0,0-2 0 0 0,-2 0 0 0 0,19-27 0 0 0,65-122 91 0 0,-34 38-35 0 0,-6-2 1 0 0,79-255 0 0 0,24-146-41 0 0,-160 524-48 0 0,19-64 9 0 0,56-126 0 0 0,-38 111 11 0 0,31-54 9 0 0,13 22 98 0 0,-72 107-131 0 0,18-18 0 0 0,-26 28 9 0 0,0 0-1 0 0,1 1 1 0 0,0 0-1 0 0,0 0 1 0 0,0 0-1 0 0,12-5 1 0 0,-9 7-6 0 0,1-1 1 0 0,0 2 0 0 0,-1-1 0 0 0,1 1 0 0 0,12 1-1 0 0,-19 0 5 0 0,1 1-1 0 0,0-1 0 0 0,-1 1 1 0 0,0 0-1 0 0,1 0 0 0 0,-1 1 1 0 0,1-1-1 0 0,-1 1 0 0 0,0-1 1 0 0,0 1-1 0 0,0 0 0 0 0,0 0 1 0 0,0 1-1 0 0,-1-1 0 0 0,1 0 1 0 0,3 5-1 0 0,0-1 5 0 0,-1 1 1 0 0,0 0-1 0 0,0 0 1 0 0,0 1-1 0 0,-1 0 1 0 0,4 8-1 0 0,9 35 65 0 0,-2 0 0 0 0,10 68 0 0 0,-23-104-62 0 0,103 724 127 0 0,-74-390-59 0 0,34 338-6 0 0,30 18-50 0 0,5 57-43 0 0,-75-551 41 0 0,1 57-13 0 0,-17-174-8 0 0,9 412-102 0 0,-38-246-111 0 0,17-236 166 0 0,-4 33-93 0 0,-3 26-268 0 0,5-39-1454 0 0,-10 46 0 0 0,10-59-513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38.36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47489.5"/>
      <inkml:brushProperty name="anchorY" value="-416258.5"/>
      <inkml:brushProperty name="scaleFactor" value="0.5"/>
    </inkml:brush>
  </inkml:definitions>
  <inkml:trace contextRef="#ctx0" brushRef="#br0">0 787 88 0 0,'0'0'0'0'0,"0"-4"88"0"0,0-5 467 0 0,0-3-451 0 0,1-1 559 0 0,4 0-571 0 0,4 1 128 0 0,7 0-139 0 0,6 1 67 0 0,4 0-73 0 0,3 0-55 0 0,1 1-14 0 0,1 0 26 0 0,0 1-40 0 0,-2 0 40 0 0,-2 2-12 0 0,-2 0-14 0 0,-1 1 14 0 0,-3 2 50 0 0,-1 0-51 0 0,-1 0 187 0 0,-1 1-45 0 0,-1 1 22 0 0,-1 0 57 0 0,1 1 58 0 0,0 1-31 0 0,1-1 137 0 0,1 2-74 0 0,0 0-20 0 0,3 2-75 0 0,1 1 92 0 0,2 1-99 0 0,3 0 76 0 0,1 0-32 0 0,3-1-28 0 0,3 1-75 0 0,4-1 103 0 0,2 0-92 0 0,5 0 150 0 0,2-2-81 0 0,5-1 10 0 0,4 0-19 0 0,4-1 12 0 0,4-1 13 0 0,3 0-12 0 0,3 0-24 0 0,0 0-40 0 0,1 1-74 0 0,0 2 92 0 0,2 0-118 0 0,0 2 91 0 0,0 0-56 0 0,3 3-31 0 0,2 1-46 0 0,4 0 56 0 0,5 0-68 0 0,4 1 57 0 0,4-3 1 0 0,4 0-9 0 0,4-2 33 0 0,4 0-37 0 0,4 0 22 0 0,3-1 2 0 0,3-1-11 0 0,2 0 14 0 0,4-3 5 0 0,4 0-2 0 0,4-3 30 0 0,5 0 76 0 0,3-1-57 0 0,0-1 32 0 0,0-1-139 0 0,0 1 76 0 0,2-2-67 0 0,2 1 147 0 0,2-1-52 0 0,1-1 3 0 0,2 0-99 0 0,4-1 120 0 0,2 0-125 0 0,5 0 177 0 0,2 0-127 0 0,2 2-5 0 0,3 0-34 0 0,3 1 50 0 0,3 1-28 0 0,4 2 37 0 0,1 0-9 0 0,0 2-33 0 0,1 2-65 0 0,1 2 54 0 0,-1 3-77 0 0,2 0 152 0 0,-3 2-83 0 0,0 2 48 0 0,3 0-86 0 0,4 0 16 0 0,5 0 10 0 0,6-2-63 0 0,4-1 38 0 0,2-1-14 0 0,4 0 124 0 0,3-2-34 0 0,1-1 45 0 0,-2 1-54 0 0,-4-1-21 0 0,-7-1 4 0 0,-2 0 23 0 0,0 0-8 0 0,0-1 32 0 0,4 0-54 0 0,2 0 16 0 0,1 0-15 0 0,3 0 77 0 0,3-1-4 0 0,2-1-23 0 0,3 0-26 0 0,-1 0 16 0 0,-5 0 29 0 0,-3 1-93 0 0,-5 1 47 0 0,-3 2-54 0 0,0 2 42 0 0,0 1-14 0 0,2 2 4 0 0,4 0-75 0 0,4 1 78 0 0,4-1-93 0 0,3 0 102 0 0,1 1-21 0 0,-1 1-20 0 0,1 1-47 0 0,-2 0 58 0 0,-3 0-67 0 0,-4 1 66 0 0,-4-1-29 0 0,-4-1 19 0 0,2 0 33 0 0,3-1-19 0 0,5-1 18 0 0,6-1-23 0 0,1-1 63 0 0,2 1-29 0 0,1-1 3 0 0,0 1 0 0 0,-1 0-29 0 0,-3 2-20 0 0,-6-1 60 0 0,-5 0-1 0 0,-3 0-110 0 0,-2 0 147 0 0,2-1-132 0 0,5 1 105 0 0,1-2-30 0 0,4 0-38 0 0,2-2 70 0 0,4 0-23 0 0,3-2 27 0 0,4 0-62 0 0,-3-1 19 0 0,-3 0-27 0 0,-2 0 62 0 0,-4 0-38 0 0,0-1 33 0 0,2-2-102 0 0,3 1 29 0 0,1-1-13 0 0,4 0-18 0 0,3-1 23 0 0,3-1-8 0 0,0 0 3 0 0,-2-1 38 0 0,-6 2-68 0 0,-5-1 41 0 0,-6 1 61 0 0,-7 0-93 0 0,-4 1 125 0 0,-4-1-19 0 0,-3 1-10 0 0,2-1-39 0 0,-1 1 20 0 0,1 0-56 0 0,4 0 108 0 0,-1-1-71 0 0,0 0 43 0 0,3 1-95 0 0,-1-1 55 0 0,0 0-48 0 0,-4-1 78 0 0,-4-1-52 0 0,-5 0 46 0 0,-4-2-77 0 0,0-1 4 0 0,1-2-5 0 0,4 0-20 0 0,2 0 4 0 0,2-2 17 0 0,3 0 60 0 0,0 0-63 0 0,1-1 88 0 0,-1-1-72 0 0,-3 1-15 0 0,-5 0 4 0 0,-4 0 117 0 0,-6 2-26 0 0,-5 0 24 0 0,-5 1-179 0 0,-5 1 25 0 0,-5 2-9 0 0,-1 0 87 0 0,-1 0-63 0 0,-2 1 90 0 0,0 2-34 0 0,-2 0 3 0 0,-4 1 39 0 0,-1 2-78 0 0,-1 0 25 0 0,1 2-10 0 0,2-1-56 0 0,-1 1-12 0 0,-1 1-19 0 0,-2-1 86 0 0,-3 0 1 0 0,-3 0 13 0 0,-4 0 2 0 0,-4 0-9 0 0,-4 0-6 0 0,-2-1 86 0 0,-2 0-148 0 0,-1-1 122 0 0,1-2-150 0 0,-1-1 51 0 0,1-1 75 0 0,3-2-35 0 0,0 0 26 0 0,1-1-4 0 0,0 1-27 0 0,-4 0 8 0 0,-2-1 5 0 0,-4 3 16 0 0,-1 0-50 0 0,-2 1 34 0 0,-2 1 17 0 0,-4-1-53 0 0,-2 0-29 0 0,-3-1 53 0 0,-3 1-19 0 0,-2 0 34 0 0,-5-1-64 0 0,-3 0 29 0 0,-6-1-38 0 0,-1 0-103 0 0,-2-2 121 0 0,-2 0-136 0 0,0-1-72 0 0,-2-1 66 0 0,-1-2-58 0 0,-1-2-41 0 0,0-2-146 0 0,2-3 111 0 0,2-3-511 0 0,4-2-51 0 0,3-3-105 0 0,8-1-999 0 0,6-3 205 0 0,7-2 92 0 0,8 0-1023 0 0,6 0 134 0 0,3 2 333 0 0,-22 7-2113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47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77527.0625"/>
      <inkml:brushProperty name="anchorY" value="-423488.15625"/>
      <inkml:brushProperty name="scaleFactor" value="0.5"/>
    </inkml:brush>
  </inkml:definitions>
  <inkml:trace contextRef="#ctx0" brushRef="#br0">76 129 0 0 0,'0'0'0'0'0,"-3"-3"0"0"0,-4-3 149 0 0,-1-1-107 0 0,-3-2 226 0 0,1-2 77 0 0,1 1-143 0 0,1 0 178 0 0,2 0-91 0 0,0 1-65 0 0,3 0 49 0 0,0 1 82 0 0,2 0-137 0 0,1 2 214 0 0,-1 1-74 0 0,3 0-38 0 0,-1 1 27 0 0,1 1 156 0 0,1 0-234 0 0,0 2 377 0 0,0 0-150 0 0,1 1-87 0 0,1 1-2 0 0,0 3 159 0 0,0 2-278 0 0,1 2 377 0 0,-1 3-161 0 0,2 2-85 0 0,-1 4 33 0 0,3 2 27 0 0,0 1-126 0 0,1 4 170 0 0,2 2-100 0 0,0 2-71 0 0,0 4-52 0 0,0 1 119 0 0,0 1-221 0 0,0 4 236 0 0,1 1-130 0 0,1 3-7 0 0,2 2-50 0 0,0 2 37 0 0,1 1-128 0 0,0 2 8 0 0,1 1 76 0 0,0 2-65 0 0,0 1 13 0 0,1 1 44 0 0,1 3-89 0 0,1 0 111 0 0,-2 3-52 0 0,2 2 7 0 0,-2 2-130 0 0,-1 3 166 0 0,1 3-167 0 0,0 2 180 0 0,0 1-52 0 0,1 2-104 0 0,1 0 73 0 0,0 1 9 0 0,1 1-61 0 0,3 0 12 0 0,1-1-6 0 0,3-1-29 0 0,1-1 27 0 0,2 0 46 0 0,0 0-32 0 0,0-2 5 0 0,0 0 36 0 0,-1 0-104 0 0,0-1 12 0 0,-1 1 86 0 0,-1 0-122 0 0,0 1 133 0 0,-1 0-78 0 0,-1 2 6 0 0,-2 2-1 0 0,0 4-39 0 0,1 4 76 0 0,0 3-53 0 0,1 1-10 0 0,1 3 23 0 0,0 1-66 0 0,0 3 10 0 0,0 1 22 0 0,1 2-9 0 0,0 0 23 0 0,1 1-24 0 0,2 0-77 0 0,0 0 190 0 0,-1 0-228 0 0,1 0 259 0 0,-1 0-143 0 0,0 0 8 0 0,-1-1-26 0 0,1 1-26 0 0,1-2 32 0 0,0 0-40 0 0,-1-2 49 0 0,0-1-33 0 0,-2-3-36 0 0,-1-1 57 0 0,-1-2-66 0 0,1-2 38 0 0,0-2 17 0 0,0 1 40 0 0,1 2-36 0 0,0 1 23 0 0,0 4-16 0 0,-1 3 33 0 0,0 3 8 0 0,-1 3 28 0 0,-1 4-146 0 0,0 4 72 0 0,-2 2-84 0 0,1 2 141 0 0,-2 0-117 0 0,1 1 20 0 0,1 1-24 0 0,1 2 3 0 0,1 1-31 0 0,1 0 101 0 0,0 1 7 0 0,1-2 40 0 0,0-2-173 0 0,-1-1 118 0 0,2-3-126 0 0,-1-2 117 0 0,1-3 20 0 0,0-2 14 0 0,1 0-164 0 0,2-1 124 0 0,2 0-156 0 0,1 2 200 0 0,-1 0-88 0 0,0 1 11 0 0,-1 2-17 0 0,-1 2 21 0 0,0 3 11 0 0,-2 2 7 0 0,0 0 18 0 0,-1 0-31 0 0,-1 1 19 0 0,1-1-34 0 0,0 1 27 0 0,0 0 39 0 0,0-2-78 0 0,0-2 27 0 0,2 0-10 0 0,-1-3 28 0 0,1-2-36 0 0,0-3 31 0 0,-2-3 18 0 0,1-4-5 0 0,-1-6-43 0 0,0-2-33 0 0,0-4 7 0 0,1-2 40 0 0,0-1-33 0 0,0-1-15 0 0,1 0 5 0 0,1-2 70 0 0,0 0-48 0 0,0 0 55 0 0,-1 0-5 0 0,1-2-16 0 0,-1-1 44 0 0,-1 1-78 0 0,0-1 70 0 0,-1 1-70 0 0,-1 1 2 0 0,-1-1 64 0 0,-2 1-49 0 0,0 0-20 0 0,-1 2 25 0 0,0 0-39 0 0,-2 0 20 0 0,1-1 13 0 0,-1-1 60 0 0,0-3-80 0 0,-2 1 74 0 0,0-1-70 0 0,-2-1-44 0 0,0-3 30 0 0,0-2 78 0 0,-1-2-70 0 0,0-1 111 0 0,1-3-115 0 0,-1-3 36 0 0,0-3-31 0 0,-1-3 25 0 0,0-1 38 0 0,-1-3-39 0 0,0 0-4 0 0,0 0 30 0 0,0 0-39 0 0,0 2 59 0 0,-2 0-65 0 0,0 2 49 0 0,-1 0-71 0 0,-2-1 48 0 0,2 0 12 0 0,-2-2-60 0 0,1-3 76 0 0,-1-3-80 0 0,1-3 108 0 0,0-3-69 0 0,0-5 31 0 0,0-3-7 0 0,-1-2-55 0 0,0-5 44 0 0,-1-1 12 0 0,-1-4 15 0 0,1-2 35 0 0,-2-3-119 0 0,0-3 93 0 0,-1-3-116 0 0,-2-1 13 0 0,0-3-6 0 0,-1-2-59 0 0,-1 0 35 0 0,1-1 5 0 0,-2-1-50 0 0,0-1-142 0 0,0-1-27 0 0,-2 0-125 0 0,1 0-357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51.4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4554.21875"/>
      <inkml:brushProperty name="anchorY" value="-262643.90625"/>
      <inkml:brushProperty name="scaleFactor" value="0.5"/>
    </inkml:brush>
  </inkml:definitions>
  <inkml:trace contextRef="#ctx0" brushRef="#br0">75 3969 88 0 0,'0'0'0'0'0,"-1"1"88"0"0,0 1 103 0 0,0 0-394 0 0,-1 2 306 0 0,0 1 25 0 0,-1 0 73 0 0,-1 2-98 0 0,0 0 197 0 0,0 0-77 0 0,-2 1-38 0 0,0-1 16 0 0,0 1 38 0 0,0 0-88 0 0,0 0 139 0 0,0 0-60 0 0,1-2-26 0 0,2 1 11 0 0,0-2 105 0 0,1-1-163 0 0,0 0 250 0 0,1-1-103 0 0,0-2-57 0 0,1 0 371 0 0,1-1-435 0 0,2 0 259 0 0,0 0-126 0 0,0 0-32 0 0,3-4-32 0 0,2 0 105 0 0,-1-2-185 0 0,2 0 198 0 0,1 0-72 0 0,-1 0-51 0 0,0 0-36 0 0,-1 1 126 0 0,1-1-219 0 0,0 1 244 0 0,-1-1-131 0 0,1 1-34 0 0,-1 0 23 0 0,0-1-22 0 0,-2 1-44 0 0,1 0 69 0 0,0 0-69 0 0,0-2 20 0 0,0 0-62 0 0,0-1 44 0 0,1 0-34 0 0,-1-1 74 0 0,1-1-22 0 0,0 0-18 0 0,1 0-20 0 0,2-2 14 0 0,1-1-35 0 0,2-1 55 0 0,1-2-44 0 0,0-1 51 0 0,2-2-117 0 0,-1-3 109 0 0,1 0-91 0 0,-1-1 91 0 0,1-2 11 0 0,1 1-67 0 0,-1-1-69 0 0,0 1 149 0 0,0-1-164 0 0,1 1 256 0 0,-1 2-111 0 0,-1 0 39 0 0,-1 1-70 0 0,0 1 27 0 0,0 1-11 0 0,-1 1-64 0 0,0 2 27 0 0,0 1-48 0 0,0 1 21 0 0,-1 1 47 0 0,0-1-32 0 0,0 0 96 0 0,-1 0-138 0 0,1-2-2 0 0,1 0 34 0 0,1-2 1 0 0,1-1 38 0 0,0-1 19 0 0,2-1-20 0 0,1-2-20 0 0,1 0-134 0 0,2-2 130 0 0,0-2-141 0 0,1 0 227 0 0,1-1-132 0 0,0 1-1 0 0,0-1 4 0 0,-1 0-35 0 0,0 1 54 0 0,-1 0 2 0 0,0 2 11 0 0,-2 1-10 0 0,0 1-107 0 0,0 1 123 0 0,-2 0-126 0 0,-1 2 186 0 0,-1 1-64 0 0,1 1-87 0 0,-2 1 86 0 0,1 1-23 0 0,0 0 6 0 0,0 0-18 0 0,1 1 43 0 0,0-1 6 0 0,1 1-141 0 0,0 1 155 0 0,3-1-164 0 0,1 0 132 0 0,1 0-31 0 0,1-1 1 0 0,3-1-34 0 0,1 0 46 0 0,1-1-62 0 0,1-1 0 0 0,1-1 46 0 0,-2 0-64 0 0,2-1 21 0 0,-2 0 77 0 0,1 0-127 0 0,-1 1 173 0 0,-1 0-109 0 0,0 0 16 0 0,-1 0 73 0 0,1 0-156 0 0,0-1 180 0 0,0-1-150 0 0,-2 2 26 0 0,-1-1 12 0 0,-1 0 103 0 0,-1 1-104 0 0,0-2 113 0 0,0 0-182 0 0,1-1 53 0 0,-2 0 54 0 0,1-1-22 0 0,-2-1 30 0 0,0-1-43 0 0,-1 2-43 0 0,0-2 30 0 0,1 2-14 0 0,-1 0 115 0 0,1 2-88 0 0,0 0 79 0 0,0 0-106 0 0,0 2 13 0 0,0 0 2 0 0,2 0-15 0 0,0-1 51 0 0,1 1-43 0 0,-1-1-22 0 0,-1 0 44 0 0,-1 0-54 0 0,1-1 100 0 0,1 0-29 0 0,0-2 12 0 0,2 0-102 0 0,0-2 66 0 0,0-2-44 0 0,0-3 94 0 0,-1-1-91 0 0,1 0 96 0 0,1 0-113 0 0,0 0 16 0 0,0 2 11 0 0,-1 0 95 0 0,1 2-111 0 0,-1 2 105 0 0,-1 1-116 0 0,-2 2 34 0 0,0 0 72 0 0,0 2-89 0 0,-1 0 49 0 0,0 1-52 0 0,0 1 13 0 0,-2 1 23 0 0,1 2 2 0 0,0 0 66 0 0,0 0-101 0 0,0-1 98 0 0,0-1-170 0 0,1-1 77 0 0,1-1-56 0 0,0-3 86 0 0,2 0-24 0 0,0-2 56 0 0,1 0-78 0 0,-1-1 26 0 0,0-1-10 0 0,1 1 37 0 0,0-1-48 0 0,-2-1 82 0 0,0 2-90 0 0,0-1-9 0 0,-2 1 11 0 0,1 2 104 0 0,-1 2-134 0 0,-1 1 167 0 0,-1 2-171 0 0,-1 1 6 0 0,-2 2 42 0 0,0 0-1 0 0,0 1 20 0 0,-1 1 26 0 0,-1 2 3 0 0,-1 1-8 0 0,-2 1-42 0 0,1 0 30 0 0,-2 0-11 0 0,1 0 30 0 0,-1 0-55 0 0,2 0 18 0 0,-1-1-35 0 0,2-2 64 0 0,0 1-48 0 0,1-1 16 0 0,0-1 42 0 0,0 1-59 0 0,0 0 20 0 0,2-1 11 0 0,-2-1-4 0 0,1 0 30 0 0,-1 0-139 0 0,1 1 126 0 0,-2 2-71 0 0,0 0 94 0 0,-1 1-71 0 0,-1 0 42 0 0,-1 1-30 0 0,-1 2-58 0 0,-2 1 110 0 0,-1-1-139 0 0,0 3 80 0 0,-1 0-7 0 0,0 2 122 0 0,-1 0-70 0 0,0 1-9 0 0,1 1-4 0 0,0 0 7 0 0,-2 1-14 0 0,1 0-61 0 0,0 1 18 0 0,2-1-1 0 0,0 0 54 0 0,1 0 13 0 0,1-1 0 0 0,0 0 22 0 0,-1-1-42 0 0,1 0-14 0 0,0-1-92 0 0,1 0 117 0 0,0-1-68 0 0,0-1 123 0 0,-1-1-60 0 0,1-1-25 0 0,1 0 10 0 0,0-1-7 0 0,0 1 0 0 0,0 2 0 0 0,-1-1 0 0 0,-1 3-47 0 0,-1-2 60 0 0,-1 1-66 0 0,0 0 85 0 0,0 1 31 0 0,-1 0-63 0 0,-1 0 52 0 0,0 1-82 0 0,-1 0 42 0 0,-1 0-42 0 0,-1 1 38 0 0,0 0 34 0 0,-1 0-8 0 0,0 1-60 0 0,0 0 38 0 0,0 0-61 0 0,1 1 16 0 0,0 1 58 0 0,0 1-56 0 0,1-1 86 0 0,-1-2-52 0 0,2 0 45 0 0,0-1-124 0 0,0-2 26 0 0,1 0-3 0 0,0-1-210 0 0,0-1-33 0 0,1-1-12 0 0,1-1-328 0 0,0 0 80 0 0,2-1-71 0 0,1-1-77 0 0,1-2-139 0 0,1-1 62 0 0,2 0-2235 0 0,-1-2-112 0 0,-1 0-18 0 0,-2 2-4816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52.1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9341.125"/>
      <inkml:brushProperty name="anchorY" value="-259309.92188"/>
      <inkml:brushProperty name="scaleFactor" value="0.5"/>
    </inkml:brush>
  </inkml:definitions>
  <inkml:trace contextRef="#ctx0" brushRef="#br0">47 74 0 0 0,'0'0'0'0'0,"-3"0"16"0"0,-3 0 168 0 0,-1 1-141 0 0,0 0 246 0 0,0 1 90 0 0,2 1-195 0 0,0 0 279 0 0,1-1-113 0 0,1 1-46 0 0,4 2 11 0 0,1-2 168 0 0,2 2-286 0 0,4 1 410 0 0,0 0-199 0 0,3 0-64 0 0,2 0 8 0 0,1 0 174 0 0,2-2-318 0 0,1 1 391 0 0,2-2-205 0 0,0 1-64 0 0,2-1 34 0 0,0 1 137 0 0,0 1-277 0 0,1-1 342 0 0,-1 1-162 0 0,0 0-88 0 0,0-1 69 0 0,2-1 64 0 0,-1 0-209 0 0,2 0 188 0 0,0-1-118 0 0,1-1-78 0 0,0 0 15 0 0,2-1 127 0 0,1-1-285 0 0,2-2 360 0 0,1-2-149 0 0,1 0-62 0 0,2-2 54 0 0,-2 0-15 0 0,-1 0-63 0 0,-3 1 66 0 0,-1-1-4 0 0,-1 1 1 0 0,-2 1-53 0 0,-2 0 16 0 0,-1 1-26 0 0,0 0-14 0 0,-2 1-16 0 0,-1-1-16 0 0,1 1-16 0 0,-2 0 21 0 0,1 0-17 0 0,-1 0 34 0 0,1 1-57 0 0,-1-1 36 0 0,1 0 7 0 0,1-1-58 0 0,-1 0 64 0 0,1 0-132 0 0,1 1 38 0 0,1 0-16 0 0,2 1-84 0 0,2 0 108 0 0,3 0-120 0 0,1 0 269 0 0,1 1-190 0 0,0 0 84 0 0,0 0-97 0 0,0 0-22 0 0,1 0 87 0 0,-1 1 72 0 0,0 0-37 0 0,-1 1-7 0 0,0 2-79 0 0,0 0 188 0 0,-1 0-209 0 0,-1 1 309 0 0,0 1-203 0 0,-2 1 11 0 0,0 0 0 0 0,0-1 11 0 0,-1 0 50 0 0,0 0-3 0 0,1-1 4 0 0,0 0-63 0 0,2-1 37 0 0,0-1-33 0 0,2-1 8 0 0,0 0-171 0 0,1-1 150 0 0,0 0-62 0 0,1 0-48 0 0,1 0 176 0 0,1-1-232 0 0,1 0 64 0 0,1-1-22 0 0,-1 0-21 0 0,2 0 6 0 0,-2-2-69 0 0,1 0 66 0 0,0-1 127 0 0,-2-2-120 0 0,0 0 26 0 0,-2-1-333 0 0,0 0-31 0 0,1-2-40 0 0,1-1-615 0 0,0-1 84 0 0,2 2-184 0 0,0 1-817 0 0,2 2 279 0 0,-1 1-454 0 0,2 3-200 0 0,-9 0-9051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75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3308.75"/>
      <inkml:brushProperty name="anchorY" value="-210388.95313"/>
      <inkml:brushProperty name="scaleFactor" value="0.5"/>
    </inkml:brush>
  </inkml:definitions>
  <inkml:trace contextRef="#ctx0" brushRef="#br0">0 1 88 0 0,'0'0'0'0'0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7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3943.75"/>
      <inkml:brushProperty name="anchorY" value="-211023.95313"/>
      <inkml:brushProperty name="scaleFactor" value="0.5"/>
    </inkml:brush>
  </inkml:definitions>
  <inkml:trace contextRef="#ctx0" brushRef="#br0">0 1 0 0 0,'0'0'0'0'0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8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4578.75"/>
      <inkml:brushProperty name="anchorY" value="-211658.95313"/>
      <inkml:brushProperty name="scaleFactor" value="0.5"/>
    </inkml:brush>
  </inkml:definitions>
  <inkml:trace contextRef="#ctx0" brushRef="#br0">25 0 0 0 0,'0'0'0'0'0,"-2"2"0"0"0,-3 3 0 0 0,-4 1 0 0 0,1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5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413.26563"/>
      <inkml:brushProperty name="anchorY" value="-146778.48438"/>
      <inkml:brushProperty name="scaleFactor" value="0.5"/>
    </inkml:brush>
  </inkml:definitions>
  <inkml:trace contextRef="#ctx0" brushRef="#br0">1191 0 0 0 0,'0'0'0'0'0,"-3"2"120"0"0,-4 4-121 0 0,-4 4 482 0 0,-4 7-191 0 0,-1 4-26 0 0,0 6-90 0 0,2 3 130 0 0,1 3-216 0 0,-1 3 214 0 0,0 3-68 0 0,-2 4-61 0 0,-4 5 13 0 0,-2 4 10 0 0,-5 6-81 0 0,-5 7-23 0 0,-2 5-16 0 0,-4 7-48 0 0,-3 8-17 0 0,-5 4 19 0 0,-3 6-36 0 0,-4 7 28 0 0,-3 4-27 0 0,-3 5-20 0 0,-2 8-107 0 0,0 4 0 0 0,-1 0 10 0 0,0 2-83 0 0,3-7 33 0 0,3-5 33 0 0,3-7-124 0 0,4-9-45 0 0,5-10 120 0 0,5-9-240 0 0,11-20-748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2.85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3465.9375"/>
      <inkml:brushProperty name="anchorY" value="-412135.28125"/>
      <inkml:brushProperty name="scaleFactor" value="0.5"/>
    </inkml:brush>
  </inkml:definitions>
  <inkml:trace contextRef="#ctx0" brushRef="#br0">102 225 88 0 0,'0'0'0'0'0,"-1"-1"88"0"0,-3-1 103 0 0,0-1-235 0 0,-1-1 148 0 0,0 0-4 0 0,2 0 44 0 0,0 0 49 0 0,2 0-83 0 0,0 1 122 0 0,0 1-56 0 0,-1 0-28 0 0,0 0 29 0 0,-1-1 44 0 0,-1 1-78 0 0,0 1 148 0 0,0 0-54 0 0,0 1-35 0 0,-4-2-5 0 0,1 2 156 0 0,-1 0-243 0 0,0 2 367 0 0,3 0-175 0 0,-1 2-62 0 0,2-1 44 0 0,2 0 80 0 0,0-1-186 0 0,2 0 1205 0 0,0-2-1287 0 0,-1 1 270 0 0,2-1-167 0 0,4 0-22 0 0,1-2-18 0 0,4-1 81 0 0,1 0-168 0 0,2-3 257 0 0,2 2-97 0 0,0-1-40 0 0,-1 1 19 0 0,0 1 8 0 0,-1 1-81 0 0,-1 1 53 0 0,0 0-28 0 0,-1 2 6 0 0,0 0-10 0 0,1 0 21 0 0,0 2-16 0 0,2-1 24 0 0,1-1-25 0 0,3 1-21 0 0,0 0-59 0 0,4 0 89 0 0,3-2-96 0 0,1-2 104 0 0,4 0-40 0 0,2-2-5 0 0,4-3-62 0 0,2-2 54 0 0,4-2-67 0 0,0 0 56 0 0,2-2-17 0 0,1 1 14 0 0,-1 2-49 0 0,2-1 61 0 0,-1 2-66 0 0,1 2 57 0 0,-1 0 20 0 0,-1 2 4 0 0,0 1-63 0 0,-2 2 67 0 0,0 1-60 0 0,-1 1 111 0 0,-3 0-69 0 0,-1 0 4 0 0,1 2-92 0 0,1 0 51 0 0,2 1-68 0 0,1-1 37 0 0,5-1-32 0 0,4 0-28 0 0,5 1 7 0 0,4 0-5 0 0,3-1 0 0 0,2 0 0 0 0,1-1-65 0 0,1-1-57 0 0,1 0-136 0 0,1-1-72 0 0,1-1-10 0 0,2-2-476 0 0,0-2-271 0 0,1-2-36 0 0,3-4-4533 0 0,4-2 5839 0 0,-14 1-4822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6427.4375"/>
      <inkml:brushProperty name="anchorY" value="-412545.96875"/>
      <inkml:brushProperty name="scaleFactor" value="0.5"/>
    </inkml:brush>
  </inkml:definitions>
  <inkml:trace contextRef="#ctx0" brushRef="#br0">1725 55 88 0 0,'0'0'0'0'0,"2"-1"0"0"0,3-1 205 0 0,1-2-254 0 0,2-1 346 0 0,0-2 122 0 0,0-1-157 0 0,0 1 320 0 0,-2 0-80 0 0,0 2-5 0 0,-3 1-25 0 0,0 2 183 0 0,-1 0 832 0 0,-4 4-1108 0 0,-2 2-59 0 0,-3 1 192 0 0,-2 4-328 0 0,-1 1 372 0 0,-3 2-189 0 0,0 1-108 0 0,-1 2 18 0 0,0 1 85 0 0,1 0-173 0 0,-1 1 158 0 0,0 0-87 0 0,0 0-40 0 0,-1 2-62 0 0,-1 0 125 0 0,-1 0-192 0 0,-1 2 310 0 0,-1 0-139 0 0,-1 2-64 0 0,-3 1-30 0 0,-1 3 66 0 0,-2 1-130 0 0,-1 3 179 0 0,-1 2-102 0 0,-1 1 15 0 0,-2 0-85 0 0,2 0 11 0 0,-1-2-55 0 0,1-1 68 0 0,0-2-42 0 0,1 1 32 0 0,-1-2-63 0 0,1 1 18 0 0,0-2 1 0 0,-1 1-2 0 0,1-2 10 0 0,-1 2-49 0 0,-1 0 15 0 0,-1 0 68 0 0,-3 0-106 0 0,1 1 35 0 0,-2-1-12 0 0,-1 1 19 0 0,-1-1-6 0 0,-2 1 12 0 0,-1 1-11 0 0,-1 1 3 0 0,1 0-20 0 0,2 1-31 0 0,1 0-12 0 0,0 0 48 0 0,1 1-54 0 0,1-1 82 0 0,0 0-32 0 0,1-1-36 0 0,0-1-52 0 0,1 0 67 0 0,1-1-62 0 0,0-1 55 0 0,3-1 13 0 0,2-1-40 0 0,1-3-98 0 0,3-1 64 0 0,1-2-110 0 0,2-1-46 0 0,1-1-37 0 0,2-1-25 0 0,0-2-270 0 0,1-2 46 0 0,2-1-106 0 0,1-1-1028 0 0,3-1-328 0 0,3-3-86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54.0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76336.3125"/>
      <inkml:brushProperty name="anchorY" value="-447349.125"/>
      <inkml:brushProperty name="scaleFactor" value="0.5"/>
    </inkml:brush>
  </inkml:definitions>
  <inkml:trace contextRef="#ctx0" brushRef="#br0">6675 4 88 0 0,'0'0'0'0'0,"0"-1"0"0"0,2 0 131 0 0,-1-1-197 0 0,0 3 308 0 0,-1 0 56 0 0,1 3-35 0 0,-2 2 151 0 0,-1 2-77 0 0,-1 1-46 0 0,-1 3-3 0 0,1-1 97 0 0,0 2-171 0 0,-1 0 222 0 0,1-1-134 0 0,0 2-31 0 0,0-1-7 0 0,0 0 88 0 0,-1 1-150 0 0,2-1 140 0 0,-2 1-34 0 0,1 1-54 0 0,-1 0-9 0 0,-1 2 121 0 0,-1 0-208 0 0,-1 1 253 0 0,0 1-87 0 0,-2 0-73 0 0,-1 0-38 0 0,-1 1 173 0 0,-1 0-273 0 0,-2 3 300 0 0,1 0-128 0 0,-1 2-81 0 0,-2 2-92 0 0,-1 2 176 0 0,-3 2-250 0 0,-1 3 366 0 0,-2 2-193 0 0,0 2-56 0 0,0 1-34 0 0,0 1 93 0 0,2 0-101 0 0,0 0 135 0 0,1-1-57 0 0,2 0-65 0 0,0 0-24 0 0,1-1 94 0 0,-2-2-118 0 0,0 0 95 0 0,-1 0-57 0 0,1 1-40 0 0,0-1-7 0 0,0 1 72 0 0,0 0-79 0 0,-1 0 110 0 0,0 0-51 0 0,0 0-29 0 0,1 0-73 0 0,1 0 129 0 0,1 0-138 0 0,-1 0 128 0 0,1-1-10 0 0,0-1-52 0 0,-1-1-64 0 0,1 0 137 0 0,-1 0-158 0 0,-1 0 170 0 0,-1 0-50 0 0,-1 1-58 0 0,2 0-15 0 0,-2 0 64 0 0,0 3-88 0 0,0 0 130 0 0,-1 1-76 0 0,0 0 44 0 0,1 1-95 0 0,1 1 55 0 0,-2 0-39 0 0,1 1 66 0 0,-1-1-19 0 0,0 1-1 0 0,1-1-54 0 0,-2 1 62 0 0,0 0-78 0 0,1 0 51 0 0,-1 0-16 0 0,0 1 13 0 0,-1-1-39 0 0,0 1 77 0 0,-2-1-71 0 0,1 1 60 0 0,-1-2-46 0 0,2 0-42 0 0,0-2 68 0 0,0 0 14 0 0,0 0-22 0 0,-1 0-8 0 0,1-2 12 0 0,0 1-24 0 0,0-2-40 0 0,0 0 66 0 0,0 1-68 0 0,1-2 95 0 0,0 0-28 0 0,1 0-82 0 0,-1-1 36 0 0,1 2 77 0 0,0 0-91 0 0,-1 0 98 0 0,0 2-38 0 0,0-1-62 0 0,0 1 10 0 0,0 0 39 0 0,0 1-61 0 0,1 2 103 0 0,-1 1-48 0 0,0 1 7 0 0,1-1-9 0 0,-1 0 11 0 0,2-1-14 0 0,-1 0 23 0 0,2-1 21 0 0,0-1-33 0 0,0 0-53 0 0,1-1 71 0 0,1 0-101 0 0,-1-1 142 0 0,0-1-118 0 0,-1 1 0 0 0,0 0 10 0 0,0 0-18 0 0,0-1 42 0 0,-1 0 109 0 0,-1 0-85 0 0,2 0 33 0 0,-1 1-83 0 0,0-1 3 0 0,1 0 4 0 0,-1 1 41 0 0,1-1-11 0 0,0 1 34 0 0,1-1-148 0 0,0 2 128 0 0,-1 1-110 0 0,0 1 237 0 0,0 1-190 0 0,-1 1 27 0 0,0 0 31 0 0,0 1-54 0 0,0 1 73 0 0,-1 1 15 0 0,2 0-49 0 0,0 2 19 0 0,-2 1-54 0 0,1-2 60 0 0,-1 0-66 0 0,2 0 94 0 0,-1-1-37 0 0,2-1 14 0 0,-1 0-12 0 0,-1-1-52 0 0,-1 1 51 0 0,-2 0-93 0 0,-5 9 129 0 0,-1 0-86 0 0,2 0 149 0 0,1-3-181 0 0,2-1 141 0 0,2-3-100 0 0,0-3 0 0 0,2-1 0 0 0,0-2-23 0 0,0-2 43 0 0,-1 1 71 0 0,1-2-66 0 0,-1 1 35 0 0,0 2-37 0 0,1 0-28 0 0,0 2 15 0 0,2 1 21 0 0,-1 1 2 0 0,1-1 30 0 0,1-1-82 0 0,-2-1 110 0 0,1-1-119 0 0,0-1 17 0 0,1-2 13 0 0,-1 0-28 0 0,-1-2 28 0 0,1-1 28 0 0,1 1-16 0 0,0 1 54 0 0,1-1-24 0 0,0 1-19 0 0,0-2-49 0 0,-1 1 49 0 0,-1 1-37 0 0,-1-2 39 0 0,0 0-2 0 0,0 1-17 0 0,-1 0 54 0 0,1 0-82 0 0,-2 2 90 0 0,0 1-74 0 0,2-1 4 0 0,-1 0-1 0 0,1 1 100 0 0,1 0-170 0 0,-1 0 148 0 0,1 1-139 0 0,0-1 58 0 0,-1 2 18 0 0,0 0-54 0 0,0 2 75 0 0,-1-2-79 0 0,0 1 155 0 0,0 1-130 0 0,-1-1-13 0 0,1 2 23 0 0,0 2-33 0 0,-2-1 65 0 0,0 2 18 0 0,-1-1-58 0 0,0-1 2 0 0,-1-1 91 0 0,0-1-85 0 0,-1 0 85 0 0,-1-1-99 0 0,2-1-26 0 0,-1-1 5 0 0,1 0 141 0 0,-2 0-135 0 0,-1 0 159 0 0,-2 1-194 0 0,0 2 77 0 0,-2 1-8 0 0,1 1-22 0 0,0 0 28 0 0,0 0-46 0 0,1 0 125 0 0,1 0-74 0 0,2-2-11 0 0,0-2 98 0 0,3-3-124 0 0,0-1 114 0 0,2 0-166 0 0,0-2 86 0 0,1 1-10 0 0,2 0-1 0 0,1 1 3 0 0,-1 0-19 0 0,-1 0 62 0 0,1-1-38 0 0,0 0 14 0 0,0 0-3 0 0,0-2-19 0 0,-1 1 25 0 0,0-2-28 0 0,0 0 65 0 0,-1-1-19 0 0,0 1-48 0 0,0 0 53 0 0,0 1-74 0 0,-2 0-54 0 0,1-2 107 0 0,-2 0 19 0 0,1-2-78 0 0,0-1 49 0 0,0 0-73 0 0,1 0 75 0 0,1-1 32 0 0,-1 0 29 0 0,0 0-114 0 0,-1 1 74 0 0,1 0-63 0 0,0 0 52 0 0,0 1 4 0 0,1 0-20 0 0,-1 1 9 0 0,1 1-22 0 0,0 1-13 0 0,0 1-16 0 0,0-1 40 0 0,1 1 43 0 0,-1 1-48 0 0,0 2 55 0 0,-1 0-71 0 0,0 3 21 0 0,2 1-27 0 0,-1 1 43 0 0,0 1 24 0 0,-1 0-5 0 0,0 0-14 0 0,-1 0-87 0 0,0-2 60 0 0,1 0-23 0 0,-1-2-32 0 0,1 0 66 0 0,-2 0-58 0 0,0-1 74 0 0,0-1-2 0 0,0-1-35 0 0,0-2-6 0 0,-1 1 20 0 0,1 0-9 0 0,0 0-16 0 0,0 0-13 0 0,1 0 3 0 0,-1 0 34 0 0,-1 0-10 0 0,1 0 24 0 0,0-1-25 0 0,0-2 9 0 0,0-1-3 0 0,1 0-75 0 0,0-1 97 0 0,3 1-145 0 0,1-1 118 0 0,1-1-1 0 0,2-2-18 0 0,2 0-157 0 0,2 0 232 0 0,-1 0-283 0 0,1 0 309 0 0,1 1-149 0 0,0-1-8 0 0,0 0 55 0 0,0-1-162 0 0,-1 0 178 0 0,1-1-133 0 0,-1 0 32 0 0,1-1 10 0 0,-2-1 49 0 0,1-2-51 0 0,-1 0 57 0 0,0-2-156 0 0,-2-1 63 0 0,1-1-24 0 0,-1-2-185 0 0,1-3-49 0 0,0-1-72 0 0,0-3-1245 0 0,2-1-604 0 0,0-5-85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5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6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0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3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67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4.3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07.58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21932-BA32-4AC5-B9B8-2CC998D6B865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EB3F-FD78-45C6-B8D8-B44FB6F51C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5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EB3F-FD78-45C6-B8D8-B44FB6F51C1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93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3534924"/>
            <a:ext cx="24480361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1344752"/>
            <a:ext cx="21600319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13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1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149975"/>
            <a:ext cx="6210092" cy="183045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149975"/>
            <a:ext cx="18270270" cy="18304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65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16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5384888"/>
            <a:ext cx="24840367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4454688"/>
            <a:ext cx="24840367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14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5749874"/>
            <a:ext cx="12240181" cy="137047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5749874"/>
            <a:ext cx="12240181" cy="137047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2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149979"/>
            <a:ext cx="24840367" cy="417491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5294885"/>
            <a:ext cx="12183928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7889827"/>
            <a:ext cx="12183928" cy="116047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5294885"/>
            <a:ext cx="12243932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7889827"/>
            <a:ext cx="12243932" cy="116047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12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5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85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3109937"/>
            <a:ext cx="14580215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5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3109937"/>
            <a:ext cx="14580215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7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149979"/>
            <a:ext cx="24840367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5749874"/>
            <a:ext cx="24840367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2F6ED-D121-4DF5-8071-812382E37AF3}" type="datetimeFigureOut">
              <a:rPr lang="fr-FR" smtClean="0"/>
              <a:t>13/01/2026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0019564"/>
            <a:ext cx="972014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2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customXml" Target="../ink/ink103.xml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292.png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4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99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189" Type="http://schemas.openxmlformats.org/officeDocument/2006/relationships/image" Target="../media/image94.png"/><Relationship Id="rId219" Type="http://schemas.openxmlformats.org/officeDocument/2006/relationships/image" Target="../media/image293.png"/><Relationship Id="rId3" Type="http://schemas.openxmlformats.org/officeDocument/2006/relationships/image" Target="../media/image1.png"/><Relationship Id="rId214" Type="http://schemas.openxmlformats.org/officeDocument/2006/relationships/customXml" Target="../ink/ink102.xml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0.xml"/><Relationship Id="rId215" Type="http://schemas.openxmlformats.org/officeDocument/2006/relationships/image" Target="../media/image291.png"/><Relationship Id="rId26" Type="http://schemas.openxmlformats.org/officeDocument/2006/relationships/customXml" Target="../ink/ink13.xml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1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290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8.xml"/><Relationship Id="rId21" Type="http://schemas.openxmlformats.org/officeDocument/2006/relationships/image" Target="../media/image4270.png"/><Relationship Id="rId42" Type="http://schemas.openxmlformats.org/officeDocument/2006/relationships/customXml" Target="../ink/ink656.xml"/><Relationship Id="rId47" Type="http://schemas.openxmlformats.org/officeDocument/2006/relationships/image" Target="../media/image5060.png"/><Relationship Id="rId63" Type="http://schemas.openxmlformats.org/officeDocument/2006/relationships/image" Target="../media/image5140.png"/><Relationship Id="rId68" Type="http://schemas.openxmlformats.org/officeDocument/2006/relationships/customXml" Target="../ink/ink669.xml"/><Relationship Id="rId7" Type="http://schemas.openxmlformats.org/officeDocument/2006/relationships/image" Target="../media/image4200.png"/><Relationship Id="rId2" Type="http://schemas.openxmlformats.org/officeDocument/2006/relationships/customXml" Target="../ink/ink636.xml"/><Relationship Id="rId16" Type="http://schemas.openxmlformats.org/officeDocument/2006/relationships/customXml" Target="../ink/ink643.xml"/><Relationship Id="rId29" Type="http://schemas.openxmlformats.org/officeDocument/2006/relationships/image" Target="../media/image4310.png"/><Relationship Id="rId11" Type="http://schemas.openxmlformats.org/officeDocument/2006/relationships/image" Target="../media/image4220.png"/><Relationship Id="rId24" Type="http://schemas.openxmlformats.org/officeDocument/2006/relationships/customXml" Target="../ink/ink647.xml"/><Relationship Id="rId32" Type="http://schemas.openxmlformats.org/officeDocument/2006/relationships/customXml" Target="../ink/ink651.xml"/><Relationship Id="rId37" Type="http://schemas.openxmlformats.org/officeDocument/2006/relationships/image" Target="../media/image5010.png"/><Relationship Id="rId40" Type="http://schemas.openxmlformats.org/officeDocument/2006/relationships/customXml" Target="../ink/ink655.xml"/><Relationship Id="rId45" Type="http://schemas.openxmlformats.org/officeDocument/2006/relationships/image" Target="../media/image5050.png"/><Relationship Id="rId53" Type="http://schemas.openxmlformats.org/officeDocument/2006/relationships/image" Target="../media/image5090.png"/><Relationship Id="rId58" Type="http://schemas.openxmlformats.org/officeDocument/2006/relationships/customXml" Target="../ink/ink664.xml"/><Relationship Id="rId66" Type="http://schemas.openxmlformats.org/officeDocument/2006/relationships/customXml" Target="../ink/ink668.xml"/><Relationship Id="rId5" Type="http://schemas.openxmlformats.org/officeDocument/2006/relationships/image" Target="../media/image3790.png"/><Relationship Id="rId61" Type="http://schemas.openxmlformats.org/officeDocument/2006/relationships/image" Target="../media/image5130.png"/><Relationship Id="rId19" Type="http://schemas.openxmlformats.org/officeDocument/2006/relationships/image" Target="../media/image4260.png"/><Relationship Id="rId14" Type="http://schemas.openxmlformats.org/officeDocument/2006/relationships/customXml" Target="../ink/ink642.xml"/><Relationship Id="rId22" Type="http://schemas.openxmlformats.org/officeDocument/2006/relationships/customXml" Target="../ink/ink646.xml"/><Relationship Id="rId27" Type="http://schemas.openxmlformats.org/officeDocument/2006/relationships/image" Target="../media/image4300.png"/><Relationship Id="rId30" Type="http://schemas.openxmlformats.org/officeDocument/2006/relationships/customXml" Target="../ink/ink650.xml"/><Relationship Id="rId35" Type="http://schemas.openxmlformats.org/officeDocument/2006/relationships/image" Target="../media/image4340.png"/><Relationship Id="rId43" Type="http://schemas.openxmlformats.org/officeDocument/2006/relationships/image" Target="../media/image5040.png"/><Relationship Id="rId48" Type="http://schemas.openxmlformats.org/officeDocument/2006/relationships/customXml" Target="../ink/ink659.xml"/><Relationship Id="rId56" Type="http://schemas.openxmlformats.org/officeDocument/2006/relationships/customXml" Target="../ink/ink663.xml"/><Relationship Id="rId64" Type="http://schemas.openxmlformats.org/officeDocument/2006/relationships/customXml" Target="../ink/ink667.xml"/><Relationship Id="rId69" Type="http://schemas.openxmlformats.org/officeDocument/2006/relationships/image" Target="../media/image5170.png"/><Relationship Id="rId8" Type="http://schemas.openxmlformats.org/officeDocument/2006/relationships/customXml" Target="../ink/ink639.xml"/><Relationship Id="rId51" Type="http://schemas.openxmlformats.org/officeDocument/2006/relationships/image" Target="../media/image5080.png"/><Relationship Id="rId3" Type="http://schemas.openxmlformats.org/officeDocument/2006/relationships/image" Target="../media/image3780.png"/><Relationship Id="rId12" Type="http://schemas.openxmlformats.org/officeDocument/2006/relationships/customXml" Target="../ink/ink641.xml"/><Relationship Id="rId17" Type="http://schemas.openxmlformats.org/officeDocument/2006/relationships/image" Target="../media/image4250.png"/><Relationship Id="rId25" Type="http://schemas.openxmlformats.org/officeDocument/2006/relationships/image" Target="../media/image4290.png"/><Relationship Id="rId33" Type="http://schemas.openxmlformats.org/officeDocument/2006/relationships/image" Target="../media/image4330.png"/><Relationship Id="rId38" Type="http://schemas.openxmlformats.org/officeDocument/2006/relationships/customXml" Target="../ink/ink654.xml"/><Relationship Id="rId46" Type="http://schemas.openxmlformats.org/officeDocument/2006/relationships/customXml" Target="../ink/ink658.xml"/><Relationship Id="rId59" Type="http://schemas.openxmlformats.org/officeDocument/2006/relationships/image" Target="../media/image5120.png"/><Relationship Id="rId67" Type="http://schemas.openxmlformats.org/officeDocument/2006/relationships/image" Target="../media/image5160.png"/><Relationship Id="rId20" Type="http://schemas.openxmlformats.org/officeDocument/2006/relationships/customXml" Target="../ink/ink645.xml"/><Relationship Id="rId41" Type="http://schemas.openxmlformats.org/officeDocument/2006/relationships/image" Target="../media/image5030.png"/><Relationship Id="rId54" Type="http://schemas.openxmlformats.org/officeDocument/2006/relationships/customXml" Target="../ink/ink662.xml"/><Relationship Id="rId62" Type="http://schemas.openxmlformats.org/officeDocument/2006/relationships/customXml" Target="../ink/ink6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8.xml"/><Relationship Id="rId15" Type="http://schemas.openxmlformats.org/officeDocument/2006/relationships/image" Target="../media/image4240.png"/><Relationship Id="rId23" Type="http://schemas.openxmlformats.org/officeDocument/2006/relationships/image" Target="../media/image4280.png"/><Relationship Id="rId28" Type="http://schemas.openxmlformats.org/officeDocument/2006/relationships/customXml" Target="../ink/ink649.xml"/><Relationship Id="rId36" Type="http://schemas.openxmlformats.org/officeDocument/2006/relationships/customXml" Target="../ink/ink653.xml"/><Relationship Id="rId49" Type="http://schemas.openxmlformats.org/officeDocument/2006/relationships/image" Target="../media/image5070.png"/><Relationship Id="rId57" Type="http://schemas.openxmlformats.org/officeDocument/2006/relationships/image" Target="../media/image5110.png"/><Relationship Id="rId10" Type="http://schemas.openxmlformats.org/officeDocument/2006/relationships/customXml" Target="../ink/ink640.xml"/><Relationship Id="rId31" Type="http://schemas.openxmlformats.org/officeDocument/2006/relationships/image" Target="../media/image4320.png"/><Relationship Id="rId44" Type="http://schemas.openxmlformats.org/officeDocument/2006/relationships/customXml" Target="../ink/ink657.xml"/><Relationship Id="rId52" Type="http://schemas.openxmlformats.org/officeDocument/2006/relationships/customXml" Target="../ink/ink661.xml"/><Relationship Id="rId60" Type="http://schemas.openxmlformats.org/officeDocument/2006/relationships/customXml" Target="../ink/ink665.xml"/><Relationship Id="rId65" Type="http://schemas.openxmlformats.org/officeDocument/2006/relationships/image" Target="../media/image5150.png"/><Relationship Id="rId4" Type="http://schemas.openxmlformats.org/officeDocument/2006/relationships/customXml" Target="../ink/ink637.xml"/><Relationship Id="rId9" Type="http://schemas.openxmlformats.org/officeDocument/2006/relationships/image" Target="../media/image4210.png"/><Relationship Id="rId13" Type="http://schemas.openxmlformats.org/officeDocument/2006/relationships/image" Target="../media/image4230.png"/><Relationship Id="rId18" Type="http://schemas.openxmlformats.org/officeDocument/2006/relationships/customXml" Target="../ink/ink644.xml"/><Relationship Id="rId39" Type="http://schemas.openxmlformats.org/officeDocument/2006/relationships/image" Target="../media/image5020.png"/><Relationship Id="rId34" Type="http://schemas.openxmlformats.org/officeDocument/2006/relationships/customXml" Target="../ink/ink652.xml"/><Relationship Id="rId50" Type="http://schemas.openxmlformats.org/officeDocument/2006/relationships/customXml" Target="../ink/ink660.xml"/><Relationship Id="rId55" Type="http://schemas.openxmlformats.org/officeDocument/2006/relationships/image" Target="../media/image510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7.xml"/><Relationship Id="rId21" Type="http://schemas.openxmlformats.org/officeDocument/2006/relationships/customXml" Target="../ink/ink679.xml"/><Relationship Id="rId63" Type="http://schemas.openxmlformats.org/officeDocument/2006/relationships/customXml" Target="../ink/ink700.xml"/><Relationship Id="rId159" Type="http://schemas.openxmlformats.org/officeDocument/2006/relationships/customXml" Target="../ink/ink748.xml"/><Relationship Id="rId170" Type="http://schemas.openxmlformats.org/officeDocument/2006/relationships/image" Target="../media/image601.png"/><Relationship Id="rId191" Type="http://schemas.openxmlformats.org/officeDocument/2006/relationships/customXml" Target="../ink/ink764.xml"/><Relationship Id="rId205" Type="http://schemas.openxmlformats.org/officeDocument/2006/relationships/customXml" Target="../ink/ink771.xml"/><Relationship Id="rId226" Type="http://schemas.openxmlformats.org/officeDocument/2006/relationships/image" Target="../media/image629.png"/><Relationship Id="rId247" Type="http://schemas.openxmlformats.org/officeDocument/2006/relationships/customXml" Target="../ink/ink792.xml"/><Relationship Id="rId107" Type="http://schemas.openxmlformats.org/officeDocument/2006/relationships/customXml" Target="../ink/ink722.xml"/><Relationship Id="rId11" Type="http://schemas.openxmlformats.org/officeDocument/2006/relationships/customXml" Target="../ink/ink674.xml"/><Relationship Id="rId32" Type="http://schemas.openxmlformats.org/officeDocument/2006/relationships/image" Target="../media/image532.png"/><Relationship Id="rId53" Type="http://schemas.openxmlformats.org/officeDocument/2006/relationships/customXml" Target="../ink/ink695.xml"/><Relationship Id="rId74" Type="http://schemas.openxmlformats.org/officeDocument/2006/relationships/image" Target="../media/image553.png"/><Relationship Id="rId128" Type="http://schemas.openxmlformats.org/officeDocument/2006/relationships/image" Target="../media/image580.png"/><Relationship Id="rId149" Type="http://schemas.openxmlformats.org/officeDocument/2006/relationships/customXml" Target="../ink/ink743.xml"/><Relationship Id="rId5" Type="http://schemas.openxmlformats.org/officeDocument/2006/relationships/customXml" Target="../ink/ink671.xml"/><Relationship Id="rId95" Type="http://schemas.openxmlformats.org/officeDocument/2006/relationships/customXml" Target="../ink/ink716.xml"/><Relationship Id="rId160" Type="http://schemas.openxmlformats.org/officeDocument/2006/relationships/image" Target="../media/image596.png"/><Relationship Id="rId181" Type="http://schemas.openxmlformats.org/officeDocument/2006/relationships/customXml" Target="../ink/ink759.xml"/><Relationship Id="rId216" Type="http://schemas.openxmlformats.org/officeDocument/2006/relationships/image" Target="../media/image624.png"/><Relationship Id="rId237" Type="http://schemas.openxmlformats.org/officeDocument/2006/relationships/customXml" Target="../ink/ink787.xml"/><Relationship Id="rId258" Type="http://schemas.openxmlformats.org/officeDocument/2006/relationships/image" Target="../media/image645.png"/><Relationship Id="rId22" Type="http://schemas.openxmlformats.org/officeDocument/2006/relationships/image" Target="../media/image527.png"/><Relationship Id="rId43" Type="http://schemas.openxmlformats.org/officeDocument/2006/relationships/customXml" Target="../ink/ink690.xml"/><Relationship Id="rId64" Type="http://schemas.openxmlformats.org/officeDocument/2006/relationships/image" Target="../media/image548.png"/><Relationship Id="rId118" Type="http://schemas.openxmlformats.org/officeDocument/2006/relationships/image" Target="../media/image575.png"/><Relationship Id="rId139" Type="http://schemas.openxmlformats.org/officeDocument/2006/relationships/customXml" Target="../ink/ink738.xml"/><Relationship Id="rId85" Type="http://schemas.openxmlformats.org/officeDocument/2006/relationships/customXml" Target="../ink/ink711.xml"/><Relationship Id="rId150" Type="http://schemas.openxmlformats.org/officeDocument/2006/relationships/image" Target="../media/image591.png"/><Relationship Id="rId171" Type="http://schemas.openxmlformats.org/officeDocument/2006/relationships/customXml" Target="../ink/ink754.xml"/><Relationship Id="rId192" Type="http://schemas.openxmlformats.org/officeDocument/2006/relationships/image" Target="../media/image612.png"/><Relationship Id="rId206" Type="http://schemas.openxmlformats.org/officeDocument/2006/relationships/image" Target="../media/image619.png"/><Relationship Id="rId227" Type="http://schemas.openxmlformats.org/officeDocument/2006/relationships/customXml" Target="../ink/ink782.xml"/><Relationship Id="rId248" Type="http://schemas.openxmlformats.org/officeDocument/2006/relationships/image" Target="../media/image640.png"/><Relationship Id="rId12" Type="http://schemas.openxmlformats.org/officeDocument/2006/relationships/image" Target="../media/image522.png"/><Relationship Id="rId33" Type="http://schemas.openxmlformats.org/officeDocument/2006/relationships/customXml" Target="../ink/ink685.xml"/><Relationship Id="rId108" Type="http://schemas.openxmlformats.org/officeDocument/2006/relationships/image" Target="../media/image570.png"/><Relationship Id="rId129" Type="http://schemas.openxmlformats.org/officeDocument/2006/relationships/customXml" Target="../ink/ink733.xml"/><Relationship Id="rId54" Type="http://schemas.openxmlformats.org/officeDocument/2006/relationships/image" Target="../media/image543.png"/><Relationship Id="rId75" Type="http://schemas.openxmlformats.org/officeDocument/2006/relationships/customXml" Target="../ink/ink706.xml"/><Relationship Id="rId96" Type="http://schemas.openxmlformats.org/officeDocument/2006/relationships/image" Target="../media/image564.png"/><Relationship Id="rId140" Type="http://schemas.openxmlformats.org/officeDocument/2006/relationships/image" Target="../media/image586.png"/><Relationship Id="rId161" Type="http://schemas.openxmlformats.org/officeDocument/2006/relationships/customXml" Target="../ink/ink749.xml"/><Relationship Id="rId182" Type="http://schemas.openxmlformats.org/officeDocument/2006/relationships/image" Target="../media/image607.png"/><Relationship Id="rId217" Type="http://schemas.openxmlformats.org/officeDocument/2006/relationships/customXml" Target="../ink/ink777.xml"/><Relationship Id="rId6" Type="http://schemas.openxmlformats.org/officeDocument/2006/relationships/image" Target="../media/image5190.png"/><Relationship Id="rId238" Type="http://schemas.openxmlformats.org/officeDocument/2006/relationships/image" Target="../media/image635.png"/><Relationship Id="rId259" Type="http://schemas.openxmlformats.org/officeDocument/2006/relationships/customXml" Target="../ink/ink798.xml"/><Relationship Id="rId23" Type="http://schemas.openxmlformats.org/officeDocument/2006/relationships/customXml" Target="../ink/ink680.xml"/><Relationship Id="rId119" Type="http://schemas.openxmlformats.org/officeDocument/2006/relationships/customXml" Target="../ink/ink728.xml"/><Relationship Id="rId44" Type="http://schemas.openxmlformats.org/officeDocument/2006/relationships/image" Target="../media/image538.png"/><Relationship Id="rId65" Type="http://schemas.openxmlformats.org/officeDocument/2006/relationships/customXml" Target="../ink/ink701.xml"/><Relationship Id="rId86" Type="http://schemas.openxmlformats.org/officeDocument/2006/relationships/image" Target="../media/image559.png"/><Relationship Id="rId130" Type="http://schemas.openxmlformats.org/officeDocument/2006/relationships/image" Target="../media/image581.png"/><Relationship Id="rId151" Type="http://schemas.openxmlformats.org/officeDocument/2006/relationships/customXml" Target="../ink/ink744.xml"/><Relationship Id="rId172" Type="http://schemas.openxmlformats.org/officeDocument/2006/relationships/image" Target="../media/image602.png"/><Relationship Id="rId193" Type="http://schemas.openxmlformats.org/officeDocument/2006/relationships/customXml" Target="../ink/ink765.xml"/><Relationship Id="rId207" Type="http://schemas.openxmlformats.org/officeDocument/2006/relationships/customXml" Target="../ink/ink772.xml"/><Relationship Id="rId228" Type="http://schemas.openxmlformats.org/officeDocument/2006/relationships/image" Target="../media/image630.png"/><Relationship Id="rId249" Type="http://schemas.openxmlformats.org/officeDocument/2006/relationships/customXml" Target="../ink/ink793.xml"/><Relationship Id="rId13" Type="http://schemas.openxmlformats.org/officeDocument/2006/relationships/customXml" Target="../ink/ink675.xml"/><Relationship Id="rId109" Type="http://schemas.openxmlformats.org/officeDocument/2006/relationships/customXml" Target="../ink/ink723.xml"/><Relationship Id="rId260" Type="http://schemas.openxmlformats.org/officeDocument/2006/relationships/image" Target="../media/image646.png"/><Relationship Id="rId34" Type="http://schemas.openxmlformats.org/officeDocument/2006/relationships/image" Target="../media/image533.png"/><Relationship Id="rId55" Type="http://schemas.openxmlformats.org/officeDocument/2006/relationships/customXml" Target="../ink/ink696.xml"/><Relationship Id="rId76" Type="http://schemas.openxmlformats.org/officeDocument/2006/relationships/image" Target="../media/image554.png"/><Relationship Id="rId97" Type="http://schemas.openxmlformats.org/officeDocument/2006/relationships/customXml" Target="../ink/ink717.xml"/><Relationship Id="rId120" Type="http://schemas.openxmlformats.org/officeDocument/2006/relationships/image" Target="../media/image576.png"/><Relationship Id="rId141" Type="http://schemas.openxmlformats.org/officeDocument/2006/relationships/customXml" Target="../ink/ink739.xml"/><Relationship Id="rId7" Type="http://schemas.openxmlformats.org/officeDocument/2006/relationships/customXml" Target="../ink/ink672.xml"/><Relationship Id="rId162" Type="http://schemas.openxmlformats.org/officeDocument/2006/relationships/image" Target="../media/image597.png"/><Relationship Id="rId183" Type="http://schemas.openxmlformats.org/officeDocument/2006/relationships/customXml" Target="../ink/ink760.xml"/><Relationship Id="rId218" Type="http://schemas.openxmlformats.org/officeDocument/2006/relationships/image" Target="../media/image625.png"/><Relationship Id="rId239" Type="http://schemas.openxmlformats.org/officeDocument/2006/relationships/customXml" Target="../ink/ink788.xml"/><Relationship Id="rId250" Type="http://schemas.openxmlformats.org/officeDocument/2006/relationships/image" Target="../media/image641.png"/><Relationship Id="rId24" Type="http://schemas.openxmlformats.org/officeDocument/2006/relationships/image" Target="../media/image528.png"/><Relationship Id="rId45" Type="http://schemas.openxmlformats.org/officeDocument/2006/relationships/customXml" Target="../ink/ink691.xml"/><Relationship Id="rId66" Type="http://schemas.openxmlformats.org/officeDocument/2006/relationships/image" Target="../media/image549.png"/><Relationship Id="rId87" Type="http://schemas.openxmlformats.org/officeDocument/2006/relationships/customXml" Target="../ink/ink712.xml"/><Relationship Id="rId110" Type="http://schemas.openxmlformats.org/officeDocument/2006/relationships/image" Target="../media/image571.png"/><Relationship Id="rId131" Type="http://schemas.openxmlformats.org/officeDocument/2006/relationships/customXml" Target="../ink/ink734.xml"/><Relationship Id="rId152" Type="http://schemas.openxmlformats.org/officeDocument/2006/relationships/image" Target="../media/image592.png"/><Relationship Id="rId173" Type="http://schemas.openxmlformats.org/officeDocument/2006/relationships/customXml" Target="../ink/ink755.xml"/><Relationship Id="rId194" Type="http://schemas.openxmlformats.org/officeDocument/2006/relationships/image" Target="../media/image613.png"/><Relationship Id="rId208" Type="http://schemas.openxmlformats.org/officeDocument/2006/relationships/image" Target="../media/image620.png"/><Relationship Id="rId229" Type="http://schemas.openxmlformats.org/officeDocument/2006/relationships/customXml" Target="../ink/ink783.xml"/><Relationship Id="rId240" Type="http://schemas.openxmlformats.org/officeDocument/2006/relationships/image" Target="../media/image636.png"/><Relationship Id="rId261" Type="http://schemas.openxmlformats.org/officeDocument/2006/relationships/customXml" Target="../ink/ink799.xml"/><Relationship Id="rId14" Type="http://schemas.openxmlformats.org/officeDocument/2006/relationships/image" Target="../media/image523.png"/><Relationship Id="rId35" Type="http://schemas.openxmlformats.org/officeDocument/2006/relationships/customXml" Target="../ink/ink686.xml"/><Relationship Id="rId56" Type="http://schemas.openxmlformats.org/officeDocument/2006/relationships/image" Target="../media/image544.png"/><Relationship Id="rId77" Type="http://schemas.openxmlformats.org/officeDocument/2006/relationships/customXml" Target="../ink/ink707.xml"/><Relationship Id="rId100" Type="http://schemas.openxmlformats.org/officeDocument/2006/relationships/image" Target="../media/image566.png"/><Relationship Id="rId8" Type="http://schemas.openxmlformats.org/officeDocument/2006/relationships/image" Target="../media/image5200.png"/><Relationship Id="rId98" Type="http://schemas.openxmlformats.org/officeDocument/2006/relationships/image" Target="../media/image565.png"/><Relationship Id="rId121" Type="http://schemas.openxmlformats.org/officeDocument/2006/relationships/customXml" Target="../ink/ink729.xml"/><Relationship Id="rId142" Type="http://schemas.openxmlformats.org/officeDocument/2006/relationships/image" Target="../media/image587.png"/><Relationship Id="rId163" Type="http://schemas.openxmlformats.org/officeDocument/2006/relationships/customXml" Target="../ink/ink750.xml"/><Relationship Id="rId184" Type="http://schemas.openxmlformats.org/officeDocument/2006/relationships/image" Target="../media/image608.png"/><Relationship Id="rId219" Type="http://schemas.openxmlformats.org/officeDocument/2006/relationships/customXml" Target="../ink/ink778.xml"/><Relationship Id="rId230" Type="http://schemas.openxmlformats.org/officeDocument/2006/relationships/image" Target="../media/image631.png"/><Relationship Id="rId251" Type="http://schemas.openxmlformats.org/officeDocument/2006/relationships/customXml" Target="../ink/ink794.xml"/><Relationship Id="rId25" Type="http://schemas.openxmlformats.org/officeDocument/2006/relationships/customXml" Target="../ink/ink681.xml"/><Relationship Id="rId46" Type="http://schemas.openxmlformats.org/officeDocument/2006/relationships/image" Target="../media/image539.png"/><Relationship Id="rId67" Type="http://schemas.openxmlformats.org/officeDocument/2006/relationships/customXml" Target="../ink/ink702.xml"/><Relationship Id="rId88" Type="http://schemas.openxmlformats.org/officeDocument/2006/relationships/image" Target="../media/image560.png"/><Relationship Id="rId111" Type="http://schemas.openxmlformats.org/officeDocument/2006/relationships/customXml" Target="../ink/ink724.xml"/><Relationship Id="rId132" Type="http://schemas.openxmlformats.org/officeDocument/2006/relationships/image" Target="../media/image582.png"/><Relationship Id="rId153" Type="http://schemas.openxmlformats.org/officeDocument/2006/relationships/customXml" Target="../ink/ink745.xml"/><Relationship Id="rId174" Type="http://schemas.openxmlformats.org/officeDocument/2006/relationships/image" Target="../media/image603.png"/><Relationship Id="rId195" Type="http://schemas.openxmlformats.org/officeDocument/2006/relationships/customXml" Target="../ink/ink766.xml"/><Relationship Id="rId209" Type="http://schemas.openxmlformats.org/officeDocument/2006/relationships/customXml" Target="../ink/ink773.xml"/><Relationship Id="rId220" Type="http://schemas.openxmlformats.org/officeDocument/2006/relationships/image" Target="../media/image626.png"/><Relationship Id="rId241" Type="http://schemas.openxmlformats.org/officeDocument/2006/relationships/customXml" Target="../ink/ink789.xml"/><Relationship Id="rId15" Type="http://schemas.openxmlformats.org/officeDocument/2006/relationships/customXml" Target="../ink/ink676.xml"/><Relationship Id="rId36" Type="http://schemas.openxmlformats.org/officeDocument/2006/relationships/image" Target="../media/image534.png"/><Relationship Id="rId57" Type="http://schemas.openxmlformats.org/officeDocument/2006/relationships/customXml" Target="../ink/ink697.xml"/><Relationship Id="rId262" Type="http://schemas.openxmlformats.org/officeDocument/2006/relationships/image" Target="../media/image647.png"/><Relationship Id="rId78" Type="http://schemas.openxmlformats.org/officeDocument/2006/relationships/image" Target="../media/image555.png"/><Relationship Id="rId99" Type="http://schemas.openxmlformats.org/officeDocument/2006/relationships/customXml" Target="../ink/ink718.xml"/><Relationship Id="rId101" Type="http://schemas.openxmlformats.org/officeDocument/2006/relationships/customXml" Target="../ink/ink719.xml"/><Relationship Id="rId122" Type="http://schemas.openxmlformats.org/officeDocument/2006/relationships/image" Target="../media/image577.png"/><Relationship Id="rId143" Type="http://schemas.openxmlformats.org/officeDocument/2006/relationships/customXml" Target="../ink/ink740.xml"/><Relationship Id="rId164" Type="http://schemas.openxmlformats.org/officeDocument/2006/relationships/image" Target="../media/image598.png"/><Relationship Id="rId185" Type="http://schemas.openxmlformats.org/officeDocument/2006/relationships/customXml" Target="../ink/ink761.xml"/><Relationship Id="rId9" Type="http://schemas.openxmlformats.org/officeDocument/2006/relationships/customXml" Target="../ink/ink673.xml"/><Relationship Id="rId210" Type="http://schemas.openxmlformats.org/officeDocument/2006/relationships/image" Target="../media/image621.png"/><Relationship Id="rId26" Type="http://schemas.openxmlformats.org/officeDocument/2006/relationships/image" Target="../media/image529.png"/><Relationship Id="rId231" Type="http://schemas.openxmlformats.org/officeDocument/2006/relationships/customXml" Target="../ink/ink784.xml"/><Relationship Id="rId252" Type="http://schemas.openxmlformats.org/officeDocument/2006/relationships/image" Target="../media/image642.png"/><Relationship Id="rId47" Type="http://schemas.openxmlformats.org/officeDocument/2006/relationships/customXml" Target="../ink/ink692.xml"/><Relationship Id="rId68" Type="http://schemas.openxmlformats.org/officeDocument/2006/relationships/image" Target="../media/image550.png"/><Relationship Id="rId89" Type="http://schemas.openxmlformats.org/officeDocument/2006/relationships/customXml" Target="../ink/ink713.xml"/><Relationship Id="rId112" Type="http://schemas.openxmlformats.org/officeDocument/2006/relationships/image" Target="../media/image572.png"/><Relationship Id="rId133" Type="http://schemas.openxmlformats.org/officeDocument/2006/relationships/customXml" Target="../ink/ink735.xml"/><Relationship Id="rId154" Type="http://schemas.openxmlformats.org/officeDocument/2006/relationships/image" Target="../media/image593.png"/><Relationship Id="rId175" Type="http://schemas.openxmlformats.org/officeDocument/2006/relationships/customXml" Target="../ink/ink756.xml"/><Relationship Id="rId196" Type="http://schemas.openxmlformats.org/officeDocument/2006/relationships/image" Target="../media/image614.png"/><Relationship Id="rId200" Type="http://schemas.openxmlformats.org/officeDocument/2006/relationships/image" Target="../media/image616.png"/><Relationship Id="rId16" Type="http://schemas.openxmlformats.org/officeDocument/2006/relationships/image" Target="../media/image524.png"/><Relationship Id="rId221" Type="http://schemas.openxmlformats.org/officeDocument/2006/relationships/customXml" Target="../ink/ink779.xml"/><Relationship Id="rId242" Type="http://schemas.openxmlformats.org/officeDocument/2006/relationships/image" Target="../media/image637.png"/><Relationship Id="rId37" Type="http://schemas.openxmlformats.org/officeDocument/2006/relationships/customXml" Target="../ink/ink687.xml"/><Relationship Id="rId58" Type="http://schemas.openxmlformats.org/officeDocument/2006/relationships/image" Target="../media/image545.png"/><Relationship Id="rId79" Type="http://schemas.openxmlformats.org/officeDocument/2006/relationships/customXml" Target="../ink/ink708.xml"/><Relationship Id="rId102" Type="http://schemas.openxmlformats.org/officeDocument/2006/relationships/image" Target="../media/image567.png"/><Relationship Id="rId123" Type="http://schemas.openxmlformats.org/officeDocument/2006/relationships/customXml" Target="../ink/ink730.xml"/><Relationship Id="rId144" Type="http://schemas.openxmlformats.org/officeDocument/2006/relationships/image" Target="../media/image588.png"/><Relationship Id="rId90" Type="http://schemas.openxmlformats.org/officeDocument/2006/relationships/image" Target="../media/image561.png"/><Relationship Id="rId165" Type="http://schemas.openxmlformats.org/officeDocument/2006/relationships/customXml" Target="../ink/ink751.xml"/><Relationship Id="rId186" Type="http://schemas.openxmlformats.org/officeDocument/2006/relationships/image" Target="../media/image609.png"/><Relationship Id="rId211" Type="http://schemas.openxmlformats.org/officeDocument/2006/relationships/customXml" Target="../ink/ink774.xml"/><Relationship Id="rId232" Type="http://schemas.openxmlformats.org/officeDocument/2006/relationships/image" Target="../media/image632.png"/><Relationship Id="rId253" Type="http://schemas.openxmlformats.org/officeDocument/2006/relationships/customXml" Target="../ink/ink795.xml"/><Relationship Id="rId27" Type="http://schemas.openxmlformats.org/officeDocument/2006/relationships/customXml" Target="../ink/ink682.xml"/><Relationship Id="rId48" Type="http://schemas.openxmlformats.org/officeDocument/2006/relationships/image" Target="../media/image540.png"/><Relationship Id="rId69" Type="http://schemas.openxmlformats.org/officeDocument/2006/relationships/customXml" Target="../ink/ink703.xml"/><Relationship Id="rId113" Type="http://schemas.openxmlformats.org/officeDocument/2006/relationships/customXml" Target="../ink/ink725.xml"/><Relationship Id="rId134" Type="http://schemas.openxmlformats.org/officeDocument/2006/relationships/image" Target="../media/image583.png"/><Relationship Id="rId80" Type="http://schemas.openxmlformats.org/officeDocument/2006/relationships/image" Target="../media/image556.png"/><Relationship Id="rId155" Type="http://schemas.openxmlformats.org/officeDocument/2006/relationships/customXml" Target="../ink/ink746.xml"/><Relationship Id="rId176" Type="http://schemas.openxmlformats.org/officeDocument/2006/relationships/image" Target="../media/image604.png"/><Relationship Id="rId197" Type="http://schemas.openxmlformats.org/officeDocument/2006/relationships/customXml" Target="../ink/ink767.xml"/><Relationship Id="rId201" Type="http://schemas.openxmlformats.org/officeDocument/2006/relationships/customXml" Target="../ink/ink769.xml"/><Relationship Id="rId222" Type="http://schemas.openxmlformats.org/officeDocument/2006/relationships/image" Target="../media/image627.png"/><Relationship Id="rId243" Type="http://schemas.openxmlformats.org/officeDocument/2006/relationships/customXml" Target="../ink/ink790.xml"/><Relationship Id="rId17" Type="http://schemas.openxmlformats.org/officeDocument/2006/relationships/customXml" Target="../ink/ink677.xml"/><Relationship Id="rId38" Type="http://schemas.openxmlformats.org/officeDocument/2006/relationships/image" Target="../media/image535.png"/><Relationship Id="rId59" Type="http://schemas.openxmlformats.org/officeDocument/2006/relationships/customXml" Target="../ink/ink698.xml"/><Relationship Id="rId103" Type="http://schemas.openxmlformats.org/officeDocument/2006/relationships/customXml" Target="../ink/ink720.xml"/><Relationship Id="rId124" Type="http://schemas.openxmlformats.org/officeDocument/2006/relationships/image" Target="../media/image578.png"/><Relationship Id="rId70" Type="http://schemas.openxmlformats.org/officeDocument/2006/relationships/image" Target="../media/image551.png"/><Relationship Id="rId91" Type="http://schemas.openxmlformats.org/officeDocument/2006/relationships/customXml" Target="../ink/ink714.xml"/><Relationship Id="rId145" Type="http://schemas.openxmlformats.org/officeDocument/2006/relationships/customXml" Target="../ink/ink741.xml"/><Relationship Id="rId166" Type="http://schemas.openxmlformats.org/officeDocument/2006/relationships/image" Target="../media/image599.png"/><Relationship Id="rId187" Type="http://schemas.openxmlformats.org/officeDocument/2006/relationships/customXml" Target="../ink/ink76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22.png"/><Relationship Id="rId233" Type="http://schemas.openxmlformats.org/officeDocument/2006/relationships/customXml" Target="../ink/ink785.xml"/><Relationship Id="rId254" Type="http://schemas.openxmlformats.org/officeDocument/2006/relationships/image" Target="../media/image643.png"/><Relationship Id="rId28" Type="http://schemas.openxmlformats.org/officeDocument/2006/relationships/image" Target="../media/image530.png"/><Relationship Id="rId49" Type="http://schemas.openxmlformats.org/officeDocument/2006/relationships/customXml" Target="../ink/ink693.xml"/><Relationship Id="rId114" Type="http://schemas.openxmlformats.org/officeDocument/2006/relationships/image" Target="../media/image573.png"/><Relationship Id="rId60" Type="http://schemas.openxmlformats.org/officeDocument/2006/relationships/image" Target="../media/image546.png"/><Relationship Id="rId81" Type="http://schemas.openxmlformats.org/officeDocument/2006/relationships/customXml" Target="../ink/ink709.xml"/><Relationship Id="rId135" Type="http://schemas.openxmlformats.org/officeDocument/2006/relationships/customXml" Target="../ink/ink736.xml"/><Relationship Id="rId156" Type="http://schemas.openxmlformats.org/officeDocument/2006/relationships/image" Target="../media/image594.png"/><Relationship Id="rId177" Type="http://schemas.openxmlformats.org/officeDocument/2006/relationships/customXml" Target="../ink/ink757.xml"/><Relationship Id="rId198" Type="http://schemas.openxmlformats.org/officeDocument/2006/relationships/image" Target="../media/image615.png"/><Relationship Id="rId202" Type="http://schemas.openxmlformats.org/officeDocument/2006/relationships/image" Target="../media/image617.png"/><Relationship Id="rId223" Type="http://schemas.openxmlformats.org/officeDocument/2006/relationships/customXml" Target="../ink/ink780.xml"/><Relationship Id="rId244" Type="http://schemas.openxmlformats.org/officeDocument/2006/relationships/image" Target="../media/image638.png"/><Relationship Id="rId18" Type="http://schemas.openxmlformats.org/officeDocument/2006/relationships/image" Target="../media/image525.png"/><Relationship Id="rId39" Type="http://schemas.openxmlformats.org/officeDocument/2006/relationships/customXml" Target="../ink/ink688.xml"/><Relationship Id="rId50" Type="http://schemas.openxmlformats.org/officeDocument/2006/relationships/image" Target="../media/image541.png"/><Relationship Id="rId104" Type="http://schemas.openxmlformats.org/officeDocument/2006/relationships/image" Target="../media/image568.png"/><Relationship Id="rId125" Type="http://schemas.openxmlformats.org/officeDocument/2006/relationships/customXml" Target="../ink/ink731.xml"/><Relationship Id="rId146" Type="http://schemas.openxmlformats.org/officeDocument/2006/relationships/image" Target="../media/image589.png"/><Relationship Id="rId167" Type="http://schemas.openxmlformats.org/officeDocument/2006/relationships/customXml" Target="../ink/ink752.xml"/><Relationship Id="rId188" Type="http://schemas.openxmlformats.org/officeDocument/2006/relationships/image" Target="../media/image610.png"/><Relationship Id="rId71" Type="http://schemas.openxmlformats.org/officeDocument/2006/relationships/customXml" Target="../ink/ink704.xml"/><Relationship Id="rId92" Type="http://schemas.openxmlformats.org/officeDocument/2006/relationships/image" Target="../media/image562.png"/><Relationship Id="rId213" Type="http://schemas.openxmlformats.org/officeDocument/2006/relationships/customXml" Target="../ink/ink775.xml"/><Relationship Id="rId234" Type="http://schemas.openxmlformats.org/officeDocument/2006/relationships/image" Target="../media/image63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683.xml"/><Relationship Id="rId255" Type="http://schemas.openxmlformats.org/officeDocument/2006/relationships/customXml" Target="../ink/ink796.xml"/><Relationship Id="rId40" Type="http://schemas.openxmlformats.org/officeDocument/2006/relationships/image" Target="../media/image536.png"/><Relationship Id="rId115" Type="http://schemas.openxmlformats.org/officeDocument/2006/relationships/customXml" Target="../ink/ink726.xml"/><Relationship Id="rId136" Type="http://schemas.openxmlformats.org/officeDocument/2006/relationships/image" Target="../media/image584.png"/><Relationship Id="rId157" Type="http://schemas.openxmlformats.org/officeDocument/2006/relationships/customXml" Target="../ink/ink747.xml"/><Relationship Id="rId178" Type="http://schemas.openxmlformats.org/officeDocument/2006/relationships/image" Target="../media/image605.png"/><Relationship Id="rId61" Type="http://schemas.openxmlformats.org/officeDocument/2006/relationships/customXml" Target="../ink/ink699.xml"/><Relationship Id="rId82" Type="http://schemas.openxmlformats.org/officeDocument/2006/relationships/image" Target="../media/image557.png"/><Relationship Id="rId199" Type="http://schemas.openxmlformats.org/officeDocument/2006/relationships/customXml" Target="../ink/ink768.xml"/><Relationship Id="rId203" Type="http://schemas.openxmlformats.org/officeDocument/2006/relationships/customXml" Target="../ink/ink770.xml"/><Relationship Id="rId19" Type="http://schemas.openxmlformats.org/officeDocument/2006/relationships/customXml" Target="../ink/ink678.xml"/><Relationship Id="rId224" Type="http://schemas.openxmlformats.org/officeDocument/2006/relationships/image" Target="../media/image628.png"/><Relationship Id="rId245" Type="http://schemas.openxmlformats.org/officeDocument/2006/relationships/customXml" Target="../ink/ink791.xml"/><Relationship Id="rId30" Type="http://schemas.openxmlformats.org/officeDocument/2006/relationships/image" Target="../media/image531.png"/><Relationship Id="rId105" Type="http://schemas.openxmlformats.org/officeDocument/2006/relationships/customXml" Target="../ink/ink721.xml"/><Relationship Id="rId126" Type="http://schemas.openxmlformats.org/officeDocument/2006/relationships/image" Target="../media/image579.png"/><Relationship Id="rId147" Type="http://schemas.openxmlformats.org/officeDocument/2006/relationships/customXml" Target="../ink/ink742.xml"/><Relationship Id="rId168" Type="http://schemas.openxmlformats.org/officeDocument/2006/relationships/image" Target="../media/image600.png"/><Relationship Id="rId51" Type="http://schemas.openxmlformats.org/officeDocument/2006/relationships/customXml" Target="../ink/ink694.xml"/><Relationship Id="rId72" Type="http://schemas.openxmlformats.org/officeDocument/2006/relationships/image" Target="../media/image552.png"/><Relationship Id="rId93" Type="http://schemas.openxmlformats.org/officeDocument/2006/relationships/customXml" Target="../ink/ink715.xml"/><Relationship Id="rId189" Type="http://schemas.openxmlformats.org/officeDocument/2006/relationships/customXml" Target="../ink/ink763.xml"/><Relationship Id="rId3" Type="http://schemas.openxmlformats.org/officeDocument/2006/relationships/customXml" Target="../ink/ink670.xml"/><Relationship Id="rId214" Type="http://schemas.openxmlformats.org/officeDocument/2006/relationships/image" Target="../media/image623.png"/><Relationship Id="rId235" Type="http://schemas.openxmlformats.org/officeDocument/2006/relationships/customXml" Target="../ink/ink786.xml"/><Relationship Id="rId256" Type="http://schemas.openxmlformats.org/officeDocument/2006/relationships/image" Target="../media/image644.png"/><Relationship Id="rId116" Type="http://schemas.openxmlformats.org/officeDocument/2006/relationships/image" Target="../media/image574.png"/><Relationship Id="rId137" Type="http://schemas.openxmlformats.org/officeDocument/2006/relationships/customXml" Target="../ink/ink737.xml"/><Relationship Id="rId158" Type="http://schemas.openxmlformats.org/officeDocument/2006/relationships/image" Target="../media/image595.png"/><Relationship Id="rId20" Type="http://schemas.openxmlformats.org/officeDocument/2006/relationships/image" Target="../media/image526.png"/><Relationship Id="rId41" Type="http://schemas.openxmlformats.org/officeDocument/2006/relationships/customXml" Target="../ink/ink689.xml"/><Relationship Id="rId62" Type="http://schemas.openxmlformats.org/officeDocument/2006/relationships/image" Target="../media/image547.png"/><Relationship Id="rId83" Type="http://schemas.openxmlformats.org/officeDocument/2006/relationships/customXml" Target="../ink/ink710.xml"/><Relationship Id="rId179" Type="http://schemas.openxmlformats.org/officeDocument/2006/relationships/customXml" Target="../ink/ink758.xml"/><Relationship Id="rId190" Type="http://schemas.openxmlformats.org/officeDocument/2006/relationships/image" Target="../media/image611.png"/><Relationship Id="rId204" Type="http://schemas.openxmlformats.org/officeDocument/2006/relationships/image" Target="../media/image618.png"/><Relationship Id="rId225" Type="http://schemas.openxmlformats.org/officeDocument/2006/relationships/customXml" Target="../ink/ink781.xml"/><Relationship Id="rId246" Type="http://schemas.openxmlformats.org/officeDocument/2006/relationships/image" Target="../media/image639.png"/><Relationship Id="rId106" Type="http://schemas.openxmlformats.org/officeDocument/2006/relationships/image" Target="../media/image569.png"/><Relationship Id="rId127" Type="http://schemas.openxmlformats.org/officeDocument/2006/relationships/customXml" Target="../ink/ink732.xml"/><Relationship Id="rId10" Type="http://schemas.openxmlformats.org/officeDocument/2006/relationships/image" Target="../media/image5210.png"/><Relationship Id="rId31" Type="http://schemas.openxmlformats.org/officeDocument/2006/relationships/customXml" Target="../ink/ink684.xml"/><Relationship Id="rId52" Type="http://schemas.openxmlformats.org/officeDocument/2006/relationships/image" Target="../media/image542.png"/><Relationship Id="rId73" Type="http://schemas.openxmlformats.org/officeDocument/2006/relationships/customXml" Target="../ink/ink705.xml"/><Relationship Id="rId94" Type="http://schemas.openxmlformats.org/officeDocument/2006/relationships/image" Target="../media/image563.png"/><Relationship Id="rId148" Type="http://schemas.openxmlformats.org/officeDocument/2006/relationships/image" Target="../media/image590.png"/><Relationship Id="rId169" Type="http://schemas.openxmlformats.org/officeDocument/2006/relationships/customXml" Target="../ink/ink753.xml"/><Relationship Id="rId4" Type="http://schemas.openxmlformats.org/officeDocument/2006/relationships/image" Target="../media/image5180.png"/><Relationship Id="rId180" Type="http://schemas.openxmlformats.org/officeDocument/2006/relationships/image" Target="../media/image606.png"/><Relationship Id="rId215" Type="http://schemas.openxmlformats.org/officeDocument/2006/relationships/customXml" Target="../ink/ink776.xml"/><Relationship Id="rId236" Type="http://schemas.openxmlformats.org/officeDocument/2006/relationships/image" Target="../media/image634.png"/><Relationship Id="rId257" Type="http://schemas.openxmlformats.org/officeDocument/2006/relationships/customXml" Target="../ink/ink797.xml"/><Relationship Id="rId42" Type="http://schemas.openxmlformats.org/officeDocument/2006/relationships/image" Target="../media/image537.png"/><Relationship Id="rId84" Type="http://schemas.openxmlformats.org/officeDocument/2006/relationships/image" Target="../media/image558.png"/><Relationship Id="rId138" Type="http://schemas.openxmlformats.org/officeDocument/2006/relationships/image" Target="../media/image58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05.xml"/><Relationship Id="rId18" Type="http://schemas.openxmlformats.org/officeDocument/2006/relationships/image" Target="../media/image655.png"/><Relationship Id="rId26" Type="http://schemas.openxmlformats.org/officeDocument/2006/relationships/image" Target="../media/image659.png"/><Relationship Id="rId39" Type="http://schemas.openxmlformats.org/officeDocument/2006/relationships/customXml" Target="../ink/ink818.xml"/><Relationship Id="rId21" Type="http://schemas.openxmlformats.org/officeDocument/2006/relationships/customXml" Target="../ink/ink809.xml"/><Relationship Id="rId34" Type="http://schemas.openxmlformats.org/officeDocument/2006/relationships/image" Target="../media/image663.png"/><Relationship Id="rId42" Type="http://schemas.openxmlformats.org/officeDocument/2006/relationships/image" Target="../media/image667.png"/><Relationship Id="rId47" Type="http://schemas.openxmlformats.org/officeDocument/2006/relationships/customXml" Target="../ink/ink822.xml"/><Relationship Id="rId7" Type="http://schemas.openxmlformats.org/officeDocument/2006/relationships/customXml" Target="../ink/ink802.xml"/><Relationship Id="rId2" Type="http://schemas.openxmlformats.org/officeDocument/2006/relationships/image" Target="../media/image564.jpeg"/><Relationship Id="rId16" Type="http://schemas.openxmlformats.org/officeDocument/2006/relationships/image" Target="../media/image654.png"/><Relationship Id="rId29" Type="http://schemas.openxmlformats.org/officeDocument/2006/relationships/customXml" Target="../ink/ink8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9.png"/><Relationship Id="rId11" Type="http://schemas.openxmlformats.org/officeDocument/2006/relationships/customXml" Target="../ink/ink804.xml"/><Relationship Id="rId24" Type="http://schemas.openxmlformats.org/officeDocument/2006/relationships/image" Target="../media/image658.png"/><Relationship Id="rId32" Type="http://schemas.openxmlformats.org/officeDocument/2006/relationships/image" Target="../media/image662.png"/><Relationship Id="rId37" Type="http://schemas.openxmlformats.org/officeDocument/2006/relationships/customXml" Target="../ink/ink817.xml"/><Relationship Id="rId40" Type="http://schemas.openxmlformats.org/officeDocument/2006/relationships/image" Target="../media/image666.png"/><Relationship Id="rId45" Type="http://schemas.openxmlformats.org/officeDocument/2006/relationships/customXml" Target="../ink/ink821.xml"/><Relationship Id="rId5" Type="http://schemas.openxmlformats.org/officeDocument/2006/relationships/customXml" Target="../ink/ink801.xml"/><Relationship Id="rId15" Type="http://schemas.openxmlformats.org/officeDocument/2006/relationships/customXml" Target="../ink/ink806.xml"/><Relationship Id="rId23" Type="http://schemas.openxmlformats.org/officeDocument/2006/relationships/customXml" Target="../ink/ink810.xml"/><Relationship Id="rId28" Type="http://schemas.openxmlformats.org/officeDocument/2006/relationships/image" Target="../media/image660.png"/><Relationship Id="rId36" Type="http://schemas.openxmlformats.org/officeDocument/2006/relationships/image" Target="../media/image664.png"/><Relationship Id="rId10" Type="http://schemas.openxmlformats.org/officeDocument/2006/relationships/image" Target="../media/image651.png"/><Relationship Id="rId19" Type="http://schemas.openxmlformats.org/officeDocument/2006/relationships/customXml" Target="../ink/ink808.xml"/><Relationship Id="rId31" Type="http://schemas.openxmlformats.org/officeDocument/2006/relationships/customXml" Target="../ink/ink814.xml"/><Relationship Id="rId44" Type="http://schemas.openxmlformats.org/officeDocument/2006/relationships/image" Target="../media/image668.png"/><Relationship Id="rId4" Type="http://schemas.openxmlformats.org/officeDocument/2006/relationships/image" Target="../media/image648.png"/><Relationship Id="rId9" Type="http://schemas.openxmlformats.org/officeDocument/2006/relationships/customXml" Target="../ink/ink803.xml"/><Relationship Id="rId14" Type="http://schemas.openxmlformats.org/officeDocument/2006/relationships/image" Target="../media/image653.png"/><Relationship Id="rId22" Type="http://schemas.openxmlformats.org/officeDocument/2006/relationships/image" Target="../media/image657.png"/><Relationship Id="rId27" Type="http://schemas.openxmlformats.org/officeDocument/2006/relationships/customXml" Target="../ink/ink812.xml"/><Relationship Id="rId30" Type="http://schemas.openxmlformats.org/officeDocument/2006/relationships/image" Target="../media/image661.png"/><Relationship Id="rId35" Type="http://schemas.openxmlformats.org/officeDocument/2006/relationships/customXml" Target="../ink/ink816.xml"/><Relationship Id="rId43" Type="http://schemas.openxmlformats.org/officeDocument/2006/relationships/customXml" Target="../ink/ink820.xml"/><Relationship Id="rId48" Type="http://schemas.openxmlformats.org/officeDocument/2006/relationships/image" Target="../media/image670.png"/><Relationship Id="rId8" Type="http://schemas.openxmlformats.org/officeDocument/2006/relationships/image" Target="../media/image650.png"/><Relationship Id="rId3" Type="http://schemas.openxmlformats.org/officeDocument/2006/relationships/customXml" Target="../ink/ink800.xml"/><Relationship Id="rId12" Type="http://schemas.openxmlformats.org/officeDocument/2006/relationships/image" Target="../media/image652.png"/><Relationship Id="rId17" Type="http://schemas.openxmlformats.org/officeDocument/2006/relationships/customXml" Target="../ink/ink807.xml"/><Relationship Id="rId25" Type="http://schemas.openxmlformats.org/officeDocument/2006/relationships/customXml" Target="../ink/ink811.xml"/><Relationship Id="rId33" Type="http://schemas.openxmlformats.org/officeDocument/2006/relationships/customXml" Target="../ink/ink815.xml"/><Relationship Id="rId38" Type="http://schemas.openxmlformats.org/officeDocument/2006/relationships/image" Target="../media/image665.png"/><Relationship Id="rId46" Type="http://schemas.openxmlformats.org/officeDocument/2006/relationships/image" Target="../media/image669.png"/><Relationship Id="rId20" Type="http://schemas.openxmlformats.org/officeDocument/2006/relationships/image" Target="../media/image656.png"/><Relationship Id="rId41" Type="http://schemas.openxmlformats.org/officeDocument/2006/relationships/customXml" Target="../ink/ink81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.png"/><Relationship Id="rId21" Type="http://schemas.openxmlformats.org/officeDocument/2006/relationships/image" Target="../media/image115.png"/><Relationship Id="rId63" Type="http://schemas.openxmlformats.org/officeDocument/2006/relationships/image" Target="../media/image136.png"/><Relationship Id="rId159" Type="http://schemas.openxmlformats.org/officeDocument/2006/relationships/image" Target="../media/image182.png"/><Relationship Id="rId170" Type="http://schemas.openxmlformats.org/officeDocument/2006/relationships/customXml" Target="../ink/ink189.xml"/><Relationship Id="rId226" Type="http://schemas.openxmlformats.org/officeDocument/2006/relationships/customXml" Target="../ink/ink217.xml"/><Relationship Id="rId107" Type="http://schemas.openxmlformats.org/officeDocument/2006/relationships/image" Target="../media/image158.png"/><Relationship Id="rId11" Type="http://schemas.openxmlformats.org/officeDocument/2006/relationships/image" Target="../media/image110.png"/><Relationship Id="rId32" Type="http://schemas.openxmlformats.org/officeDocument/2006/relationships/customXml" Target="../ink/ink120.xml"/><Relationship Id="rId53" Type="http://schemas.openxmlformats.org/officeDocument/2006/relationships/image" Target="../media/image131.png"/><Relationship Id="rId74" Type="http://schemas.openxmlformats.org/officeDocument/2006/relationships/customXml" Target="../ink/ink141.xml"/><Relationship Id="rId128" Type="http://schemas.openxmlformats.org/officeDocument/2006/relationships/customXml" Target="../ink/ink168.xml"/><Relationship Id="rId149" Type="http://schemas.openxmlformats.org/officeDocument/2006/relationships/image" Target="../media/image178.png"/><Relationship Id="rId5" Type="http://schemas.openxmlformats.org/officeDocument/2006/relationships/image" Target="../media/image107.png"/><Relationship Id="rId95" Type="http://schemas.openxmlformats.org/officeDocument/2006/relationships/image" Target="../media/image152.png"/><Relationship Id="rId160" Type="http://schemas.openxmlformats.org/officeDocument/2006/relationships/customXml" Target="../ink/ink184.xml"/><Relationship Id="rId181" Type="http://schemas.openxmlformats.org/officeDocument/2006/relationships/image" Target="../media/image193.png"/><Relationship Id="rId216" Type="http://schemas.openxmlformats.org/officeDocument/2006/relationships/customXml" Target="../ink/ink212.xml"/><Relationship Id="rId237" Type="http://schemas.openxmlformats.org/officeDocument/2006/relationships/image" Target="../media/image93.png"/><Relationship Id="rId258" Type="http://schemas.openxmlformats.org/officeDocument/2006/relationships/customXml" Target="../ink/ink233.xml"/><Relationship Id="rId22" Type="http://schemas.openxmlformats.org/officeDocument/2006/relationships/customXml" Target="../ink/ink115.xml"/><Relationship Id="rId43" Type="http://schemas.openxmlformats.org/officeDocument/2006/relationships/image" Target="../media/image126.png"/><Relationship Id="rId64" Type="http://schemas.openxmlformats.org/officeDocument/2006/relationships/customXml" Target="../ink/ink136.xml"/><Relationship Id="rId118" Type="http://schemas.openxmlformats.org/officeDocument/2006/relationships/customXml" Target="../ink/ink163.xml"/><Relationship Id="rId139" Type="http://schemas.openxmlformats.org/officeDocument/2006/relationships/image" Target="../media/image174.png"/><Relationship Id="rId85" Type="http://schemas.openxmlformats.org/officeDocument/2006/relationships/image" Target="../media/image147.png"/><Relationship Id="rId150" Type="http://schemas.openxmlformats.org/officeDocument/2006/relationships/customXml" Target="../ink/ink179.xml"/><Relationship Id="rId171" Type="http://schemas.openxmlformats.org/officeDocument/2006/relationships/image" Target="../media/image188.png"/><Relationship Id="rId192" Type="http://schemas.openxmlformats.org/officeDocument/2006/relationships/customXml" Target="../ink/ink200.xml"/><Relationship Id="rId206" Type="http://schemas.openxmlformats.org/officeDocument/2006/relationships/customXml" Target="../ink/ink207.xml"/><Relationship Id="rId227" Type="http://schemas.openxmlformats.org/officeDocument/2006/relationships/image" Target="../media/image216.png"/><Relationship Id="rId248" Type="http://schemas.openxmlformats.org/officeDocument/2006/relationships/customXml" Target="../ink/ink228.xml"/><Relationship Id="rId12" Type="http://schemas.openxmlformats.org/officeDocument/2006/relationships/customXml" Target="../ink/ink110.xml"/><Relationship Id="rId33" Type="http://schemas.openxmlformats.org/officeDocument/2006/relationships/image" Target="../media/image121.png"/><Relationship Id="rId108" Type="http://schemas.openxmlformats.org/officeDocument/2006/relationships/customXml" Target="../ink/ink158.xml"/><Relationship Id="rId129" Type="http://schemas.openxmlformats.org/officeDocument/2006/relationships/image" Target="../media/image169.png"/><Relationship Id="rId54" Type="http://schemas.openxmlformats.org/officeDocument/2006/relationships/customXml" Target="../ink/ink131.xml"/><Relationship Id="rId75" Type="http://schemas.openxmlformats.org/officeDocument/2006/relationships/image" Target="../media/image142.png"/><Relationship Id="rId96" Type="http://schemas.openxmlformats.org/officeDocument/2006/relationships/customXml" Target="../ink/ink152.xml"/><Relationship Id="rId140" Type="http://schemas.openxmlformats.org/officeDocument/2006/relationships/customXml" Target="../ink/ink174.xml"/><Relationship Id="rId161" Type="http://schemas.openxmlformats.org/officeDocument/2006/relationships/image" Target="../media/image183.png"/><Relationship Id="rId182" Type="http://schemas.openxmlformats.org/officeDocument/2006/relationships/customXml" Target="../ink/ink195.xml"/><Relationship Id="rId217" Type="http://schemas.openxmlformats.org/officeDocument/2006/relationships/image" Target="../media/image211.png"/><Relationship Id="rId6" Type="http://schemas.openxmlformats.org/officeDocument/2006/relationships/customXml" Target="../ink/ink107.xml"/><Relationship Id="rId238" Type="http://schemas.openxmlformats.org/officeDocument/2006/relationships/customXml" Target="../ink/ink223.xml"/><Relationship Id="rId259" Type="http://schemas.openxmlformats.org/officeDocument/2006/relationships/image" Target="../media/image224.png"/><Relationship Id="rId23" Type="http://schemas.openxmlformats.org/officeDocument/2006/relationships/image" Target="../media/image116.png"/><Relationship Id="rId119" Type="http://schemas.openxmlformats.org/officeDocument/2006/relationships/image" Target="../media/image164.png"/><Relationship Id="rId44" Type="http://schemas.openxmlformats.org/officeDocument/2006/relationships/customXml" Target="../ink/ink126.xml"/><Relationship Id="rId65" Type="http://schemas.openxmlformats.org/officeDocument/2006/relationships/image" Target="../media/image137.png"/><Relationship Id="rId86" Type="http://schemas.openxmlformats.org/officeDocument/2006/relationships/customXml" Target="../ink/ink147.xml"/><Relationship Id="rId130" Type="http://schemas.openxmlformats.org/officeDocument/2006/relationships/customXml" Target="../ink/ink169.xml"/><Relationship Id="rId151" Type="http://schemas.openxmlformats.org/officeDocument/2006/relationships/image" Target="../media/image179.png"/><Relationship Id="rId172" Type="http://schemas.openxmlformats.org/officeDocument/2006/relationships/customXml" Target="../ink/ink190.xml"/><Relationship Id="rId193" Type="http://schemas.openxmlformats.org/officeDocument/2006/relationships/image" Target="../media/image199.png"/><Relationship Id="rId207" Type="http://schemas.openxmlformats.org/officeDocument/2006/relationships/image" Target="../media/image206.png"/><Relationship Id="rId228" Type="http://schemas.openxmlformats.org/officeDocument/2006/relationships/customXml" Target="../ink/ink218.xml"/><Relationship Id="rId249" Type="http://schemas.openxmlformats.org/officeDocument/2006/relationships/image" Target="../media/image104.png"/><Relationship Id="rId13" Type="http://schemas.openxmlformats.org/officeDocument/2006/relationships/image" Target="../media/image111.png"/><Relationship Id="rId109" Type="http://schemas.openxmlformats.org/officeDocument/2006/relationships/image" Target="../media/image159.png"/><Relationship Id="rId260" Type="http://schemas.openxmlformats.org/officeDocument/2006/relationships/customXml" Target="../ink/ink234.xml"/><Relationship Id="rId34" Type="http://schemas.openxmlformats.org/officeDocument/2006/relationships/customXml" Target="../ink/ink121.xml"/><Relationship Id="rId55" Type="http://schemas.openxmlformats.org/officeDocument/2006/relationships/image" Target="../media/image132.png"/><Relationship Id="rId76" Type="http://schemas.openxmlformats.org/officeDocument/2006/relationships/customXml" Target="../ink/ink142.xml"/><Relationship Id="rId97" Type="http://schemas.openxmlformats.org/officeDocument/2006/relationships/image" Target="../media/image153.png"/><Relationship Id="rId120" Type="http://schemas.openxmlformats.org/officeDocument/2006/relationships/customXml" Target="../ink/ink164.xml"/><Relationship Id="rId141" Type="http://schemas.openxmlformats.org/officeDocument/2006/relationships/image" Target="../media/image175.png"/><Relationship Id="rId7" Type="http://schemas.openxmlformats.org/officeDocument/2006/relationships/image" Target="../media/image108.png"/><Relationship Id="rId162" Type="http://schemas.openxmlformats.org/officeDocument/2006/relationships/customXml" Target="../ink/ink185.xml"/><Relationship Id="rId183" Type="http://schemas.openxmlformats.org/officeDocument/2006/relationships/image" Target="../media/image194.png"/><Relationship Id="rId218" Type="http://schemas.openxmlformats.org/officeDocument/2006/relationships/customXml" Target="../ink/ink213.xml"/><Relationship Id="rId239" Type="http://schemas.openxmlformats.org/officeDocument/2006/relationships/image" Target="../media/image94.png"/><Relationship Id="rId250" Type="http://schemas.openxmlformats.org/officeDocument/2006/relationships/customXml" Target="../ink/ink229.xml"/><Relationship Id="rId24" Type="http://schemas.openxmlformats.org/officeDocument/2006/relationships/customXml" Target="../ink/ink116.xml"/><Relationship Id="rId45" Type="http://schemas.openxmlformats.org/officeDocument/2006/relationships/image" Target="../media/image127.png"/><Relationship Id="rId66" Type="http://schemas.openxmlformats.org/officeDocument/2006/relationships/customXml" Target="../ink/ink137.xml"/><Relationship Id="rId87" Type="http://schemas.openxmlformats.org/officeDocument/2006/relationships/image" Target="../media/image148.png"/><Relationship Id="rId110" Type="http://schemas.openxmlformats.org/officeDocument/2006/relationships/customXml" Target="../ink/ink159.xml"/><Relationship Id="rId131" Type="http://schemas.openxmlformats.org/officeDocument/2006/relationships/image" Target="../media/image170.png"/><Relationship Id="rId152" Type="http://schemas.openxmlformats.org/officeDocument/2006/relationships/customXml" Target="../ink/ink180.xml"/><Relationship Id="rId173" Type="http://schemas.openxmlformats.org/officeDocument/2006/relationships/image" Target="../media/image189.png"/><Relationship Id="rId194" Type="http://schemas.openxmlformats.org/officeDocument/2006/relationships/customXml" Target="../ink/ink201.xml"/><Relationship Id="rId208" Type="http://schemas.openxmlformats.org/officeDocument/2006/relationships/customXml" Target="../ink/ink208.xml"/><Relationship Id="rId229" Type="http://schemas.openxmlformats.org/officeDocument/2006/relationships/image" Target="../media/image217.png"/><Relationship Id="rId240" Type="http://schemas.openxmlformats.org/officeDocument/2006/relationships/customXml" Target="../ink/ink224.xml"/><Relationship Id="rId261" Type="http://schemas.openxmlformats.org/officeDocument/2006/relationships/image" Target="../media/image225.png"/><Relationship Id="rId14" Type="http://schemas.openxmlformats.org/officeDocument/2006/relationships/customXml" Target="../ink/ink111.xml"/><Relationship Id="rId35" Type="http://schemas.openxmlformats.org/officeDocument/2006/relationships/image" Target="../media/image122.png"/><Relationship Id="rId56" Type="http://schemas.openxmlformats.org/officeDocument/2006/relationships/customXml" Target="../ink/ink132.xml"/><Relationship Id="rId77" Type="http://schemas.openxmlformats.org/officeDocument/2006/relationships/image" Target="../media/image143.png"/><Relationship Id="rId100" Type="http://schemas.openxmlformats.org/officeDocument/2006/relationships/customXml" Target="../ink/ink154.xml"/><Relationship Id="rId8" Type="http://schemas.openxmlformats.org/officeDocument/2006/relationships/customXml" Target="../ink/ink108.xml"/><Relationship Id="rId98" Type="http://schemas.openxmlformats.org/officeDocument/2006/relationships/customXml" Target="../ink/ink153.xml"/><Relationship Id="rId121" Type="http://schemas.openxmlformats.org/officeDocument/2006/relationships/image" Target="../media/image165.png"/><Relationship Id="rId142" Type="http://schemas.openxmlformats.org/officeDocument/2006/relationships/customXml" Target="../ink/ink175.xml"/><Relationship Id="rId163" Type="http://schemas.openxmlformats.org/officeDocument/2006/relationships/image" Target="../media/image184.png"/><Relationship Id="rId184" Type="http://schemas.openxmlformats.org/officeDocument/2006/relationships/customXml" Target="../ink/ink196.xml"/><Relationship Id="rId219" Type="http://schemas.openxmlformats.org/officeDocument/2006/relationships/image" Target="../media/image212.png"/><Relationship Id="rId230" Type="http://schemas.openxmlformats.org/officeDocument/2006/relationships/customXml" Target="../ink/ink219.xml"/><Relationship Id="rId251" Type="http://schemas.openxmlformats.org/officeDocument/2006/relationships/image" Target="../media/image105.png"/><Relationship Id="rId25" Type="http://schemas.openxmlformats.org/officeDocument/2006/relationships/image" Target="../media/image117.png"/><Relationship Id="rId46" Type="http://schemas.openxmlformats.org/officeDocument/2006/relationships/customXml" Target="../ink/ink127.xml"/><Relationship Id="rId67" Type="http://schemas.openxmlformats.org/officeDocument/2006/relationships/image" Target="../media/image138.png"/><Relationship Id="rId88" Type="http://schemas.openxmlformats.org/officeDocument/2006/relationships/customXml" Target="../ink/ink148.xml"/><Relationship Id="rId111" Type="http://schemas.openxmlformats.org/officeDocument/2006/relationships/image" Target="../media/image160.png"/><Relationship Id="rId132" Type="http://schemas.openxmlformats.org/officeDocument/2006/relationships/customXml" Target="../ink/ink170.xml"/><Relationship Id="rId153" Type="http://schemas.openxmlformats.org/officeDocument/2006/relationships/image" Target="../media/image42.png"/><Relationship Id="rId174" Type="http://schemas.openxmlformats.org/officeDocument/2006/relationships/customXml" Target="../ink/ink191.xml"/><Relationship Id="rId195" Type="http://schemas.openxmlformats.org/officeDocument/2006/relationships/image" Target="../media/image200.png"/><Relationship Id="rId209" Type="http://schemas.openxmlformats.org/officeDocument/2006/relationships/image" Target="../media/image207.png"/><Relationship Id="rId220" Type="http://schemas.openxmlformats.org/officeDocument/2006/relationships/customXml" Target="../ink/ink214.xml"/><Relationship Id="rId241" Type="http://schemas.openxmlformats.org/officeDocument/2006/relationships/image" Target="../media/image95.png"/><Relationship Id="rId15" Type="http://schemas.openxmlformats.org/officeDocument/2006/relationships/image" Target="../media/image112.png"/><Relationship Id="rId36" Type="http://schemas.openxmlformats.org/officeDocument/2006/relationships/customXml" Target="../ink/ink122.xml"/><Relationship Id="rId57" Type="http://schemas.openxmlformats.org/officeDocument/2006/relationships/image" Target="../media/image133.png"/><Relationship Id="rId262" Type="http://schemas.openxmlformats.org/officeDocument/2006/relationships/customXml" Target="../ink/ink235.xml"/><Relationship Id="rId78" Type="http://schemas.openxmlformats.org/officeDocument/2006/relationships/customXml" Target="../ink/ink143.xml"/><Relationship Id="rId99" Type="http://schemas.openxmlformats.org/officeDocument/2006/relationships/image" Target="../media/image154.png"/><Relationship Id="rId101" Type="http://schemas.openxmlformats.org/officeDocument/2006/relationships/image" Target="../media/image155.png"/><Relationship Id="rId122" Type="http://schemas.openxmlformats.org/officeDocument/2006/relationships/customXml" Target="../ink/ink165.xml"/><Relationship Id="rId143" Type="http://schemas.openxmlformats.org/officeDocument/2006/relationships/image" Target="../media/image176.png"/><Relationship Id="rId164" Type="http://schemas.openxmlformats.org/officeDocument/2006/relationships/customXml" Target="../ink/ink186.xml"/><Relationship Id="rId185" Type="http://schemas.openxmlformats.org/officeDocument/2006/relationships/image" Target="../media/image195.png"/><Relationship Id="rId9" Type="http://schemas.openxmlformats.org/officeDocument/2006/relationships/image" Target="../media/image109.png"/><Relationship Id="rId210" Type="http://schemas.openxmlformats.org/officeDocument/2006/relationships/customXml" Target="../ink/ink209.xml"/><Relationship Id="rId26" Type="http://schemas.openxmlformats.org/officeDocument/2006/relationships/customXml" Target="../ink/ink117.xml"/><Relationship Id="rId231" Type="http://schemas.openxmlformats.org/officeDocument/2006/relationships/image" Target="../media/image218.png"/><Relationship Id="rId252" Type="http://schemas.openxmlformats.org/officeDocument/2006/relationships/customXml" Target="../ink/ink230.xml"/><Relationship Id="rId47" Type="http://schemas.openxmlformats.org/officeDocument/2006/relationships/image" Target="../media/image128.png"/><Relationship Id="rId68" Type="http://schemas.openxmlformats.org/officeDocument/2006/relationships/customXml" Target="../ink/ink138.xml"/><Relationship Id="rId89" Type="http://schemas.openxmlformats.org/officeDocument/2006/relationships/image" Target="../media/image149.png"/><Relationship Id="rId112" Type="http://schemas.openxmlformats.org/officeDocument/2006/relationships/customXml" Target="../ink/ink160.xml"/><Relationship Id="rId133" Type="http://schemas.openxmlformats.org/officeDocument/2006/relationships/image" Target="../media/image171.png"/><Relationship Id="rId154" Type="http://schemas.openxmlformats.org/officeDocument/2006/relationships/customXml" Target="../ink/ink181.xml"/><Relationship Id="rId175" Type="http://schemas.openxmlformats.org/officeDocument/2006/relationships/image" Target="../media/image190.png"/><Relationship Id="rId196" Type="http://schemas.openxmlformats.org/officeDocument/2006/relationships/customXml" Target="../ink/ink202.xml"/><Relationship Id="rId200" Type="http://schemas.openxmlformats.org/officeDocument/2006/relationships/customXml" Target="../ink/ink204.xml"/><Relationship Id="rId16" Type="http://schemas.openxmlformats.org/officeDocument/2006/relationships/customXml" Target="../ink/ink112.xml"/><Relationship Id="rId221" Type="http://schemas.openxmlformats.org/officeDocument/2006/relationships/image" Target="../media/image213.png"/><Relationship Id="rId242" Type="http://schemas.openxmlformats.org/officeDocument/2006/relationships/customXml" Target="../ink/ink225.xml"/><Relationship Id="rId263" Type="http://schemas.openxmlformats.org/officeDocument/2006/relationships/image" Target="../media/image226.png"/><Relationship Id="rId37" Type="http://schemas.openxmlformats.org/officeDocument/2006/relationships/image" Target="../media/image123.png"/><Relationship Id="rId58" Type="http://schemas.openxmlformats.org/officeDocument/2006/relationships/customXml" Target="../ink/ink133.xml"/><Relationship Id="rId79" Type="http://schemas.openxmlformats.org/officeDocument/2006/relationships/image" Target="../media/image144.png"/><Relationship Id="rId102" Type="http://schemas.openxmlformats.org/officeDocument/2006/relationships/customXml" Target="../ink/ink155.xml"/><Relationship Id="rId123" Type="http://schemas.openxmlformats.org/officeDocument/2006/relationships/image" Target="../media/image166.png"/><Relationship Id="rId144" Type="http://schemas.openxmlformats.org/officeDocument/2006/relationships/customXml" Target="../ink/ink176.xml"/><Relationship Id="rId90" Type="http://schemas.openxmlformats.org/officeDocument/2006/relationships/customXml" Target="../ink/ink149.xml"/><Relationship Id="rId165" Type="http://schemas.openxmlformats.org/officeDocument/2006/relationships/image" Target="../media/image185.png"/><Relationship Id="rId186" Type="http://schemas.openxmlformats.org/officeDocument/2006/relationships/customXml" Target="../ink/ink197.xml"/><Relationship Id="rId211" Type="http://schemas.openxmlformats.org/officeDocument/2006/relationships/image" Target="../media/image208.png"/><Relationship Id="rId232" Type="http://schemas.openxmlformats.org/officeDocument/2006/relationships/customXml" Target="../ink/ink220.xml"/><Relationship Id="rId253" Type="http://schemas.openxmlformats.org/officeDocument/2006/relationships/image" Target="../media/image221.png"/><Relationship Id="rId27" Type="http://schemas.openxmlformats.org/officeDocument/2006/relationships/image" Target="../media/image118.png"/><Relationship Id="rId48" Type="http://schemas.openxmlformats.org/officeDocument/2006/relationships/customXml" Target="../ink/ink128.xml"/><Relationship Id="rId69" Type="http://schemas.openxmlformats.org/officeDocument/2006/relationships/image" Target="../media/image139.png"/><Relationship Id="rId113" Type="http://schemas.openxmlformats.org/officeDocument/2006/relationships/image" Target="../media/image161.png"/><Relationship Id="rId134" Type="http://schemas.openxmlformats.org/officeDocument/2006/relationships/customXml" Target="../ink/ink171.xml"/><Relationship Id="rId80" Type="http://schemas.openxmlformats.org/officeDocument/2006/relationships/customXml" Target="../ink/ink144.xml"/><Relationship Id="rId155" Type="http://schemas.openxmlformats.org/officeDocument/2006/relationships/image" Target="../media/image180.png"/><Relationship Id="rId176" Type="http://schemas.openxmlformats.org/officeDocument/2006/relationships/customXml" Target="../ink/ink192.xml"/><Relationship Id="rId197" Type="http://schemas.openxmlformats.org/officeDocument/2006/relationships/image" Target="../media/image201.png"/><Relationship Id="rId201" Type="http://schemas.openxmlformats.org/officeDocument/2006/relationships/image" Target="../media/image203.png"/><Relationship Id="rId222" Type="http://schemas.openxmlformats.org/officeDocument/2006/relationships/customXml" Target="../ink/ink215.xml"/><Relationship Id="rId243" Type="http://schemas.openxmlformats.org/officeDocument/2006/relationships/image" Target="../media/image96.png"/><Relationship Id="rId264" Type="http://schemas.openxmlformats.org/officeDocument/2006/relationships/customXml" Target="../ink/ink236.xml"/><Relationship Id="rId17" Type="http://schemas.openxmlformats.org/officeDocument/2006/relationships/image" Target="../media/image113.png"/><Relationship Id="rId38" Type="http://schemas.openxmlformats.org/officeDocument/2006/relationships/customXml" Target="../ink/ink123.xml"/><Relationship Id="rId59" Type="http://schemas.openxmlformats.org/officeDocument/2006/relationships/image" Target="../media/image134.png"/><Relationship Id="rId103" Type="http://schemas.openxmlformats.org/officeDocument/2006/relationships/image" Target="../media/image156.png"/><Relationship Id="rId124" Type="http://schemas.openxmlformats.org/officeDocument/2006/relationships/customXml" Target="../ink/ink166.xml"/><Relationship Id="rId70" Type="http://schemas.openxmlformats.org/officeDocument/2006/relationships/customXml" Target="../ink/ink139.xml"/><Relationship Id="rId91" Type="http://schemas.openxmlformats.org/officeDocument/2006/relationships/image" Target="../media/image150.png"/><Relationship Id="rId145" Type="http://schemas.openxmlformats.org/officeDocument/2006/relationships/image" Target="../media/image177.png"/><Relationship Id="rId166" Type="http://schemas.openxmlformats.org/officeDocument/2006/relationships/customXml" Target="../ink/ink187.xml"/><Relationship Id="rId187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0.xml"/><Relationship Id="rId233" Type="http://schemas.openxmlformats.org/officeDocument/2006/relationships/image" Target="../media/image219.png"/><Relationship Id="rId254" Type="http://schemas.openxmlformats.org/officeDocument/2006/relationships/customXml" Target="../ink/ink231.xml"/><Relationship Id="rId28" Type="http://schemas.openxmlformats.org/officeDocument/2006/relationships/customXml" Target="../ink/ink118.xml"/><Relationship Id="rId49" Type="http://schemas.openxmlformats.org/officeDocument/2006/relationships/image" Target="../media/image129.png"/><Relationship Id="rId114" Type="http://schemas.openxmlformats.org/officeDocument/2006/relationships/customXml" Target="../ink/ink161.xml"/><Relationship Id="rId60" Type="http://schemas.openxmlformats.org/officeDocument/2006/relationships/customXml" Target="../ink/ink134.xml"/><Relationship Id="rId81" Type="http://schemas.openxmlformats.org/officeDocument/2006/relationships/image" Target="../media/image145.png"/><Relationship Id="rId135" Type="http://schemas.openxmlformats.org/officeDocument/2006/relationships/image" Target="../media/image172.png"/><Relationship Id="rId156" Type="http://schemas.openxmlformats.org/officeDocument/2006/relationships/customXml" Target="../ink/ink182.xml"/><Relationship Id="rId177" Type="http://schemas.openxmlformats.org/officeDocument/2006/relationships/image" Target="../media/image191.png"/><Relationship Id="rId198" Type="http://schemas.openxmlformats.org/officeDocument/2006/relationships/customXml" Target="../ink/ink203.xml"/><Relationship Id="rId202" Type="http://schemas.openxmlformats.org/officeDocument/2006/relationships/customXml" Target="../ink/ink205.xml"/><Relationship Id="rId223" Type="http://schemas.openxmlformats.org/officeDocument/2006/relationships/image" Target="../media/image214.png"/><Relationship Id="rId244" Type="http://schemas.openxmlformats.org/officeDocument/2006/relationships/customXml" Target="../ink/ink226.xml"/><Relationship Id="rId18" Type="http://schemas.openxmlformats.org/officeDocument/2006/relationships/customXml" Target="../ink/ink113.xml"/><Relationship Id="rId39" Type="http://schemas.openxmlformats.org/officeDocument/2006/relationships/image" Target="../media/image124.png"/><Relationship Id="rId265" Type="http://schemas.openxmlformats.org/officeDocument/2006/relationships/image" Target="../media/image227.png"/><Relationship Id="rId50" Type="http://schemas.openxmlformats.org/officeDocument/2006/relationships/customXml" Target="../ink/ink129.xml"/><Relationship Id="rId104" Type="http://schemas.openxmlformats.org/officeDocument/2006/relationships/customXml" Target="../ink/ink156.xml"/><Relationship Id="rId125" Type="http://schemas.openxmlformats.org/officeDocument/2006/relationships/image" Target="../media/image167.png"/><Relationship Id="rId146" Type="http://schemas.openxmlformats.org/officeDocument/2006/relationships/customXml" Target="../ink/ink177.xml"/><Relationship Id="rId167" Type="http://schemas.openxmlformats.org/officeDocument/2006/relationships/image" Target="../media/image186.png"/><Relationship Id="rId188" Type="http://schemas.openxmlformats.org/officeDocument/2006/relationships/customXml" Target="../ink/ink198.xml"/><Relationship Id="rId71" Type="http://schemas.openxmlformats.org/officeDocument/2006/relationships/image" Target="../media/image140.png"/><Relationship Id="rId92" Type="http://schemas.openxmlformats.org/officeDocument/2006/relationships/customXml" Target="../ink/ink150.xml"/><Relationship Id="rId213" Type="http://schemas.openxmlformats.org/officeDocument/2006/relationships/image" Target="../media/image209.png"/><Relationship Id="rId234" Type="http://schemas.openxmlformats.org/officeDocument/2006/relationships/customXml" Target="../ink/ink221.xml"/><Relationship Id="rId2" Type="http://schemas.openxmlformats.org/officeDocument/2006/relationships/customXml" Target="../ink/ink105.xml"/><Relationship Id="rId29" Type="http://schemas.openxmlformats.org/officeDocument/2006/relationships/image" Target="../media/image119.png"/><Relationship Id="rId255" Type="http://schemas.openxmlformats.org/officeDocument/2006/relationships/image" Target="../media/image222.png"/><Relationship Id="rId40" Type="http://schemas.openxmlformats.org/officeDocument/2006/relationships/customXml" Target="../ink/ink124.xml"/><Relationship Id="rId115" Type="http://schemas.openxmlformats.org/officeDocument/2006/relationships/image" Target="../media/image162.png"/><Relationship Id="rId136" Type="http://schemas.openxmlformats.org/officeDocument/2006/relationships/customXml" Target="../ink/ink172.xml"/><Relationship Id="rId157" Type="http://schemas.openxmlformats.org/officeDocument/2006/relationships/image" Target="../media/image181.png"/><Relationship Id="rId178" Type="http://schemas.openxmlformats.org/officeDocument/2006/relationships/customXml" Target="../ink/ink193.xml"/><Relationship Id="rId61" Type="http://schemas.openxmlformats.org/officeDocument/2006/relationships/image" Target="../media/image135.png"/><Relationship Id="rId82" Type="http://schemas.openxmlformats.org/officeDocument/2006/relationships/customXml" Target="../ink/ink145.xml"/><Relationship Id="rId199" Type="http://schemas.openxmlformats.org/officeDocument/2006/relationships/image" Target="../media/image202.png"/><Relationship Id="rId203" Type="http://schemas.openxmlformats.org/officeDocument/2006/relationships/image" Target="../media/image204.png"/><Relationship Id="rId19" Type="http://schemas.openxmlformats.org/officeDocument/2006/relationships/image" Target="../media/image114.png"/><Relationship Id="rId224" Type="http://schemas.openxmlformats.org/officeDocument/2006/relationships/customXml" Target="../ink/ink216.xml"/><Relationship Id="rId245" Type="http://schemas.openxmlformats.org/officeDocument/2006/relationships/image" Target="../media/image97.png"/><Relationship Id="rId30" Type="http://schemas.openxmlformats.org/officeDocument/2006/relationships/customXml" Target="../ink/ink119.xml"/><Relationship Id="rId105" Type="http://schemas.openxmlformats.org/officeDocument/2006/relationships/image" Target="../media/image157.png"/><Relationship Id="rId126" Type="http://schemas.openxmlformats.org/officeDocument/2006/relationships/customXml" Target="../ink/ink167.xml"/><Relationship Id="rId147" Type="http://schemas.openxmlformats.org/officeDocument/2006/relationships/image" Target="../media/image39.png"/><Relationship Id="rId168" Type="http://schemas.openxmlformats.org/officeDocument/2006/relationships/customXml" Target="../ink/ink188.xml"/><Relationship Id="rId51" Type="http://schemas.openxmlformats.org/officeDocument/2006/relationships/image" Target="../media/image130.png"/><Relationship Id="rId72" Type="http://schemas.openxmlformats.org/officeDocument/2006/relationships/customXml" Target="../ink/ink140.xml"/><Relationship Id="rId93" Type="http://schemas.openxmlformats.org/officeDocument/2006/relationships/image" Target="../media/image151.png"/><Relationship Id="rId189" Type="http://schemas.openxmlformats.org/officeDocument/2006/relationships/image" Target="../media/image197.png"/><Relationship Id="rId3" Type="http://schemas.openxmlformats.org/officeDocument/2006/relationships/image" Target="../media/image106.png"/><Relationship Id="rId214" Type="http://schemas.openxmlformats.org/officeDocument/2006/relationships/customXml" Target="../ink/ink211.xml"/><Relationship Id="rId235" Type="http://schemas.openxmlformats.org/officeDocument/2006/relationships/image" Target="../media/image220.png"/><Relationship Id="rId256" Type="http://schemas.openxmlformats.org/officeDocument/2006/relationships/customXml" Target="../ink/ink232.xml"/><Relationship Id="rId116" Type="http://schemas.openxmlformats.org/officeDocument/2006/relationships/customXml" Target="../ink/ink162.xml"/><Relationship Id="rId137" Type="http://schemas.openxmlformats.org/officeDocument/2006/relationships/image" Target="../media/image173.png"/><Relationship Id="rId158" Type="http://schemas.openxmlformats.org/officeDocument/2006/relationships/customXml" Target="../ink/ink183.xml"/><Relationship Id="rId20" Type="http://schemas.openxmlformats.org/officeDocument/2006/relationships/customXml" Target="../ink/ink114.xml"/><Relationship Id="rId41" Type="http://schemas.openxmlformats.org/officeDocument/2006/relationships/image" Target="../media/image125.png"/><Relationship Id="rId62" Type="http://schemas.openxmlformats.org/officeDocument/2006/relationships/customXml" Target="../ink/ink135.xml"/><Relationship Id="rId83" Type="http://schemas.openxmlformats.org/officeDocument/2006/relationships/image" Target="../media/image146.png"/><Relationship Id="rId179" Type="http://schemas.openxmlformats.org/officeDocument/2006/relationships/image" Target="../media/image192.png"/><Relationship Id="rId190" Type="http://schemas.openxmlformats.org/officeDocument/2006/relationships/customXml" Target="../ink/ink199.xml"/><Relationship Id="rId204" Type="http://schemas.openxmlformats.org/officeDocument/2006/relationships/customXml" Target="../ink/ink206.xml"/><Relationship Id="rId225" Type="http://schemas.openxmlformats.org/officeDocument/2006/relationships/image" Target="../media/image215.png"/><Relationship Id="rId246" Type="http://schemas.openxmlformats.org/officeDocument/2006/relationships/customXml" Target="../ink/ink227.xml"/><Relationship Id="rId106" Type="http://schemas.openxmlformats.org/officeDocument/2006/relationships/customXml" Target="../ink/ink157.xml"/><Relationship Id="rId127" Type="http://schemas.openxmlformats.org/officeDocument/2006/relationships/image" Target="../media/image168.png"/><Relationship Id="rId10" Type="http://schemas.openxmlformats.org/officeDocument/2006/relationships/customXml" Target="../ink/ink109.xml"/><Relationship Id="rId31" Type="http://schemas.openxmlformats.org/officeDocument/2006/relationships/image" Target="../media/image120.png"/><Relationship Id="rId52" Type="http://schemas.openxmlformats.org/officeDocument/2006/relationships/customXml" Target="../ink/ink130.xml"/><Relationship Id="rId73" Type="http://schemas.openxmlformats.org/officeDocument/2006/relationships/image" Target="../media/image141.png"/><Relationship Id="rId94" Type="http://schemas.openxmlformats.org/officeDocument/2006/relationships/customXml" Target="../ink/ink151.xml"/><Relationship Id="rId148" Type="http://schemas.openxmlformats.org/officeDocument/2006/relationships/customXml" Target="../ink/ink178.xml"/><Relationship Id="rId169" Type="http://schemas.openxmlformats.org/officeDocument/2006/relationships/image" Target="../media/image187.png"/><Relationship Id="rId4" Type="http://schemas.openxmlformats.org/officeDocument/2006/relationships/customXml" Target="../ink/ink106.xml"/><Relationship Id="rId180" Type="http://schemas.openxmlformats.org/officeDocument/2006/relationships/customXml" Target="../ink/ink194.xml"/><Relationship Id="rId215" Type="http://schemas.openxmlformats.org/officeDocument/2006/relationships/image" Target="../media/image210.png"/><Relationship Id="rId236" Type="http://schemas.openxmlformats.org/officeDocument/2006/relationships/customXml" Target="../ink/ink222.xml"/><Relationship Id="rId257" Type="http://schemas.openxmlformats.org/officeDocument/2006/relationships/image" Target="../media/image223.png"/><Relationship Id="rId42" Type="http://schemas.openxmlformats.org/officeDocument/2006/relationships/customXml" Target="../ink/ink125.xml"/><Relationship Id="rId84" Type="http://schemas.openxmlformats.org/officeDocument/2006/relationships/customXml" Target="../ink/ink146.xml"/><Relationship Id="rId138" Type="http://schemas.openxmlformats.org/officeDocument/2006/relationships/customXml" Target="../ink/ink173.xml"/><Relationship Id="rId191" Type="http://schemas.openxmlformats.org/officeDocument/2006/relationships/image" Target="../media/image198.png"/><Relationship Id="rId205" Type="http://schemas.openxmlformats.org/officeDocument/2006/relationships/image" Target="../media/image205.png"/><Relationship Id="rId247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.png"/><Relationship Id="rId42" Type="http://schemas.openxmlformats.org/officeDocument/2006/relationships/customXml" Target="../ink/ink249.xml"/><Relationship Id="rId63" Type="http://schemas.openxmlformats.org/officeDocument/2006/relationships/image" Target="../media/image247.png"/><Relationship Id="rId84" Type="http://schemas.openxmlformats.org/officeDocument/2006/relationships/customXml" Target="../ink/ink270.xml"/><Relationship Id="rId138" Type="http://schemas.openxmlformats.org/officeDocument/2006/relationships/customXml" Target="../ink/ink297.xml"/><Relationship Id="rId205" Type="http://schemas.openxmlformats.org/officeDocument/2006/relationships/image" Target="../media/image102.png"/><Relationship Id="rId107" Type="http://schemas.openxmlformats.org/officeDocument/2006/relationships/image" Target="../media/image269.png"/><Relationship Id="rId11" Type="http://schemas.openxmlformats.org/officeDocument/2006/relationships/image" Target="../media/image95.png"/><Relationship Id="rId53" Type="http://schemas.openxmlformats.org/officeDocument/2006/relationships/image" Target="../media/image243.png"/><Relationship Id="rId74" Type="http://schemas.openxmlformats.org/officeDocument/2006/relationships/customXml" Target="../ink/ink265.xml"/><Relationship Id="rId128" Type="http://schemas.openxmlformats.org/officeDocument/2006/relationships/customXml" Target="../ink/ink292.xml"/><Relationship Id="rId149" Type="http://schemas.openxmlformats.org/officeDocument/2006/relationships/image" Target="../media/image287.png"/><Relationship Id="rId5" Type="http://schemas.openxmlformats.org/officeDocument/2006/relationships/image" Target="../media/image105.png"/><Relationship Id="rId90" Type="http://schemas.openxmlformats.org/officeDocument/2006/relationships/customXml" Target="../ink/ink273.xml"/><Relationship Id="rId95" Type="http://schemas.openxmlformats.org/officeDocument/2006/relationships/image" Target="../media/image263.png"/><Relationship Id="rId43" Type="http://schemas.openxmlformats.org/officeDocument/2006/relationships/image" Target="../media/image239.png"/><Relationship Id="rId48" Type="http://schemas.openxmlformats.org/officeDocument/2006/relationships/customXml" Target="../ink/ink252.xml"/><Relationship Id="rId64" Type="http://schemas.openxmlformats.org/officeDocument/2006/relationships/customXml" Target="../ink/ink260.xml"/><Relationship Id="rId69" Type="http://schemas.openxmlformats.org/officeDocument/2006/relationships/image" Target="../media/image250.png"/><Relationship Id="rId113" Type="http://schemas.openxmlformats.org/officeDocument/2006/relationships/image" Target="../media/image272.png"/><Relationship Id="rId118" Type="http://schemas.openxmlformats.org/officeDocument/2006/relationships/customXml" Target="../ink/ink287.xml"/><Relationship Id="rId134" Type="http://schemas.openxmlformats.org/officeDocument/2006/relationships/customXml" Target="../ink/ink295.xml"/><Relationship Id="rId139" Type="http://schemas.openxmlformats.org/officeDocument/2006/relationships/image" Target="../media/image282.png"/><Relationship Id="rId80" Type="http://schemas.openxmlformats.org/officeDocument/2006/relationships/customXml" Target="../ink/ink268.xml"/><Relationship Id="rId85" Type="http://schemas.openxmlformats.org/officeDocument/2006/relationships/image" Target="../media/image258.png"/><Relationship Id="rId150" Type="http://schemas.openxmlformats.org/officeDocument/2006/relationships/customXml" Target="../ink/ink303.xml"/><Relationship Id="rId197" Type="http://schemas.openxmlformats.org/officeDocument/2006/relationships/image" Target="../media/image98.png"/><Relationship Id="rId201" Type="http://schemas.openxmlformats.org/officeDocument/2006/relationships/image" Target="../media/image100.png"/><Relationship Id="rId12" Type="http://schemas.openxmlformats.org/officeDocument/2006/relationships/customXml" Target="../ink/ink242.xml"/><Relationship Id="rId17" Type="http://schemas.openxmlformats.org/officeDocument/2006/relationships/image" Target="../media/image103.png"/><Relationship Id="rId38" Type="http://schemas.openxmlformats.org/officeDocument/2006/relationships/customXml" Target="../ink/ink247.xml"/><Relationship Id="rId59" Type="http://schemas.openxmlformats.org/officeDocument/2006/relationships/image" Target="../media/image245.png"/><Relationship Id="rId103" Type="http://schemas.openxmlformats.org/officeDocument/2006/relationships/image" Target="../media/image267.png"/><Relationship Id="rId108" Type="http://schemas.openxmlformats.org/officeDocument/2006/relationships/customXml" Target="../ink/ink282.xml"/><Relationship Id="rId124" Type="http://schemas.openxmlformats.org/officeDocument/2006/relationships/customXml" Target="../ink/ink290.xml"/><Relationship Id="rId129" Type="http://schemas.openxmlformats.org/officeDocument/2006/relationships/image" Target="../media/image278.png"/><Relationship Id="rId54" Type="http://schemas.openxmlformats.org/officeDocument/2006/relationships/customXml" Target="../ink/ink255.xml"/><Relationship Id="rId70" Type="http://schemas.openxmlformats.org/officeDocument/2006/relationships/customXml" Target="../ink/ink263.xml"/><Relationship Id="rId75" Type="http://schemas.openxmlformats.org/officeDocument/2006/relationships/image" Target="../media/image253.png"/><Relationship Id="rId91" Type="http://schemas.openxmlformats.org/officeDocument/2006/relationships/image" Target="../media/image261.png"/><Relationship Id="rId96" Type="http://schemas.openxmlformats.org/officeDocument/2006/relationships/customXml" Target="../ink/ink276.xml"/><Relationship Id="rId140" Type="http://schemas.openxmlformats.org/officeDocument/2006/relationships/customXml" Target="../ink/ink298.xml"/><Relationship Id="rId145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9.xml"/><Relationship Id="rId49" Type="http://schemas.openxmlformats.org/officeDocument/2006/relationships/image" Target="../media/image242.png"/><Relationship Id="rId114" Type="http://schemas.openxmlformats.org/officeDocument/2006/relationships/customXml" Target="../ink/ink285.xml"/><Relationship Id="rId119" Type="http://schemas.openxmlformats.org/officeDocument/2006/relationships/image" Target="../media/image274.png"/><Relationship Id="rId44" Type="http://schemas.openxmlformats.org/officeDocument/2006/relationships/customXml" Target="../ink/ink250.xml"/><Relationship Id="rId60" Type="http://schemas.openxmlformats.org/officeDocument/2006/relationships/customXml" Target="../ink/ink258.xml"/><Relationship Id="rId65" Type="http://schemas.openxmlformats.org/officeDocument/2006/relationships/image" Target="../media/image248.png"/><Relationship Id="rId81" Type="http://schemas.openxmlformats.org/officeDocument/2006/relationships/image" Target="../media/image256.png"/><Relationship Id="rId86" Type="http://schemas.openxmlformats.org/officeDocument/2006/relationships/customXml" Target="../ink/ink271.xml"/><Relationship Id="rId130" Type="http://schemas.openxmlformats.org/officeDocument/2006/relationships/customXml" Target="../ink/ink293.xml"/><Relationship Id="rId135" Type="http://schemas.openxmlformats.org/officeDocument/2006/relationships/image" Target="../media/image280.png"/><Relationship Id="rId151" Type="http://schemas.openxmlformats.org/officeDocument/2006/relationships/image" Target="../media/image288.png"/><Relationship Id="rId198" Type="http://schemas.openxmlformats.org/officeDocument/2006/relationships/customXml" Target="../ink/ink306.xml"/><Relationship Id="rId202" Type="http://schemas.openxmlformats.org/officeDocument/2006/relationships/customXml" Target="../ink/ink308.xml"/><Relationship Id="rId13" Type="http://schemas.openxmlformats.org/officeDocument/2006/relationships/image" Target="../media/image96.png"/><Relationship Id="rId18" Type="http://schemas.openxmlformats.org/officeDocument/2006/relationships/customXml" Target="../ink/ink245.xml"/><Relationship Id="rId39" Type="http://schemas.openxmlformats.org/officeDocument/2006/relationships/image" Target="../media/image238.png"/><Relationship Id="rId109" Type="http://schemas.openxmlformats.org/officeDocument/2006/relationships/image" Target="../media/image270.png"/><Relationship Id="rId50" Type="http://schemas.openxmlformats.org/officeDocument/2006/relationships/customXml" Target="../ink/ink253.xml"/><Relationship Id="rId55" Type="http://schemas.openxmlformats.org/officeDocument/2006/relationships/image" Target="../media/image244.png"/><Relationship Id="rId76" Type="http://schemas.openxmlformats.org/officeDocument/2006/relationships/customXml" Target="../ink/ink266.xml"/><Relationship Id="rId97" Type="http://schemas.openxmlformats.org/officeDocument/2006/relationships/image" Target="../media/image264.png"/><Relationship Id="rId104" Type="http://schemas.openxmlformats.org/officeDocument/2006/relationships/customXml" Target="../ink/ink280.xml"/><Relationship Id="rId120" Type="http://schemas.openxmlformats.org/officeDocument/2006/relationships/customXml" Target="../ink/ink288.xml"/><Relationship Id="rId125" Type="http://schemas.openxmlformats.org/officeDocument/2006/relationships/image" Target="../media/image213.png"/><Relationship Id="rId141" Type="http://schemas.openxmlformats.org/officeDocument/2006/relationships/image" Target="../media/image283.png"/><Relationship Id="rId146" Type="http://schemas.openxmlformats.org/officeDocument/2006/relationships/customXml" Target="../ink/ink301.xml"/><Relationship Id="rId7" Type="http://schemas.openxmlformats.org/officeDocument/2006/relationships/image" Target="../media/image93.png"/><Relationship Id="rId71" Type="http://schemas.openxmlformats.org/officeDocument/2006/relationships/image" Target="../media/image251.png"/><Relationship Id="rId92" Type="http://schemas.openxmlformats.org/officeDocument/2006/relationships/customXml" Target="../ink/ink274.xml"/><Relationship Id="rId2" Type="http://schemas.openxmlformats.org/officeDocument/2006/relationships/customXml" Target="../ink/ink237.xml"/><Relationship Id="rId40" Type="http://schemas.openxmlformats.org/officeDocument/2006/relationships/customXml" Target="../ink/ink248.xml"/><Relationship Id="rId45" Type="http://schemas.openxmlformats.org/officeDocument/2006/relationships/image" Target="../media/image240.png"/><Relationship Id="rId66" Type="http://schemas.openxmlformats.org/officeDocument/2006/relationships/customXml" Target="../ink/ink261.xml"/><Relationship Id="rId87" Type="http://schemas.openxmlformats.org/officeDocument/2006/relationships/image" Target="../media/image259.png"/><Relationship Id="rId110" Type="http://schemas.openxmlformats.org/officeDocument/2006/relationships/customXml" Target="../ink/ink283.xml"/><Relationship Id="rId115" Type="http://schemas.openxmlformats.org/officeDocument/2006/relationships/image" Target="../media/image207.png"/><Relationship Id="rId131" Type="http://schemas.openxmlformats.org/officeDocument/2006/relationships/image" Target="../media/image216.png"/><Relationship Id="rId136" Type="http://schemas.openxmlformats.org/officeDocument/2006/relationships/customXml" Target="../ink/ink296.xml"/><Relationship Id="rId61" Type="http://schemas.openxmlformats.org/officeDocument/2006/relationships/image" Target="../media/image246.png"/><Relationship Id="rId82" Type="http://schemas.openxmlformats.org/officeDocument/2006/relationships/customXml" Target="../ink/ink269.xml"/><Relationship Id="rId152" Type="http://schemas.openxmlformats.org/officeDocument/2006/relationships/customXml" Target="../ink/ink304.xml"/><Relationship Id="rId199" Type="http://schemas.openxmlformats.org/officeDocument/2006/relationships/image" Target="../media/image99.png"/><Relationship Id="rId203" Type="http://schemas.openxmlformats.org/officeDocument/2006/relationships/image" Target="../media/image101.png"/><Relationship Id="rId14" Type="http://schemas.openxmlformats.org/officeDocument/2006/relationships/customXml" Target="../ink/ink243.xml"/><Relationship Id="rId35" Type="http://schemas.openxmlformats.org/officeDocument/2006/relationships/image" Target="../media/image236.png"/><Relationship Id="rId56" Type="http://schemas.openxmlformats.org/officeDocument/2006/relationships/customXml" Target="../ink/ink256.xml"/><Relationship Id="rId77" Type="http://schemas.openxmlformats.org/officeDocument/2006/relationships/image" Target="../media/image254.png"/><Relationship Id="rId100" Type="http://schemas.openxmlformats.org/officeDocument/2006/relationships/customXml" Target="../ink/ink278.xml"/><Relationship Id="rId105" Type="http://schemas.openxmlformats.org/officeDocument/2006/relationships/image" Target="../media/image268.png"/><Relationship Id="rId126" Type="http://schemas.openxmlformats.org/officeDocument/2006/relationships/customXml" Target="../ink/ink291.xml"/><Relationship Id="rId147" Type="http://schemas.openxmlformats.org/officeDocument/2006/relationships/image" Target="../media/image286.png"/><Relationship Id="rId8" Type="http://schemas.openxmlformats.org/officeDocument/2006/relationships/customXml" Target="../ink/ink240.xml"/><Relationship Id="rId51" Type="http://schemas.openxmlformats.org/officeDocument/2006/relationships/image" Target="../media/image175.png"/><Relationship Id="rId72" Type="http://schemas.openxmlformats.org/officeDocument/2006/relationships/customXml" Target="../ink/ink264.xml"/><Relationship Id="rId93" Type="http://schemas.openxmlformats.org/officeDocument/2006/relationships/image" Target="../media/image262.png"/><Relationship Id="rId98" Type="http://schemas.openxmlformats.org/officeDocument/2006/relationships/customXml" Target="../ink/ink277.xml"/><Relationship Id="rId121" Type="http://schemas.openxmlformats.org/officeDocument/2006/relationships/image" Target="../media/image275.png"/><Relationship Id="rId142" Type="http://schemas.openxmlformats.org/officeDocument/2006/relationships/customXml" Target="../ink/ink299.xml"/><Relationship Id="rId3" Type="http://schemas.openxmlformats.org/officeDocument/2006/relationships/image" Target="../media/image104.png"/><Relationship Id="rId46" Type="http://schemas.openxmlformats.org/officeDocument/2006/relationships/customXml" Target="../ink/ink251.xml"/><Relationship Id="rId67" Type="http://schemas.openxmlformats.org/officeDocument/2006/relationships/image" Target="../media/image249.png"/><Relationship Id="rId116" Type="http://schemas.openxmlformats.org/officeDocument/2006/relationships/customXml" Target="../ink/ink286.xml"/><Relationship Id="rId137" Type="http://schemas.openxmlformats.org/officeDocument/2006/relationships/image" Target="../media/image281.png"/><Relationship Id="rId41" Type="http://schemas.openxmlformats.org/officeDocument/2006/relationships/image" Target="../media/image115.png"/><Relationship Id="rId62" Type="http://schemas.openxmlformats.org/officeDocument/2006/relationships/customXml" Target="../ink/ink259.xml"/><Relationship Id="rId83" Type="http://schemas.openxmlformats.org/officeDocument/2006/relationships/image" Target="../media/image257.png"/><Relationship Id="rId88" Type="http://schemas.openxmlformats.org/officeDocument/2006/relationships/customXml" Target="../ink/ink272.xml"/><Relationship Id="rId111" Type="http://schemas.openxmlformats.org/officeDocument/2006/relationships/image" Target="../media/image271.png"/><Relationship Id="rId132" Type="http://schemas.openxmlformats.org/officeDocument/2006/relationships/customXml" Target="../ink/ink294.xml"/><Relationship Id="rId153" Type="http://schemas.openxmlformats.org/officeDocument/2006/relationships/image" Target="../media/image289.png"/><Relationship Id="rId204" Type="http://schemas.openxmlformats.org/officeDocument/2006/relationships/customXml" Target="../ink/ink309.xml"/><Relationship Id="rId15" Type="http://schemas.openxmlformats.org/officeDocument/2006/relationships/image" Target="../media/image97.png"/><Relationship Id="rId36" Type="http://schemas.openxmlformats.org/officeDocument/2006/relationships/customXml" Target="../ink/ink246.xml"/><Relationship Id="rId57" Type="http://schemas.openxmlformats.org/officeDocument/2006/relationships/image" Target="../media/image39.png"/><Relationship Id="rId106" Type="http://schemas.openxmlformats.org/officeDocument/2006/relationships/customXml" Target="../ink/ink281.xml"/><Relationship Id="rId127" Type="http://schemas.openxmlformats.org/officeDocument/2006/relationships/image" Target="../media/image277.png"/><Relationship Id="rId10" Type="http://schemas.openxmlformats.org/officeDocument/2006/relationships/customXml" Target="../ink/ink241.xml"/><Relationship Id="rId52" Type="http://schemas.openxmlformats.org/officeDocument/2006/relationships/customXml" Target="../ink/ink254.xml"/><Relationship Id="rId73" Type="http://schemas.openxmlformats.org/officeDocument/2006/relationships/image" Target="../media/image252.png"/><Relationship Id="rId78" Type="http://schemas.openxmlformats.org/officeDocument/2006/relationships/customXml" Target="../ink/ink267.xml"/><Relationship Id="rId94" Type="http://schemas.openxmlformats.org/officeDocument/2006/relationships/customXml" Target="../ink/ink275.xml"/><Relationship Id="rId99" Type="http://schemas.openxmlformats.org/officeDocument/2006/relationships/image" Target="../media/image265.png"/><Relationship Id="rId101" Type="http://schemas.openxmlformats.org/officeDocument/2006/relationships/image" Target="../media/image266.png"/><Relationship Id="rId122" Type="http://schemas.openxmlformats.org/officeDocument/2006/relationships/customXml" Target="../ink/ink289.xml"/><Relationship Id="rId143" Type="http://schemas.openxmlformats.org/officeDocument/2006/relationships/image" Target="../media/image284.png"/><Relationship Id="rId148" Type="http://schemas.openxmlformats.org/officeDocument/2006/relationships/customXml" Target="../ink/ink302.xml"/><Relationship Id="rId4" Type="http://schemas.openxmlformats.org/officeDocument/2006/relationships/customXml" Target="../ink/ink238.xml"/><Relationship Id="rId9" Type="http://schemas.openxmlformats.org/officeDocument/2006/relationships/image" Target="../media/image94.png"/><Relationship Id="rId47" Type="http://schemas.openxmlformats.org/officeDocument/2006/relationships/image" Target="../media/image241.png"/><Relationship Id="rId68" Type="http://schemas.openxmlformats.org/officeDocument/2006/relationships/customXml" Target="../ink/ink262.xml"/><Relationship Id="rId89" Type="http://schemas.openxmlformats.org/officeDocument/2006/relationships/image" Target="../media/image260.png"/><Relationship Id="rId112" Type="http://schemas.openxmlformats.org/officeDocument/2006/relationships/customXml" Target="../ink/ink284.xml"/><Relationship Id="rId133" Type="http://schemas.openxmlformats.org/officeDocument/2006/relationships/image" Target="../media/image279.png"/><Relationship Id="rId154" Type="http://schemas.openxmlformats.org/officeDocument/2006/relationships/customXml" Target="../ink/ink305.xml"/><Relationship Id="rId200" Type="http://schemas.openxmlformats.org/officeDocument/2006/relationships/customXml" Target="../ink/ink307.xml"/><Relationship Id="rId16" Type="http://schemas.openxmlformats.org/officeDocument/2006/relationships/customXml" Target="../ink/ink244.xml"/><Relationship Id="rId37" Type="http://schemas.openxmlformats.org/officeDocument/2006/relationships/image" Target="../media/image237.png"/><Relationship Id="rId58" Type="http://schemas.openxmlformats.org/officeDocument/2006/relationships/customXml" Target="../ink/ink257.xml"/><Relationship Id="rId79" Type="http://schemas.openxmlformats.org/officeDocument/2006/relationships/image" Target="../media/image255.png"/><Relationship Id="rId102" Type="http://schemas.openxmlformats.org/officeDocument/2006/relationships/customXml" Target="../ink/ink279.xml"/><Relationship Id="rId123" Type="http://schemas.openxmlformats.org/officeDocument/2006/relationships/image" Target="../media/image276.png"/><Relationship Id="rId144" Type="http://schemas.openxmlformats.org/officeDocument/2006/relationships/customXml" Target="../ink/ink300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.png"/><Relationship Id="rId42" Type="http://schemas.openxmlformats.org/officeDocument/2006/relationships/customXml" Target="../ink/ink326.xml"/><Relationship Id="rId63" Type="http://schemas.openxmlformats.org/officeDocument/2006/relationships/image" Target="../media/image298.png"/><Relationship Id="rId84" Type="http://schemas.openxmlformats.org/officeDocument/2006/relationships/customXml" Target="../ink/ink347.xml"/><Relationship Id="rId138" Type="http://schemas.openxmlformats.org/officeDocument/2006/relationships/customXml" Target="../ink/ink374.xml"/><Relationship Id="rId159" Type="http://schemas.openxmlformats.org/officeDocument/2006/relationships/image" Target="../media/image327.png"/><Relationship Id="rId170" Type="http://schemas.openxmlformats.org/officeDocument/2006/relationships/customXml" Target="../ink/ink390.xml"/><Relationship Id="rId191" Type="http://schemas.openxmlformats.org/officeDocument/2006/relationships/image" Target="../media/image343.png"/><Relationship Id="rId205" Type="http://schemas.openxmlformats.org/officeDocument/2006/relationships/image" Target="../media/image350.png"/><Relationship Id="rId226" Type="http://schemas.openxmlformats.org/officeDocument/2006/relationships/image" Target="../media/image228.png"/><Relationship Id="rId107" Type="http://schemas.openxmlformats.org/officeDocument/2006/relationships/image" Target="../media/image273.png"/><Relationship Id="rId11" Type="http://schemas.openxmlformats.org/officeDocument/2006/relationships/image" Target="../media/image97.png"/><Relationship Id="rId32" Type="http://schemas.openxmlformats.org/officeDocument/2006/relationships/customXml" Target="../ink/ink321.xml"/><Relationship Id="rId53" Type="http://schemas.openxmlformats.org/officeDocument/2006/relationships/image" Target="../media/image247.png"/><Relationship Id="rId74" Type="http://schemas.openxmlformats.org/officeDocument/2006/relationships/customXml" Target="../ink/ink342.xml"/><Relationship Id="rId128" Type="http://schemas.openxmlformats.org/officeDocument/2006/relationships/customXml" Target="../ink/ink369.xml"/><Relationship Id="rId149" Type="http://schemas.openxmlformats.org/officeDocument/2006/relationships/image" Target="../media/image322.png"/><Relationship Id="rId5" Type="http://schemas.openxmlformats.org/officeDocument/2006/relationships/image" Target="../media/image94.png"/><Relationship Id="rId95" Type="http://schemas.openxmlformats.org/officeDocument/2006/relationships/image" Target="../media/image314.png"/><Relationship Id="rId160" Type="http://schemas.openxmlformats.org/officeDocument/2006/relationships/customXml" Target="../ink/ink385.xml"/><Relationship Id="rId181" Type="http://schemas.openxmlformats.org/officeDocument/2006/relationships/image" Target="../media/image338.png"/><Relationship Id="rId216" Type="http://schemas.openxmlformats.org/officeDocument/2006/relationships/customXml" Target="../ink/ink413.xml"/><Relationship Id="rId43" Type="http://schemas.openxmlformats.org/officeDocument/2006/relationships/image" Target="../media/image243.png"/><Relationship Id="rId64" Type="http://schemas.openxmlformats.org/officeDocument/2006/relationships/customXml" Target="../ink/ink337.xml"/><Relationship Id="rId118" Type="http://schemas.openxmlformats.org/officeDocument/2006/relationships/customXml" Target="../ink/ink364.xml"/><Relationship Id="rId139" Type="http://schemas.openxmlformats.org/officeDocument/2006/relationships/image" Target="../media/image288.png"/><Relationship Id="rId85" Type="http://schemas.openxmlformats.org/officeDocument/2006/relationships/image" Target="../media/image309.png"/><Relationship Id="rId150" Type="http://schemas.openxmlformats.org/officeDocument/2006/relationships/customXml" Target="../ink/ink380.xml"/><Relationship Id="rId171" Type="http://schemas.openxmlformats.org/officeDocument/2006/relationships/image" Target="../media/image333.png"/><Relationship Id="rId192" Type="http://schemas.openxmlformats.org/officeDocument/2006/relationships/customXml" Target="../ink/ink401.xml"/><Relationship Id="rId206" Type="http://schemas.openxmlformats.org/officeDocument/2006/relationships/customXml" Target="../ink/ink408.xml"/><Relationship Id="rId12" Type="http://schemas.openxmlformats.org/officeDocument/2006/relationships/customXml" Target="../ink/ink315.xml"/><Relationship Id="rId33" Type="http://schemas.openxmlformats.org/officeDocument/2006/relationships/image" Target="../media/image239.png"/><Relationship Id="rId108" Type="http://schemas.openxmlformats.org/officeDocument/2006/relationships/customXml" Target="../ink/ink359.xml"/><Relationship Id="rId129" Type="http://schemas.openxmlformats.org/officeDocument/2006/relationships/image" Target="../media/image283.png"/><Relationship Id="rId54" Type="http://schemas.openxmlformats.org/officeDocument/2006/relationships/customXml" Target="../ink/ink332.xml"/><Relationship Id="rId75" Type="http://schemas.openxmlformats.org/officeDocument/2006/relationships/image" Target="../media/image304.png"/><Relationship Id="rId96" Type="http://schemas.openxmlformats.org/officeDocument/2006/relationships/customXml" Target="../ink/ink353.xml"/><Relationship Id="rId140" Type="http://schemas.openxmlformats.org/officeDocument/2006/relationships/customXml" Target="../ink/ink375.xml"/><Relationship Id="rId161" Type="http://schemas.openxmlformats.org/officeDocument/2006/relationships/image" Target="../media/image328.png"/><Relationship Id="rId182" Type="http://schemas.openxmlformats.org/officeDocument/2006/relationships/customXml" Target="../ink/ink396.xml"/><Relationship Id="rId217" Type="http://schemas.openxmlformats.org/officeDocument/2006/relationships/image" Target="../media/image356.png"/><Relationship Id="rId6" Type="http://schemas.openxmlformats.org/officeDocument/2006/relationships/customXml" Target="../ink/ink312.xml"/><Relationship Id="rId119" Type="http://schemas.openxmlformats.org/officeDocument/2006/relationships/image" Target="../media/image216.png"/><Relationship Id="rId44" Type="http://schemas.openxmlformats.org/officeDocument/2006/relationships/customXml" Target="../ink/ink327.xml"/><Relationship Id="rId65" Type="http://schemas.openxmlformats.org/officeDocument/2006/relationships/image" Target="../media/image299.png"/><Relationship Id="rId86" Type="http://schemas.openxmlformats.org/officeDocument/2006/relationships/customXml" Target="../ink/ink348.xml"/><Relationship Id="rId130" Type="http://schemas.openxmlformats.org/officeDocument/2006/relationships/customXml" Target="../ink/ink370.xml"/><Relationship Id="rId151" Type="http://schemas.openxmlformats.org/officeDocument/2006/relationships/image" Target="../media/image323.png"/><Relationship Id="rId172" Type="http://schemas.openxmlformats.org/officeDocument/2006/relationships/customXml" Target="../ink/ink391.xml"/><Relationship Id="rId193" Type="http://schemas.openxmlformats.org/officeDocument/2006/relationships/image" Target="../media/image344.png"/><Relationship Id="rId207" Type="http://schemas.openxmlformats.org/officeDocument/2006/relationships/image" Target="../media/image351.png"/><Relationship Id="rId13" Type="http://schemas.openxmlformats.org/officeDocument/2006/relationships/image" Target="../media/image103.png"/><Relationship Id="rId109" Type="http://schemas.openxmlformats.org/officeDocument/2006/relationships/image" Target="../media/image274.png"/><Relationship Id="rId34" Type="http://schemas.openxmlformats.org/officeDocument/2006/relationships/customXml" Target="../ink/ink322.xml"/><Relationship Id="rId55" Type="http://schemas.openxmlformats.org/officeDocument/2006/relationships/image" Target="../media/image294.png"/><Relationship Id="rId76" Type="http://schemas.openxmlformats.org/officeDocument/2006/relationships/customXml" Target="../ink/ink343.xml"/><Relationship Id="rId97" Type="http://schemas.openxmlformats.org/officeDocument/2006/relationships/image" Target="../media/image315.png"/><Relationship Id="rId120" Type="http://schemas.openxmlformats.org/officeDocument/2006/relationships/customXml" Target="../ink/ink365.xml"/><Relationship Id="rId141" Type="http://schemas.openxmlformats.org/officeDocument/2006/relationships/image" Target="../media/image289.png"/><Relationship Id="rId7" Type="http://schemas.openxmlformats.org/officeDocument/2006/relationships/image" Target="../media/image95.png"/><Relationship Id="rId162" Type="http://schemas.openxmlformats.org/officeDocument/2006/relationships/customXml" Target="../ink/ink386.xml"/><Relationship Id="rId183" Type="http://schemas.openxmlformats.org/officeDocument/2006/relationships/image" Target="../media/image339.png"/><Relationship Id="rId218" Type="http://schemas.openxmlformats.org/officeDocument/2006/relationships/customXml" Target="../ink/ink414.xml"/><Relationship Id="rId45" Type="http://schemas.openxmlformats.org/officeDocument/2006/relationships/image" Target="../media/image244.png"/><Relationship Id="rId66" Type="http://schemas.openxmlformats.org/officeDocument/2006/relationships/customXml" Target="../ink/ink338.xml"/><Relationship Id="rId87" Type="http://schemas.openxmlformats.org/officeDocument/2006/relationships/image" Target="../media/image310.png"/><Relationship Id="rId110" Type="http://schemas.openxmlformats.org/officeDocument/2006/relationships/customXml" Target="../ink/ink360.xml"/><Relationship Id="rId131" Type="http://schemas.openxmlformats.org/officeDocument/2006/relationships/image" Target="../media/image284.png"/><Relationship Id="rId152" Type="http://schemas.openxmlformats.org/officeDocument/2006/relationships/customXml" Target="../ink/ink381.xml"/><Relationship Id="rId173" Type="http://schemas.openxmlformats.org/officeDocument/2006/relationships/image" Target="../media/image334.png"/><Relationship Id="rId194" Type="http://schemas.openxmlformats.org/officeDocument/2006/relationships/customXml" Target="../ink/ink402.xml"/><Relationship Id="rId208" Type="http://schemas.openxmlformats.org/officeDocument/2006/relationships/customXml" Target="../ink/ink409.xml"/><Relationship Id="rId14" Type="http://schemas.openxmlformats.org/officeDocument/2006/relationships/customXml" Target="../ink/ink316.xml"/><Relationship Id="rId30" Type="http://schemas.openxmlformats.org/officeDocument/2006/relationships/customXml" Target="../ink/ink320.xml"/><Relationship Id="rId35" Type="http://schemas.openxmlformats.org/officeDocument/2006/relationships/image" Target="../media/image240.png"/><Relationship Id="rId56" Type="http://schemas.openxmlformats.org/officeDocument/2006/relationships/customXml" Target="../ink/ink333.xml"/><Relationship Id="rId77" Type="http://schemas.openxmlformats.org/officeDocument/2006/relationships/image" Target="../media/image305.png"/><Relationship Id="rId100" Type="http://schemas.openxmlformats.org/officeDocument/2006/relationships/customXml" Target="../ink/ink355.xml"/><Relationship Id="rId105" Type="http://schemas.openxmlformats.org/officeDocument/2006/relationships/image" Target="../media/image207.png"/><Relationship Id="rId126" Type="http://schemas.openxmlformats.org/officeDocument/2006/relationships/customXml" Target="../ink/ink368.xml"/><Relationship Id="rId147" Type="http://schemas.openxmlformats.org/officeDocument/2006/relationships/image" Target="../media/image321.png"/><Relationship Id="rId168" Type="http://schemas.openxmlformats.org/officeDocument/2006/relationships/customXml" Target="../ink/ink389.xml"/><Relationship Id="rId8" Type="http://schemas.openxmlformats.org/officeDocument/2006/relationships/customXml" Target="../ink/ink313.xml"/><Relationship Id="rId51" Type="http://schemas.openxmlformats.org/officeDocument/2006/relationships/image" Target="../media/image246.png"/><Relationship Id="rId72" Type="http://schemas.openxmlformats.org/officeDocument/2006/relationships/customXml" Target="../ink/ink341.xml"/><Relationship Id="rId93" Type="http://schemas.openxmlformats.org/officeDocument/2006/relationships/image" Target="../media/image313.png"/><Relationship Id="rId98" Type="http://schemas.openxmlformats.org/officeDocument/2006/relationships/customXml" Target="../ink/ink354.xml"/><Relationship Id="rId121" Type="http://schemas.openxmlformats.org/officeDocument/2006/relationships/image" Target="../media/image279.png"/><Relationship Id="rId142" Type="http://schemas.openxmlformats.org/officeDocument/2006/relationships/customXml" Target="../ink/ink376.xml"/><Relationship Id="rId163" Type="http://schemas.openxmlformats.org/officeDocument/2006/relationships/image" Target="../media/image329.png"/><Relationship Id="rId184" Type="http://schemas.openxmlformats.org/officeDocument/2006/relationships/customXml" Target="../ink/ink397.xml"/><Relationship Id="rId189" Type="http://schemas.openxmlformats.org/officeDocument/2006/relationships/image" Target="../media/image342.png"/><Relationship Id="rId219" Type="http://schemas.openxmlformats.org/officeDocument/2006/relationships/image" Target="../media/image357.png"/><Relationship Id="rId3" Type="http://schemas.openxmlformats.org/officeDocument/2006/relationships/image" Target="../media/image93.png"/><Relationship Id="rId214" Type="http://schemas.openxmlformats.org/officeDocument/2006/relationships/customXml" Target="../ink/ink412.xml"/><Relationship Id="rId46" Type="http://schemas.openxmlformats.org/officeDocument/2006/relationships/customXml" Target="../ink/ink328.xml"/><Relationship Id="rId67" Type="http://schemas.openxmlformats.org/officeDocument/2006/relationships/image" Target="../media/image300.png"/><Relationship Id="rId116" Type="http://schemas.openxmlformats.org/officeDocument/2006/relationships/customXml" Target="../ink/ink363.xml"/><Relationship Id="rId137" Type="http://schemas.openxmlformats.org/officeDocument/2006/relationships/image" Target="../media/image287.png"/><Relationship Id="rId158" Type="http://schemas.openxmlformats.org/officeDocument/2006/relationships/customXml" Target="../ink/ink384.xml"/><Relationship Id="rId41" Type="http://schemas.openxmlformats.org/officeDocument/2006/relationships/image" Target="../media/image175.png"/><Relationship Id="rId62" Type="http://schemas.openxmlformats.org/officeDocument/2006/relationships/customXml" Target="../ink/ink336.xml"/><Relationship Id="rId83" Type="http://schemas.openxmlformats.org/officeDocument/2006/relationships/image" Target="../media/image308.png"/><Relationship Id="rId88" Type="http://schemas.openxmlformats.org/officeDocument/2006/relationships/customXml" Target="../ink/ink349.xml"/><Relationship Id="rId111" Type="http://schemas.openxmlformats.org/officeDocument/2006/relationships/image" Target="../media/image275.png"/><Relationship Id="rId132" Type="http://schemas.openxmlformats.org/officeDocument/2006/relationships/customXml" Target="../ink/ink371.xml"/><Relationship Id="rId153" Type="http://schemas.openxmlformats.org/officeDocument/2006/relationships/image" Target="../media/image324.png"/><Relationship Id="rId174" Type="http://schemas.openxmlformats.org/officeDocument/2006/relationships/customXml" Target="../ink/ink392.xml"/><Relationship Id="rId179" Type="http://schemas.openxmlformats.org/officeDocument/2006/relationships/image" Target="../media/image337.png"/><Relationship Id="rId195" Type="http://schemas.openxmlformats.org/officeDocument/2006/relationships/image" Target="../media/image345.png"/><Relationship Id="rId209" Type="http://schemas.openxmlformats.org/officeDocument/2006/relationships/image" Target="../media/image352.png"/><Relationship Id="rId190" Type="http://schemas.openxmlformats.org/officeDocument/2006/relationships/customXml" Target="../ink/ink400.xml"/><Relationship Id="rId204" Type="http://schemas.openxmlformats.org/officeDocument/2006/relationships/customXml" Target="../ink/ink407.xml"/><Relationship Id="rId220" Type="http://schemas.openxmlformats.org/officeDocument/2006/relationships/customXml" Target="../ink/ink415.xml"/><Relationship Id="rId225" Type="http://schemas.openxmlformats.org/officeDocument/2006/relationships/image" Target="../media/image360.png"/><Relationship Id="rId15" Type="http://schemas.openxmlformats.org/officeDocument/2006/relationships/image" Target="../media/image104.png"/><Relationship Id="rId36" Type="http://schemas.openxmlformats.org/officeDocument/2006/relationships/customXml" Target="../ink/ink323.xml"/><Relationship Id="rId57" Type="http://schemas.openxmlformats.org/officeDocument/2006/relationships/image" Target="../media/image295.png"/><Relationship Id="rId106" Type="http://schemas.openxmlformats.org/officeDocument/2006/relationships/customXml" Target="../ink/ink358.xml"/><Relationship Id="rId127" Type="http://schemas.openxmlformats.org/officeDocument/2006/relationships/image" Target="../media/image282.png"/><Relationship Id="rId10" Type="http://schemas.openxmlformats.org/officeDocument/2006/relationships/customXml" Target="../ink/ink314.xml"/><Relationship Id="rId31" Type="http://schemas.openxmlformats.org/officeDocument/2006/relationships/image" Target="../media/image115.png"/><Relationship Id="rId52" Type="http://schemas.openxmlformats.org/officeDocument/2006/relationships/customXml" Target="../ink/ink331.xml"/><Relationship Id="rId73" Type="http://schemas.openxmlformats.org/officeDocument/2006/relationships/image" Target="../media/image303.png"/><Relationship Id="rId78" Type="http://schemas.openxmlformats.org/officeDocument/2006/relationships/customXml" Target="../ink/ink344.xml"/><Relationship Id="rId94" Type="http://schemas.openxmlformats.org/officeDocument/2006/relationships/customXml" Target="../ink/ink352.xml"/><Relationship Id="rId99" Type="http://schemas.openxmlformats.org/officeDocument/2006/relationships/image" Target="../media/image316.png"/><Relationship Id="rId101" Type="http://schemas.openxmlformats.org/officeDocument/2006/relationships/image" Target="../media/image317.png"/><Relationship Id="rId122" Type="http://schemas.openxmlformats.org/officeDocument/2006/relationships/customXml" Target="../ink/ink366.xml"/><Relationship Id="rId143" Type="http://schemas.openxmlformats.org/officeDocument/2006/relationships/image" Target="../media/image319.png"/><Relationship Id="rId148" Type="http://schemas.openxmlformats.org/officeDocument/2006/relationships/customXml" Target="../ink/ink379.xml"/><Relationship Id="rId164" Type="http://schemas.openxmlformats.org/officeDocument/2006/relationships/customXml" Target="../ink/ink387.xml"/><Relationship Id="rId169" Type="http://schemas.openxmlformats.org/officeDocument/2006/relationships/image" Target="../media/image332.png"/><Relationship Id="rId185" Type="http://schemas.openxmlformats.org/officeDocument/2006/relationships/image" Target="../media/image340.png"/><Relationship Id="rId4" Type="http://schemas.openxmlformats.org/officeDocument/2006/relationships/customXml" Target="../ink/ink311.xml"/><Relationship Id="rId9" Type="http://schemas.openxmlformats.org/officeDocument/2006/relationships/image" Target="../media/image96.png"/><Relationship Id="rId180" Type="http://schemas.openxmlformats.org/officeDocument/2006/relationships/customXml" Target="../ink/ink395.xml"/><Relationship Id="rId210" Type="http://schemas.openxmlformats.org/officeDocument/2006/relationships/customXml" Target="../ink/ink410.xml"/><Relationship Id="rId215" Type="http://schemas.openxmlformats.org/officeDocument/2006/relationships/image" Target="../media/image355.png"/><Relationship Id="rId47" Type="http://schemas.openxmlformats.org/officeDocument/2006/relationships/image" Target="../media/image39.png"/><Relationship Id="rId68" Type="http://schemas.openxmlformats.org/officeDocument/2006/relationships/customXml" Target="../ink/ink339.xml"/><Relationship Id="rId89" Type="http://schemas.openxmlformats.org/officeDocument/2006/relationships/image" Target="../media/image311.png"/><Relationship Id="rId112" Type="http://schemas.openxmlformats.org/officeDocument/2006/relationships/customXml" Target="../ink/ink361.xml"/><Relationship Id="rId133" Type="http://schemas.openxmlformats.org/officeDocument/2006/relationships/image" Target="../media/image285.png"/><Relationship Id="rId154" Type="http://schemas.openxmlformats.org/officeDocument/2006/relationships/customXml" Target="../ink/ink382.xml"/><Relationship Id="rId175" Type="http://schemas.openxmlformats.org/officeDocument/2006/relationships/image" Target="../media/image335.png"/><Relationship Id="rId196" Type="http://schemas.openxmlformats.org/officeDocument/2006/relationships/customXml" Target="../ink/ink403.xml"/><Relationship Id="rId200" Type="http://schemas.openxmlformats.org/officeDocument/2006/relationships/customXml" Target="../ink/ink405.xml"/><Relationship Id="rId16" Type="http://schemas.openxmlformats.org/officeDocument/2006/relationships/customXml" Target="../ink/ink317.xml"/><Relationship Id="rId221" Type="http://schemas.openxmlformats.org/officeDocument/2006/relationships/image" Target="../media/image358.png"/><Relationship Id="rId37" Type="http://schemas.openxmlformats.org/officeDocument/2006/relationships/image" Target="../media/image241.png"/><Relationship Id="rId58" Type="http://schemas.openxmlformats.org/officeDocument/2006/relationships/customXml" Target="../ink/ink334.xml"/><Relationship Id="rId79" Type="http://schemas.openxmlformats.org/officeDocument/2006/relationships/image" Target="../media/image306.png"/><Relationship Id="rId102" Type="http://schemas.openxmlformats.org/officeDocument/2006/relationships/customXml" Target="../ink/ink356.xml"/><Relationship Id="rId123" Type="http://schemas.openxmlformats.org/officeDocument/2006/relationships/image" Target="../media/image280.png"/><Relationship Id="rId144" Type="http://schemas.openxmlformats.org/officeDocument/2006/relationships/customXml" Target="../ink/ink377.xml"/><Relationship Id="rId90" Type="http://schemas.openxmlformats.org/officeDocument/2006/relationships/customXml" Target="../ink/ink350.xml"/><Relationship Id="rId165" Type="http://schemas.openxmlformats.org/officeDocument/2006/relationships/image" Target="../media/image330.png"/><Relationship Id="rId186" Type="http://schemas.openxmlformats.org/officeDocument/2006/relationships/customXml" Target="../ink/ink398.xml"/><Relationship Id="rId211" Type="http://schemas.openxmlformats.org/officeDocument/2006/relationships/image" Target="../media/image353.png"/><Relationship Id="rId27" Type="http://schemas.openxmlformats.org/officeDocument/2006/relationships/image" Target="../media/image236.png"/><Relationship Id="rId48" Type="http://schemas.openxmlformats.org/officeDocument/2006/relationships/customXml" Target="../ink/ink329.xml"/><Relationship Id="rId69" Type="http://schemas.openxmlformats.org/officeDocument/2006/relationships/image" Target="../media/image301.png"/><Relationship Id="rId113" Type="http://schemas.openxmlformats.org/officeDocument/2006/relationships/image" Target="../media/image276.png"/><Relationship Id="rId134" Type="http://schemas.openxmlformats.org/officeDocument/2006/relationships/customXml" Target="../ink/ink372.xml"/><Relationship Id="rId80" Type="http://schemas.openxmlformats.org/officeDocument/2006/relationships/customXml" Target="../ink/ink345.xml"/><Relationship Id="rId155" Type="http://schemas.openxmlformats.org/officeDocument/2006/relationships/image" Target="../media/image325.png"/><Relationship Id="rId176" Type="http://schemas.openxmlformats.org/officeDocument/2006/relationships/customXml" Target="../ink/ink393.xml"/><Relationship Id="rId197" Type="http://schemas.openxmlformats.org/officeDocument/2006/relationships/image" Target="../media/image346.png"/><Relationship Id="rId201" Type="http://schemas.openxmlformats.org/officeDocument/2006/relationships/image" Target="../media/image348.png"/><Relationship Id="rId222" Type="http://schemas.openxmlformats.org/officeDocument/2006/relationships/customXml" Target="../ink/ink416.xml"/><Relationship Id="rId17" Type="http://schemas.openxmlformats.org/officeDocument/2006/relationships/image" Target="../media/image105.png"/><Relationship Id="rId38" Type="http://schemas.openxmlformats.org/officeDocument/2006/relationships/customXml" Target="../ink/ink324.xml"/><Relationship Id="rId59" Type="http://schemas.openxmlformats.org/officeDocument/2006/relationships/image" Target="../media/image296.png"/><Relationship Id="rId103" Type="http://schemas.openxmlformats.org/officeDocument/2006/relationships/image" Target="../media/image318.png"/><Relationship Id="rId124" Type="http://schemas.openxmlformats.org/officeDocument/2006/relationships/customXml" Target="../ink/ink367.xml"/><Relationship Id="rId70" Type="http://schemas.openxmlformats.org/officeDocument/2006/relationships/customXml" Target="../ink/ink340.xml"/><Relationship Id="rId91" Type="http://schemas.openxmlformats.org/officeDocument/2006/relationships/image" Target="../media/image312.png"/><Relationship Id="rId145" Type="http://schemas.openxmlformats.org/officeDocument/2006/relationships/image" Target="../media/image320.png"/><Relationship Id="rId166" Type="http://schemas.openxmlformats.org/officeDocument/2006/relationships/customXml" Target="../ink/ink388.xml"/><Relationship Id="rId187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1.xml"/><Relationship Id="rId28" Type="http://schemas.openxmlformats.org/officeDocument/2006/relationships/customXml" Target="../ink/ink319.xml"/><Relationship Id="rId49" Type="http://schemas.openxmlformats.org/officeDocument/2006/relationships/image" Target="../media/image245.png"/><Relationship Id="rId114" Type="http://schemas.openxmlformats.org/officeDocument/2006/relationships/customXml" Target="../ink/ink362.xml"/><Relationship Id="rId60" Type="http://schemas.openxmlformats.org/officeDocument/2006/relationships/customXml" Target="../ink/ink335.xml"/><Relationship Id="rId81" Type="http://schemas.openxmlformats.org/officeDocument/2006/relationships/image" Target="../media/image307.png"/><Relationship Id="rId135" Type="http://schemas.openxmlformats.org/officeDocument/2006/relationships/image" Target="../media/image286.png"/><Relationship Id="rId156" Type="http://schemas.openxmlformats.org/officeDocument/2006/relationships/customXml" Target="../ink/ink383.xml"/><Relationship Id="rId177" Type="http://schemas.openxmlformats.org/officeDocument/2006/relationships/image" Target="../media/image336.png"/><Relationship Id="rId198" Type="http://schemas.openxmlformats.org/officeDocument/2006/relationships/customXml" Target="../ink/ink404.xml"/><Relationship Id="rId202" Type="http://schemas.openxmlformats.org/officeDocument/2006/relationships/customXml" Target="../ink/ink406.xml"/><Relationship Id="rId223" Type="http://schemas.openxmlformats.org/officeDocument/2006/relationships/image" Target="../media/image359.png"/><Relationship Id="rId18" Type="http://schemas.openxmlformats.org/officeDocument/2006/relationships/customXml" Target="../ink/ink318.xml"/><Relationship Id="rId39" Type="http://schemas.openxmlformats.org/officeDocument/2006/relationships/image" Target="../media/image242.png"/><Relationship Id="rId50" Type="http://schemas.openxmlformats.org/officeDocument/2006/relationships/customXml" Target="../ink/ink330.xml"/><Relationship Id="rId104" Type="http://schemas.openxmlformats.org/officeDocument/2006/relationships/customXml" Target="../ink/ink357.xml"/><Relationship Id="rId125" Type="http://schemas.openxmlformats.org/officeDocument/2006/relationships/image" Target="../media/image281.png"/><Relationship Id="rId146" Type="http://schemas.openxmlformats.org/officeDocument/2006/relationships/customXml" Target="../ink/ink378.xml"/><Relationship Id="rId167" Type="http://schemas.openxmlformats.org/officeDocument/2006/relationships/image" Target="../media/image331.png"/><Relationship Id="rId188" Type="http://schemas.openxmlformats.org/officeDocument/2006/relationships/customXml" Target="../ink/ink399.xml"/><Relationship Id="rId71" Type="http://schemas.openxmlformats.org/officeDocument/2006/relationships/image" Target="../media/image302.png"/><Relationship Id="rId92" Type="http://schemas.openxmlformats.org/officeDocument/2006/relationships/customXml" Target="../ink/ink351.xml"/><Relationship Id="rId213" Type="http://schemas.openxmlformats.org/officeDocument/2006/relationships/image" Target="../media/image354.png"/><Relationship Id="rId2" Type="http://schemas.openxmlformats.org/officeDocument/2006/relationships/customXml" Target="../ink/ink310.xml"/><Relationship Id="rId29" Type="http://schemas.openxmlformats.org/officeDocument/2006/relationships/image" Target="../media/image237.png"/><Relationship Id="rId40" Type="http://schemas.openxmlformats.org/officeDocument/2006/relationships/customXml" Target="../ink/ink325.xml"/><Relationship Id="rId115" Type="http://schemas.openxmlformats.org/officeDocument/2006/relationships/image" Target="../media/image213.png"/><Relationship Id="rId136" Type="http://schemas.openxmlformats.org/officeDocument/2006/relationships/customXml" Target="../ink/ink373.xml"/><Relationship Id="rId157" Type="http://schemas.openxmlformats.org/officeDocument/2006/relationships/image" Target="../media/image326.png"/><Relationship Id="rId178" Type="http://schemas.openxmlformats.org/officeDocument/2006/relationships/customXml" Target="../ink/ink394.xml"/><Relationship Id="rId61" Type="http://schemas.openxmlformats.org/officeDocument/2006/relationships/image" Target="../media/image297.png"/><Relationship Id="rId82" Type="http://schemas.openxmlformats.org/officeDocument/2006/relationships/customXml" Target="../ink/ink346.xml"/><Relationship Id="rId199" Type="http://schemas.openxmlformats.org/officeDocument/2006/relationships/image" Target="../media/image347.png"/><Relationship Id="rId203" Type="http://schemas.openxmlformats.org/officeDocument/2006/relationships/image" Target="../media/image349.png"/><Relationship Id="rId224" Type="http://schemas.openxmlformats.org/officeDocument/2006/relationships/customXml" Target="../ink/ink417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9.png"/><Relationship Id="rId21" Type="http://schemas.openxmlformats.org/officeDocument/2006/relationships/image" Target="../media/image368.png"/><Relationship Id="rId42" Type="http://schemas.openxmlformats.org/officeDocument/2006/relationships/customXml" Target="../ink/ink438.xml"/><Relationship Id="rId63" Type="http://schemas.openxmlformats.org/officeDocument/2006/relationships/image" Target="../media/image382.png"/><Relationship Id="rId84" Type="http://schemas.openxmlformats.org/officeDocument/2006/relationships/customXml" Target="../ink/ink459.xml"/><Relationship Id="rId138" Type="http://schemas.openxmlformats.org/officeDocument/2006/relationships/customXml" Target="../ink/ink486.xml"/><Relationship Id="rId107" Type="http://schemas.openxmlformats.org/officeDocument/2006/relationships/image" Target="../media/image404.png"/><Relationship Id="rId11" Type="http://schemas.openxmlformats.org/officeDocument/2006/relationships/image" Target="../media/image363.png"/><Relationship Id="rId32" Type="http://schemas.openxmlformats.org/officeDocument/2006/relationships/customXml" Target="../ink/ink433.xml"/><Relationship Id="rId53" Type="http://schemas.openxmlformats.org/officeDocument/2006/relationships/image" Target="../media/image235.png"/><Relationship Id="rId74" Type="http://schemas.openxmlformats.org/officeDocument/2006/relationships/customXml" Target="../ink/ink454.xml"/><Relationship Id="rId128" Type="http://schemas.openxmlformats.org/officeDocument/2006/relationships/customXml" Target="../ink/ink481.xml"/><Relationship Id="rId149" Type="http://schemas.openxmlformats.org/officeDocument/2006/relationships/image" Target="../media/image425.png"/><Relationship Id="rId5" Type="http://schemas.openxmlformats.org/officeDocument/2006/relationships/image" Target="../media/image105.png"/><Relationship Id="rId95" Type="http://schemas.openxmlformats.org/officeDocument/2006/relationships/image" Target="../media/image398.png"/><Relationship Id="rId22" Type="http://schemas.openxmlformats.org/officeDocument/2006/relationships/customXml" Target="../ink/ink428.xml"/><Relationship Id="rId43" Type="http://schemas.openxmlformats.org/officeDocument/2006/relationships/image" Target="../media/image230.png"/><Relationship Id="rId64" Type="http://schemas.openxmlformats.org/officeDocument/2006/relationships/customXml" Target="../ink/ink449.xml"/><Relationship Id="rId118" Type="http://schemas.openxmlformats.org/officeDocument/2006/relationships/customXml" Target="../ink/ink476.xml"/><Relationship Id="rId139" Type="http://schemas.openxmlformats.org/officeDocument/2006/relationships/image" Target="../media/image420.png"/><Relationship Id="rId80" Type="http://schemas.openxmlformats.org/officeDocument/2006/relationships/customXml" Target="../ink/ink457.xml"/><Relationship Id="rId85" Type="http://schemas.openxmlformats.org/officeDocument/2006/relationships/image" Target="../media/image393.png"/><Relationship Id="rId150" Type="http://schemas.openxmlformats.org/officeDocument/2006/relationships/customXml" Target="../ink/ink492.xml"/><Relationship Id="rId155" Type="http://schemas.openxmlformats.org/officeDocument/2006/relationships/image" Target="../media/image428.png"/><Relationship Id="rId12" Type="http://schemas.openxmlformats.org/officeDocument/2006/relationships/customXml" Target="../ink/ink423.xml"/><Relationship Id="rId17" Type="http://schemas.openxmlformats.org/officeDocument/2006/relationships/image" Target="../media/image366.png"/><Relationship Id="rId33" Type="http://schemas.openxmlformats.org/officeDocument/2006/relationships/image" Target="../media/image374.png"/><Relationship Id="rId38" Type="http://schemas.openxmlformats.org/officeDocument/2006/relationships/customXml" Target="../ink/ink436.xml"/><Relationship Id="rId59" Type="http://schemas.openxmlformats.org/officeDocument/2006/relationships/image" Target="../media/image380.png"/><Relationship Id="rId103" Type="http://schemas.openxmlformats.org/officeDocument/2006/relationships/image" Target="../media/image402.png"/><Relationship Id="rId108" Type="http://schemas.openxmlformats.org/officeDocument/2006/relationships/customXml" Target="../ink/ink471.xml"/><Relationship Id="rId124" Type="http://schemas.openxmlformats.org/officeDocument/2006/relationships/customXml" Target="../ink/ink479.xml"/><Relationship Id="rId129" Type="http://schemas.openxmlformats.org/officeDocument/2006/relationships/image" Target="../media/image415.png"/><Relationship Id="rId54" Type="http://schemas.openxmlformats.org/officeDocument/2006/relationships/customXml" Target="../ink/ink444.xml"/><Relationship Id="rId70" Type="http://schemas.openxmlformats.org/officeDocument/2006/relationships/customXml" Target="../ink/ink452.xml"/><Relationship Id="rId75" Type="http://schemas.openxmlformats.org/officeDocument/2006/relationships/image" Target="../media/image388.png"/><Relationship Id="rId91" Type="http://schemas.openxmlformats.org/officeDocument/2006/relationships/image" Target="../media/image396.png"/><Relationship Id="rId96" Type="http://schemas.openxmlformats.org/officeDocument/2006/relationships/customXml" Target="../ink/ink465.xml"/><Relationship Id="rId140" Type="http://schemas.openxmlformats.org/officeDocument/2006/relationships/customXml" Target="../ink/ink487.xml"/><Relationship Id="rId145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0.xml"/><Relationship Id="rId23" Type="http://schemas.openxmlformats.org/officeDocument/2006/relationships/image" Target="../media/image369.png"/><Relationship Id="rId28" Type="http://schemas.openxmlformats.org/officeDocument/2006/relationships/customXml" Target="../ink/ink431.xml"/><Relationship Id="rId49" Type="http://schemas.openxmlformats.org/officeDocument/2006/relationships/image" Target="../media/image233.png"/><Relationship Id="rId114" Type="http://schemas.openxmlformats.org/officeDocument/2006/relationships/customXml" Target="../ink/ink474.xml"/><Relationship Id="rId119" Type="http://schemas.openxmlformats.org/officeDocument/2006/relationships/image" Target="../media/image410.png"/><Relationship Id="rId44" Type="http://schemas.openxmlformats.org/officeDocument/2006/relationships/customXml" Target="../ink/ink439.xml"/><Relationship Id="rId60" Type="http://schemas.openxmlformats.org/officeDocument/2006/relationships/customXml" Target="../ink/ink447.xml"/><Relationship Id="rId65" Type="http://schemas.openxmlformats.org/officeDocument/2006/relationships/image" Target="../media/image383.png"/><Relationship Id="rId81" Type="http://schemas.openxmlformats.org/officeDocument/2006/relationships/image" Target="../media/image391.png"/><Relationship Id="rId86" Type="http://schemas.openxmlformats.org/officeDocument/2006/relationships/customXml" Target="../ink/ink460.xml"/><Relationship Id="rId130" Type="http://schemas.openxmlformats.org/officeDocument/2006/relationships/customXml" Target="../ink/ink482.xml"/><Relationship Id="rId135" Type="http://schemas.openxmlformats.org/officeDocument/2006/relationships/image" Target="../media/image418.png"/><Relationship Id="rId151" Type="http://schemas.openxmlformats.org/officeDocument/2006/relationships/image" Target="../media/image426.png"/><Relationship Id="rId156" Type="http://schemas.openxmlformats.org/officeDocument/2006/relationships/customXml" Target="../ink/ink495.xml"/><Relationship Id="rId13" Type="http://schemas.openxmlformats.org/officeDocument/2006/relationships/image" Target="../media/image364.png"/><Relationship Id="rId18" Type="http://schemas.openxmlformats.org/officeDocument/2006/relationships/customXml" Target="../ink/ink426.xml"/><Relationship Id="rId39" Type="http://schemas.openxmlformats.org/officeDocument/2006/relationships/image" Target="../media/image377.png"/><Relationship Id="rId109" Type="http://schemas.openxmlformats.org/officeDocument/2006/relationships/image" Target="../media/image405.png"/><Relationship Id="rId34" Type="http://schemas.openxmlformats.org/officeDocument/2006/relationships/customXml" Target="../ink/ink434.xml"/><Relationship Id="rId50" Type="http://schemas.openxmlformats.org/officeDocument/2006/relationships/customXml" Target="../ink/ink442.xml"/><Relationship Id="rId55" Type="http://schemas.openxmlformats.org/officeDocument/2006/relationships/image" Target="../media/image378.png"/><Relationship Id="rId76" Type="http://schemas.openxmlformats.org/officeDocument/2006/relationships/customXml" Target="../ink/ink455.xml"/><Relationship Id="rId97" Type="http://schemas.openxmlformats.org/officeDocument/2006/relationships/image" Target="../media/image399.png"/><Relationship Id="rId104" Type="http://schemas.openxmlformats.org/officeDocument/2006/relationships/customXml" Target="../ink/ink469.xml"/><Relationship Id="rId120" Type="http://schemas.openxmlformats.org/officeDocument/2006/relationships/customXml" Target="../ink/ink477.xml"/><Relationship Id="rId125" Type="http://schemas.openxmlformats.org/officeDocument/2006/relationships/image" Target="../media/image413.png"/><Relationship Id="rId141" Type="http://schemas.openxmlformats.org/officeDocument/2006/relationships/image" Target="../media/image421.png"/><Relationship Id="rId146" Type="http://schemas.openxmlformats.org/officeDocument/2006/relationships/customXml" Target="../ink/ink490.xml"/><Relationship Id="rId7" Type="http://schemas.openxmlformats.org/officeDocument/2006/relationships/image" Target="../media/image361.png"/><Relationship Id="rId71" Type="http://schemas.openxmlformats.org/officeDocument/2006/relationships/image" Target="../media/image386.png"/><Relationship Id="rId92" Type="http://schemas.openxmlformats.org/officeDocument/2006/relationships/customXml" Target="../ink/ink463.xml"/><Relationship Id="rId2" Type="http://schemas.openxmlformats.org/officeDocument/2006/relationships/customXml" Target="../ink/ink418.xml"/><Relationship Id="rId29" Type="http://schemas.openxmlformats.org/officeDocument/2006/relationships/image" Target="../media/image372.png"/><Relationship Id="rId24" Type="http://schemas.openxmlformats.org/officeDocument/2006/relationships/customXml" Target="../ink/ink429.xml"/><Relationship Id="rId40" Type="http://schemas.openxmlformats.org/officeDocument/2006/relationships/customXml" Target="../ink/ink437.xml"/><Relationship Id="rId45" Type="http://schemas.openxmlformats.org/officeDocument/2006/relationships/image" Target="../media/image231.png"/><Relationship Id="rId66" Type="http://schemas.openxmlformats.org/officeDocument/2006/relationships/customXml" Target="../ink/ink450.xml"/><Relationship Id="rId87" Type="http://schemas.openxmlformats.org/officeDocument/2006/relationships/image" Target="../media/image394.png"/><Relationship Id="rId110" Type="http://schemas.openxmlformats.org/officeDocument/2006/relationships/customXml" Target="../ink/ink472.xml"/><Relationship Id="rId115" Type="http://schemas.openxmlformats.org/officeDocument/2006/relationships/image" Target="../media/image408.png"/><Relationship Id="rId131" Type="http://schemas.openxmlformats.org/officeDocument/2006/relationships/image" Target="../media/image416.png"/><Relationship Id="rId136" Type="http://schemas.openxmlformats.org/officeDocument/2006/relationships/customXml" Target="../ink/ink485.xml"/><Relationship Id="rId157" Type="http://schemas.openxmlformats.org/officeDocument/2006/relationships/image" Target="../media/image429.png"/><Relationship Id="rId61" Type="http://schemas.openxmlformats.org/officeDocument/2006/relationships/image" Target="../media/image381.png"/><Relationship Id="rId82" Type="http://schemas.openxmlformats.org/officeDocument/2006/relationships/customXml" Target="../ink/ink458.xml"/><Relationship Id="rId152" Type="http://schemas.openxmlformats.org/officeDocument/2006/relationships/customXml" Target="../ink/ink493.xml"/><Relationship Id="rId19" Type="http://schemas.openxmlformats.org/officeDocument/2006/relationships/image" Target="../media/image367.png"/><Relationship Id="rId14" Type="http://schemas.openxmlformats.org/officeDocument/2006/relationships/customXml" Target="../ink/ink424.xml"/><Relationship Id="rId30" Type="http://schemas.openxmlformats.org/officeDocument/2006/relationships/customXml" Target="../ink/ink432.xml"/><Relationship Id="rId35" Type="http://schemas.openxmlformats.org/officeDocument/2006/relationships/image" Target="../media/image375.png"/><Relationship Id="rId56" Type="http://schemas.openxmlformats.org/officeDocument/2006/relationships/customXml" Target="../ink/ink445.xml"/><Relationship Id="rId77" Type="http://schemas.openxmlformats.org/officeDocument/2006/relationships/image" Target="../media/image389.png"/><Relationship Id="rId100" Type="http://schemas.openxmlformats.org/officeDocument/2006/relationships/customXml" Target="../ink/ink467.xml"/><Relationship Id="rId105" Type="http://schemas.openxmlformats.org/officeDocument/2006/relationships/image" Target="../media/image403.png"/><Relationship Id="rId126" Type="http://schemas.openxmlformats.org/officeDocument/2006/relationships/customXml" Target="../ink/ink480.xml"/><Relationship Id="rId147" Type="http://schemas.openxmlformats.org/officeDocument/2006/relationships/image" Target="../media/image424.png"/><Relationship Id="rId8" Type="http://schemas.openxmlformats.org/officeDocument/2006/relationships/customXml" Target="../ink/ink421.xml"/><Relationship Id="rId51" Type="http://schemas.openxmlformats.org/officeDocument/2006/relationships/image" Target="../media/image234.png"/><Relationship Id="rId72" Type="http://schemas.openxmlformats.org/officeDocument/2006/relationships/customXml" Target="../ink/ink453.xml"/><Relationship Id="rId93" Type="http://schemas.openxmlformats.org/officeDocument/2006/relationships/image" Target="../media/image397.png"/><Relationship Id="rId98" Type="http://schemas.openxmlformats.org/officeDocument/2006/relationships/customXml" Target="../ink/ink466.xml"/><Relationship Id="rId121" Type="http://schemas.openxmlformats.org/officeDocument/2006/relationships/image" Target="../media/image411.png"/><Relationship Id="rId142" Type="http://schemas.openxmlformats.org/officeDocument/2006/relationships/customXml" Target="../ink/ink488.xml"/><Relationship Id="rId3" Type="http://schemas.openxmlformats.org/officeDocument/2006/relationships/image" Target="../media/image104.png"/><Relationship Id="rId25" Type="http://schemas.openxmlformats.org/officeDocument/2006/relationships/image" Target="../media/image370.png"/><Relationship Id="rId46" Type="http://schemas.openxmlformats.org/officeDocument/2006/relationships/customXml" Target="../ink/ink440.xml"/><Relationship Id="rId67" Type="http://schemas.openxmlformats.org/officeDocument/2006/relationships/image" Target="../media/image384.png"/><Relationship Id="rId116" Type="http://schemas.openxmlformats.org/officeDocument/2006/relationships/customXml" Target="../ink/ink475.xml"/><Relationship Id="rId137" Type="http://schemas.openxmlformats.org/officeDocument/2006/relationships/image" Target="../media/image419.png"/><Relationship Id="rId20" Type="http://schemas.openxmlformats.org/officeDocument/2006/relationships/customXml" Target="../ink/ink427.xml"/><Relationship Id="rId41" Type="http://schemas.openxmlformats.org/officeDocument/2006/relationships/image" Target="../media/image229.png"/><Relationship Id="rId62" Type="http://schemas.openxmlformats.org/officeDocument/2006/relationships/customXml" Target="../ink/ink448.xml"/><Relationship Id="rId83" Type="http://schemas.openxmlformats.org/officeDocument/2006/relationships/image" Target="../media/image392.png"/><Relationship Id="rId88" Type="http://schemas.openxmlformats.org/officeDocument/2006/relationships/customXml" Target="../ink/ink461.xml"/><Relationship Id="rId111" Type="http://schemas.openxmlformats.org/officeDocument/2006/relationships/image" Target="../media/image406.png"/><Relationship Id="rId132" Type="http://schemas.openxmlformats.org/officeDocument/2006/relationships/customXml" Target="../ink/ink483.xml"/><Relationship Id="rId153" Type="http://schemas.openxmlformats.org/officeDocument/2006/relationships/image" Target="../media/image427.png"/><Relationship Id="rId15" Type="http://schemas.openxmlformats.org/officeDocument/2006/relationships/image" Target="../media/image365.png"/><Relationship Id="rId36" Type="http://schemas.openxmlformats.org/officeDocument/2006/relationships/customXml" Target="../ink/ink435.xml"/><Relationship Id="rId57" Type="http://schemas.openxmlformats.org/officeDocument/2006/relationships/image" Target="../media/image379.png"/><Relationship Id="rId106" Type="http://schemas.openxmlformats.org/officeDocument/2006/relationships/customXml" Target="../ink/ink470.xml"/><Relationship Id="rId127" Type="http://schemas.openxmlformats.org/officeDocument/2006/relationships/image" Target="../media/image414.png"/><Relationship Id="rId10" Type="http://schemas.openxmlformats.org/officeDocument/2006/relationships/customXml" Target="../ink/ink422.xml"/><Relationship Id="rId31" Type="http://schemas.openxmlformats.org/officeDocument/2006/relationships/image" Target="../media/image373.png"/><Relationship Id="rId52" Type="http://schemas.openxmlformats.org/officeDocument/2006/relationships/customXml" Target="../ink/ink443.xml"/><Relationship Id="rId73" Type="http://schemas.openxmlformats.org/officeDocument/2006/relationships/image" Target="../media/image387.png"/><Relationship Id="rId78" Type="http://schemas.openxmlformats.org/officeDocument/2006/relationships/customXml" Target="../ink/ink456.xml"/><Relationship Id="rId94" Type="http://schemas.openxmlformats.org/officeDocument/2006/relationships/customXml" Target="../ink/ink464.xml"/><Relationship Id="rId99" Type="http://schemas.openxmlformats.org/officeDocument/2006/relationships/image" Target="../media/image400.png"/><Relationship Id="rId101" Type="http://schemas.openxmlformats.org/officeDocument/2006/relationships/image" Target="../media/image401.png"/><Relationship Id="rId122" Type="http://schemas.openxmlformats.org/officeDocument/2006/relationships/customXml" Target="../ink/ink478.xml"/><Relationship Id="rId143" Type="http://schemas.openxmlformats.org/officeDocument/2006/relationships/image" Target="../media/image422.png"/><Relationship Id="rId148" Type="http://schemas.openxmlformats.org/officeDocument/2006/relationships/customXml" Target="../ink/ink491.xml"/><Relationship Id="rId4" Type="http://schemas.openxmlformats.org/officeDocument/2006/relationships/customXml" Target="../ink/ink419.xml"/><Relationship Id="rId9" Type="http://schemas.openxmlformats.org/officeDocument/2006/relationships/image" Target="../media/image362.png"/><Relationship Id="rId26" Type="http://schemas.openxmlformats.org/officeDocument/2006/relationships/customXml" Target="../ink/ink430.xml"/><Relationship Id="rId47" Type="http://schemas.openxmlformats.org/officeDocument/2006/relationships/image" Target="../media/image232.png"/><Relationship Id="rId68" Type="http://schemas.openxmlformats.org/officeDocument/2006/relationships/customXml" Target="../ink/ink451.xml"/><Relationship Id="rId89" Type="http://schemas.openxmlformats.org/officeDocument/2006/relationships/image" Target="../media/image395.png"/><Relationship Id="rId112" Type="http://schemas.openxmlformats.org/officeDocument/2006/relationships/customXml" Target="../ink/ink473.xml"/><Relationship Id="rId133" Type="http://schemas.openxmlformats.org/officeDocument/2006/relationships/image" Target="../media/image417.png"/><Relationship Id="rId154" Type="http://schemas.openxmlformats.org/officeDocument/2006/relationships/customXml" Target="../ink/ink494.xml"/><Relationship Id="rId16" Type="http://schemas.openxmlformats.org/officeDocument/2006/relationships/customXml" Target="../ink/ink425.xml"/><Relationship Id="rId37" Type="http://schemas.openxmlformats.org/officeDocument/2006/relationships/image" Target="../media/image376.png"/><Relationship Id="rId58" Type="http://schemas.openxmlformats.org/officeDocument/2006/relationships/customXml" Target="../ink/ink446.xml"/><Relationship Id="rId79" Type="http://schemas.openxmlformats.org/officeDocument/2006/relationships/image" Target="../media/image390.png"/><Relationship Id="rId102" Type="http://schemas.openxmlformats.org/officeDocument/2006/relationships/customXml" Target="../ink/ink468.xml"/><Relationship Id="rId123" Type="http://schemas.openxmlformats.org/officeDocument/2006/relationships/image" Target="../media/image412.png"/><Relationship Id="rId144" Type="http://schemas.openxmlformats.org/officeDocument/2006/relationships/customXml" Target="../ink/ink489.xml"/><Relationship Id="rId90" Type="http://schemas.openxmlformats.org/officeDocument/2006/relationships/customXml" Target="../ink/ink462.xml"/><Relationship Id="rId27" Type="http://schemas.openxmlformats.org/officeDocument/2006/relationships/image" Target="../media/image371.png"/><Relationship Id="rId48" Type="http://schemas.openxmlformats.org/officeDocument/2006/relationships/customXml" Target="../ink/ink441.xml"/><Relationship Id="rId69" Type="http://schemas.openxmlformats.org/officeDocument/2006/relationships/image" Target="../media/image385.png"/><Relationship Id="rId113" Type="http://schemas.openxmlformats.org/officeDocument/2006/relationships/image" Target="../media/image407.png"/><Relationship Id="rId134" Type="http://schemas.openxmlformats.org/officeDocument/2006/relationships/customXml" Target="../ink/ink48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0.png"/><Relationship Id="rId18" Type="http://schemas.openxmlformats.org/officeDocument/2006/relationships/customXml" Target="../ink/ink504.xml"/><Relationship Id="rId26" Type="http://schemas.openxmlformats.org/officeDocument/2006/relationships/customXml" Target="../ink/ink508.xml"/><Relationship Id="rId39" Type="http://schemas.openxmlformats.org/officeDocument/2006/relationships/image" Target="../media/image437.png"/><Relationship Id="rId21" Type="http://schemas.openxmlformats.org/officeDocument/2006/relationships/image" Target="../media/image3870.png"/><Relationship Id="rId34" Type="http://schemas.openxmlformats.org/officeDocument/2006/relationships/customXml" Target="../ink/ink512.xml"/><Relationship Id="rId7" Type="http://schemas.openxmlformats.org/officeDocument/2006/relationships/image" Target="../media/image3800.png"/><Relationship Id="rId12" Type="http://schemas.openxmlformats.org/officeDocument/2006/relationships/customXml" Target="../ink/ink501.xml"/><Relationship Id="rId17" Type="http://schemas.openxmlformats.org/officeDocument/2006/relationships/image" Target="../media/image3850.png"/><Relationship Id="rId25" Type="http://schemas.openxmlformats.org/officeDocument/2006/relationships/image" Target="../media/image430.png"/><Relationship Id="rId33" Type="http://schemas.openxmlformats.org/officeDocument/2006/relationships/image" Target="../media/image434.png"/><Relationship Id="rId38" Type="http://schemas.openxmlformats.org/officeDocument/2006/relationships/customXml" Target="../ink/ink514.xml"/><Relationship Id="rId2" Type="http://schemas.openxmlformats.org/officeDocument/2006/relationships/customXml" Target="../ink/ink496.xml"/><Relationship Id="rId16" Type="http://schemas.openxmlformats.org/officeDocument/2006/relationships/customXml" Target="../ink/ink503.xml"/><Relationship Id="rId20" Type="http://schemas.openxmlformats.org/officeDocument/2006/relationships/customXml" Target="../ink/ink505.xml"/><Relationship Id="rId29" Type="http://schemas.openxmlformats.org/officeDocument/2006/relationships/image" Target="../media/image4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8.xml"/><Relationship Id="rId11" Type="http://schemas.openxmlformats.org/officeDocument/2006/relationships/image" Target="../media/image3820.png"/><Relationship Id="rId24" Type="http://schemas.openxmlformats.org/officeDocument/2006/relationships/customXml" Target="../ink/ink507.xml"/><Relationship Id="rId32" Type="http://schemas.openxmlformats.org/officeDocument/2006/relationships/customXml" Target="../ink/ink511.xml"/><Relationship Id="rId37" Type="http://schemas.openxmlformats.org/officeDocument/2006/relationships/image" Target="../media/image436.png"/><Relationship Id="rId5" Type="http://schemas.openxmlformats.org/officeDocument/2006/relationships/image" Target="../media/image3790.png"/><Relationship Id="rId15" Type="http://schemas.openxmlformats.org/officeDocument/2006/relationships/image" Target="../media/image3840.png"/><Relationship Id="rId23" Type="http://schemas.openxmlformats.org/officeDocument/2006/relationships/image" Target="../media/image3880.png"/><Relationship Id="rId28" Type="http://schemas.openxmlformats.org/officeDocument/2006/relationships/customXml" Target="../ink/ink509.xml"/><Relationship Id="rId36" Type="http://schemas.openxmlformats.org/officeDocument/2006/relationships/customXml" Target="../ink/ink513.xml"/><Relationship Id="rId10" Type="http://schemas.openxmlformats.org/officeDocument/2006/relationships/customXml" Target="../ink/ink500.xml"/><Relationship Id="rId19" Type="http://schemas.openxmlformats.org/officeDocument/2006/relationships/image" Target="../media/image3860.png"/><Relationship Id="rId31" Type="http://schemas.openxmlformats.org/officeDocument/2006/relationships/image" Target="../media/image433.png"/><Relationship Id="rId4" Type="http://schemas.openxmlformats.org/officeDocument/2006/relationships/customXml" Target="../ink/ink497.xml"/><Relationship Id="rId9" Type="http://schemas.openxmlformats.org/officeDocument/2006/relationships/image" Target="../media/image3810.png"/><Relationship Id="rId14" Type="http://schemas.openxmlformats.org/officeDocument/2006/relationships/customXml" Target="../ink/ink502.xml"/><Relationship Id="rId22" Type="http://schemas.openxmlformats.org/officeDocument/2006/relationships/customXml" Target="../ink/ink506.xml"/><Relationship Id="rId27" Type="http://schemas.openxmlformats.org/officeDocument/2006/relationships/image" Target="../media/image431.png"/><Relationship Id="rId30" Type="http://schemas.openxmlformats.org/officeDocument/2006/relationships/customXml" Target="../ink/ink510.xml"/><Relationship Id="rId35" Type="http://schemas.openxmlformats.org/officeDocument/2006/relationships/image" Target="../media/image435.png"/><Relationship Id="rId8" Type="http://schemas.openxmlformats.org/officeDocument/2006/relationships/customXml" Target="../ink/ink499.xml"/><Relationship Id="rId3" Type="http://schemas.openxmlformats.org/officeDocument/2006/relationships/image" Target="../media/image378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20.png"/><Relationship Id="rId18" Type="http://schemas.openxmlformats.org/officeDocument/2006/relationships/customXml" Target="../ink/ink523.xml"/><Relationship Id="rId26" Type="http://schemas.openxmlformats.org/officeDocument/2006/relationships/customXml" Target="../ink/ink527.xml"/><Relationship Id="rId39" Type="http://schemas.openxmlformats.org/officeDocument/2006/relationships/image" Target="../media/image443.png"/><Relationship Id="rId21" Type="http://schemas.openxmlformats.org/officeDocument/2006/relationships/image" Target="../media/image3960.png"/><Relationship Id="rId34" Type="http://schemas.openxmlformats.org/officeDocument/2006/relationships/customXml" Target="../ink/ink531.xml"/><Relationship Id="rId42" Type="http://schemas.openxmlformats.org/officeDocument/2006/relationships/customXml" Target="../ink/ink535.xml"/><Relationship Id="rId7" Type="http://schemas.openxmlformats.org/officeDocument/2006/relationships/image" Target="../media/image3890.png"/><Relationship Id="rId2" Type="http://schemas.openxmlformats.org/officeDocument/2006/relationships/customXml" Target="../ink/ink515.xml"/><Relationship Id="rId16" Type="http://schemas.openxmlformats.org/officeDocument/2006/relationships/customXml" Target="../ink/ink522.xml"/><Relationship Id="rId20" Type="http://schemas.openxmlformats.org/officeDocument/2006/relationships/customXml" Target="../ink/ink524.xml"/><Relationship Id="rId29" Type="http://schemas.openxmlformats.org/officeDocument/2006/relationships/image" Target="../media/image438.png"/><Relationship Id="rId41" Type="http://schemas.openxmlformats.org/officeDocument/2006/relationships/image" Target="../media/image44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7.xml"/><Relationship Id="rId11" Type="http://schemas.openxmlformats.org/officeDocument/2006/relationships/image" Target="../media/image3910.png"/><Relationship Id="rId24" Type="http://schemas.openxmlformats.org/officeDocument/2006/relationships/customXml" Target="../ink/ink526.xml"/><Relationship Id="rId32" Type="http://schemas.openxmlformats.org/officeDocument/2006/relationships/customXml" Target="../ink/ink530.xml"/><Relationship Id="rId37" Type="http://schemas.openxmlformats.org/officeDocument/2006/relationships/image" Target="../media/image442.png"/><Relationship Id="rId40" Type="http://schemas.openxmlformats.org/officeDocument/2006/relationships/customXml" Target="../ink/ink534.xml"/><Relationship Id="rId5" Type="http://schemas.openxmlformats.org/officeDocument/2006/relationships/image" Target="../media/image3790.png"/><Relationship Id="rId15" Type="http://schemas.openxmlformats.org/officeDocument/2006/relationships/image" Target="../media/image3930.png"/><Relationship Id="rId23" Type="http://schemas.openxmlformats.org/officeDocument/2006/relationships/image" Target="../media/image3970.png"/><Relationship Id="rId28" Type="http://schemas.openxmlformats.org/officeDocument/2006/relationships/customXml" Target="../ink/ink528.xml"/><Relationship Id="rId36" Type="http://schemas.openxmlformats.org/officeDocument/2006/relationships/customXml" Target="../ink/ink532.xml"/><Relationship Id="rId10" Type="http://schemas.openxmlformats.org/officeDocument/2006/relationships/customXml" Target="../ink/ink519.xml"/><Relationship Id="rId19" Type="http://schemas.openxmlformats.org/officeDocument/2006/relationships/image" Target="../media/image3950.png"/><Relationship Id="rId31" Type="http://schemas.openxmlformats.org/officeDocument/2006/relationships/image" Target="../media/image439.png"/><Relationship Id="rId4" Type="http://schemas.openxmlformats.org/officeDocument/2006/relationships/customXml" Target="../ink/ink516.xml"/><Relationship Id="rId9" Type="http://schemas.openxmlformats.org/officeDocument/2006/relationships/image" Target="../media/image3900.png"/><Relationship Id="rId14" Type="http://schemas.openxmlformats.org/officeDocument/2006/relationships/customXml" Target="../ink/ink521.xml"/><Relationship Id="rId22" Type="http://schemas.openxmlformats.org/officeDocument/2006/relationships/customXml" Target="../ink/ink525.xml"/><Relationship Id="rId27" Type="http://schemas.openxmlformats.org/officeDocument/2006/relationships/image" Target="../media/image3990.png"/><Relationship Id="rId30" Type="http://schemas.openxmlformats.org/officeDocument/2006/relationships/customXml" Target="../ink/ink529.xml"/><Relationship Id="rId35" Type="http://schemas.openxmlformats.org/officeDocument/2006/relationships/image" Target="../media/image441.png"/><Relationship Id="rId43" Type="http://schemas.openxmlformats.org/officeDocument/2006/relationships/image" Target="../media/image445.png"/><Relationship Id="rId8" Type="http://schemas.openxmlformats.org/officeDocument/2006/relationships/customXml" Target="../ink/ink518.xml"/><Relationship Id="rId3" Type="http://schemas.openxmlformats.org/officeDocument/2006/relationships/image" Target="../media/image3780.png"/><Relationship Id="rId12" Type="http://schemas.openxmlformats.org/officeDocument/2006/relationships/customXml" Target="../ink/ink520.xml"/><Relationship Id="rId17" Type="http://schemas.openxmlformats.org/officeDocument/2006/relationships/image" Target="../media/image3940.png"/><Relationship Id="rId25" Type="http://schemas.openxmlformats.org/officeDocument/2006/relationships/image" Target="../media/image3980.png"/><Relationship Id="rId33" Type="http://schemas.openxmlformats.org/officeDocument/2006/relationships/image" Target="../media/image440.png"/><Relationship Id="rId38" Type="http://schemas.openxmlformats.org/officeDocument/2006/relationships/customXml" Target="../ink/ink533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8.xml"/><Relationship Id="rId21" Type="http://schemas.openxmlformats.org/officeDocument/2006/relationships/image" Target="../media/image4070.png"/><Relationship Id="rId42" Type="http://schemas.openxmlformats.org/officeDocument/2006/relationships/customXml" Target="../ink/ink556.xml"/><Relationship Id="rId47" Type="http://schemas.openxmlformats.org/officeDocument/2006/relationships/image" Target="../media/image455.png"/><Relationship Id="rId63" Type="http://schemas.openxmlformats.org/officeDocument/2006/relationships/image" Target="../media/image463.png"/><Relationship Id="rId68" Type="http://schemas.openxmlformats.org/officeDocument/2006/relationships/customXml" Target="../ink/ink569.xml"/><Relationship Id="rId16" Type="http://schemas.openxmlformats.org/officeDocument/2006/relationships/customXml" Target="../ink/ink543.xml"/><Relationship Id="rId11" Type="http://schemas.openxmlformats.org/officeDocument/2006/relationships/image" Target="../media/image4020.png"/><Relationship Id="rId24" Type="http://schemas.openxmlformats.org/officeDocument/2006/relationships/customXml" Target="../ink/ink547.xml"/><Relationship Id="rId32" Type="http://schemas.openxmlformats.org/officeDocument/2006/relationships/customXml" Target="../ink/ink551.xml"/><Relationship Id="rId37" Type="http://schemas.openxmlformats.org/officeDocument/2006/relationships/image" Target="../media/image450.png"/><Relationship Id="rId40" Type="http://schemas.openxmlformats.org/officeDocument/2006/relationships/customXml" Target="../ink/ink555.xml"/><Relationship Id="rId45" Type="http://schemas.openxmlformats.org/officeDocument/2006/relationships/image" Target="../media/image454.png"/><Relationship Id="rId53" Type="http://schemas.openxmlformats.org/officeDocument/2006/relationships/image" Target="../media/image458.png"/><Relationship Id="rId58" Type="http://schemas.openxmlformats.org/officeDocument/2006/relationships/customXml" Target="../ink/ink564.xml"/><Relationship Id="rId66" Type="http://schemas.openxmlformats.org/officeDocument/2006/relationships/customXml" Target="../ink/ink568.xml"/><Relationship Id="rId74" Type="http://schemas.openxmlformats.org/officeDocument/2006/relationships/customXml" Target="../ink/ink572.xml"/><Relationship Id="rId5" Type="http://schemas.openxmlformats.org/officeDocument/2006/relationships/image" Target="../media/image3790.png"/><Relationship Id="rId61" Type="http://schemas.openxmlformats.org/officeDocument/2006/relationships/image" Target="../media/image462.png"/><Relationship Id="rId19" Type="http://schemas.openxmlformats.org/officeDocument/2006/relationships/image" Target="../media/image4060.png"/><Relationship Id="rId14" Type="http://schemas.openxmlformats.org/officeDocument/2006/relationships/customXml" Target="../ink/ink542.xml"/><Relationship Id="rId22" Type="http://schemas.openxmlformats.org/officeDocument/2006/relationships/customXml" Target="../ink/ink546.xml"/><Relationship Id="rId27" Type="http://schemas.openxmlformats.org/officeDocument/2006/relationships/image" Target="../media/image4100.png"/><Relationship Id="rId30" Type="http://schemas.openxmlformats.org/officeDocument/2006/relationships/customXml" Target="../ink/ink550.xml"/><Relationship Id="rId35" Type="http://schemas.openxmlformats.org/officeDocument/2006/relationships/image" Target="../media/image449.png"/><Relationship Id="rId43" Type="http://schemas.openxmlformats.org/officeDocument/2006/relationships/image" Target="../media/image453.png"/><Relationship Id="rId48" Type="http://schemas.openxmlformats.org/officeDocument/2006/relationships/customXml" Target="../ink/ink559.xml"/><Relationship Id="rId56" Type="http://schemas.openxmlformats.org/officeDocument/2006/relationships/customXml" Target="../ink/ink563.xml"/><Relationship Id="rId64" Type="http://schemas.openxmlformats.org/officeDocument/2006/relationships/customXml" Target="../ink/ink567.xml"/><Relationship Id="rId69" Type="http://schemas.openxmlformats.org/officeDocument/2006/relationships/image" Target="../media/image466.png"/><Relationship Id="rId77" Type="http://schemas.openxmlformats.org/officeDocument/2006/relationships/image" Target="../media/image470.png"/><Relationship Id="rId8" Type="http://schemas.openxmlformats.org/officeDocument/2006/relationships/customXml" Target="../ink/ink539.xml"/><Relationship Id="rId51" Type="http://schemas.openxmlformats.org/officeDocument/2006/relationships/image" Target="../media/image457.png"/><Relationship Id="rId72" Type="http://schemas.openxmlformats.org/officeDocument/2006/relationships/customXml" Target="../ink/ink571.xml"/><Relationship Id="rId3" Type="http://schemas.openxmlformats.org/officeDocument/2006/relationships/image" Target="../media/image3780.png"/><Relationship Id="rId12" Type="http://schemas.openxmlformats.org/officeDocument/2006/relationships/customXml" Target="../ink/ink541.xml"/><Relationship Id="rId17" Type="http://schemas.openxmlformats.org/officeDocument/2006/relationships/image" Target="../media/image4050.png"/><Relationship Id="rId25" Type="http://schemas.openxmlformats.org/officeDocument/2006/relationships/image" Target="../media/image4090.png"/><Relationship Id="rId33" Type="http://schemas.openxmlformats.org/officeDocument/2006/relationships/image" Target="../media/image448.png"/><Relationship Id="rId38" Type="http://schemas.openxmlformats.org/officeDocument/2006/relationships/customXml" Target="../ink/ink554.xml"/><Relationship Id="rId46" Type="http://schemas.openxmlformats.org/officeDocument/2006/relationships/customXml" Target="../ink/ink558.xml"/><Relationship Id="rId59" Type="http://schemas.openxmlformats.org/officeDocument/2006/relationships/image" Target="../media/image461.png"/><Relationship Id="rId67" Type="http://schemas.openxmlformats.org/officeDocument/2006/relationships/image" Target="../media/image465.png"/><Relationship Id="rId20" Type="http://schemas.openxmlformats.org/officeDocument/2006/relationships/customXml" Target="../ink/ink545.xml"/><Relationship Id="rId41" Type="http://schemas.openxmlformats.org/officeDocument/2006/relationships/image" Target="../media/image452.png"/><Relationship Id="rId54" Type="http://schemas.openxmlformats.org/officeDocument/2006/relationships/customXml" Target="../ink/ink562.xml"/><Relationship Id="rId62" Type="http://schemas.openxmlformats.org/officeDocument/2006/relationships/customXml" Target="../ink/ink566.xml"/><Relationship Id="rId70" Type="http://schemas.openxmlformats.org/officeDocument/2006/relationships/customXml" Target="../ink/ink570.xml"/><Relationship Id="rId75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8.xml"/><Relationship Id="rId15" Type="http://schemas.openxmlformats.org/officeDocument/2006/relationships/image" Target="../media/image4040.png"/><Relationship Id="rId23" Type="http://schemas.openxmlformats.org/officeDocument/2006/relationships/image" Target="../media/image4080.png"/><Relationship Id="rId28" Type="http://schemas.openxmlformats.org/officeDocument/2006/relationships/customXml" Target="../ink/ink549.xml"/><Relationship Id="rId36" Type="http://schemas.openxmlformats.org/officeDocument/2006/relationships/customXml" Target="../ink/ink553.xml"/><Relationship Id="rId49" Type="http://schemas.openxmlformats.org/officeDocument/2006/relationships/image" Target="../media/image456.png"/><Relationship Id="rId57" Type="http://schemas.openxmlformats.org/officeDocument/2006/relationships/image" Target="../media/image460.png"/><Relationship Id="rId10" Type="http://schemas.openxmlformats.org/officeDocument/2006/relationships/customXml" Target="../ink/ink540.xml"/><Relationship Id="rId31" Type="http://schemas.openxmlformats.org/officeDocument/2006/relationships/image" Target="../media/image447.png"/><Relationship Id="rId44" Type="http://schemas.openxmlformats.org/officeDocument/2006/relationships/customXml" Target="../ink/ink557.xml"/><Relationship Id="rId52" Type="http://schemas.openxmlformats.org/officeDocument/2006/relationships/customXml" Target="../ink/ink561.xml"/><Relationship Id="rId60" Type="http://schemas.openxmlformats.org/officeDocument/2006/relationships/customXml" Target="../ink/ink565.xml"/><Relationship Id="rId65" Type="http://schemas.openxmlformats.org/officeDocument/2006/relationships/image" Target="../media/image464.png"/><Relationship Id="rId73" Type="http://schemas.openxmlformats.org/officeDocument/2006/relationships/image" Target="../media/image468.png"/><Relationship Id="rId4" Type="http://schemas.openxmlformats.org/officeDocument/2006/relationships/customXml" Target="../ink/ink537.xml"/><Relationship Id="rId9" Type="http://schemas.openxmlformats.org/officeDocument/2006/relationships/image" Target="../media/image4010.png"/><Relationship Id="rId13" Type="http://schemas.openxmlformats.org/officeDocument/2006/relationships/image" Target="../media/image4030.png"/><Relationship Id="rId18" Type="http://schemas.openxmlformats.org/officeDocument/2006/relationships/customXml" Target="../ink/ink544.xml"/><Relationship Id="rId39" Type="http://schemas.openxmlformats.org/officeDocument/2006/relationships/image" Target="../media/image451.png"/><Relationship Id="rId34" Type="http://schemas.openxmlformats.org/officeDocument/2006/relationships/customXml" Target="../ink/ink552.xml"/><Relationship Id="rId50" Type="http://schemas.openxmlformats.org/officeDocument/2006/relationships/customXml" Target="../ink/ink560.xml"/><Relationship Id="rId55" Type="http://schemas.openxmlformats.org/officeDocument/2006/relationships/image" Target="../media/image459.png"/><Relationship Id="rId76" Type="http://schemas.openxmlformats.org/officeDocument/2006/relationships/customXml" Target="../ink/ink573.xml"/><Relationship Id="rId7" Type="http://schemas.openxmlformats.org/officeDocument/2006/relationships/image" Target="../media/image4000.png"/><Relationship Id="rId71" Type="http://schemas.openxmlformats.org/officeDocument/2006/relationships/image" Target="../media/image467.png"/><Relationship Id="rId2" Type="http://schemas.openxmlformats.org/officeDocument/2006/relationships/customXml" Target="../ink/ink536.xml"/><Relationship Id="rId29" Type="http://schemas.openxmlformats.org/officeDocument/2006/relationships/image" Target="../media/image446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6.xml"/><Relationship Id="rId117" Type="http://schemas.openxmlformats.org/officeDocument/2006/relationships/image" Target="../media/image515.png"/><Relationship Id="rId21" Type="http://schemas.openxmlformats.org/officeDocument/2006/relationships/image" Target="../media/image4180.png"/><Relationship Id="rId42" Type="http://schemas.openxmlformats.org/officeDocument/2006/relationships/customXml" Target="../ink/ink594.xml"/><Relationship Id="rId47" Type="http://schemas.openxmlformats.org/officeDocument/2006/relationships/image" Target="../media/image482.png"/><Relationship Id="rId63" Type="http://schemas.openxmlformats.org/officeDocument/2006/relationships/image" Target="../media/image490.png"/><Relationship Id="rId84" Type="http://schemas.openxmlformats.org/officeDocument/2006/relationships/customXml" Target="../ink/ink613.xml"/><Relationship Id="rId89" Type="http://schemas.openxmlformats.org/officeDocument/2006/relationships/image" Target="../media/image501.png"/><Relationship Id="rId112" Type="http://schemas.openxmlformats.org/officeDocument/2006/relationships/customXml" Target="../ink/ink627.xml"/><Relationship Id="rId16" Type="http://schemas.openxmlformats.org/officeDocument/2006/relationships/customXml" Target="../ink/ink581.xml"/><Relationship Id="rId107" Type="http://schemas.openxmlformats.org/officeDocument/2006/relationships/image" Target="../media/image510.png"/><Relationship Id="rId11" Type="http://schemas.openxmlformats.org/officeDocument/2006/relationships/image" Target="../media/image4130.png"/><Relationship Id="rId32" Type="http://schemas.openxmlformats.org/officeDocument/2006/relationships/customXml" Target="../ink/ink589.xml"/><Relationship Id="rId37" Type="http://schemas.openxmlformats.org/officeDocument/2006/relationships/image" Target="../media/image477.png"/><Relationship Id="rId53" Type="http://schemas.openxmlformats.org/officeDocument/2006/relationships/image" Target="../media/image485.png"/><Relationship Id="rId58" Type="http://schemas.openxmlformats.org/officeDocument/2006/relationships/customXml" Target="../ink/ink602.xml"/><Relationship Id="rId74" Type="http://schemas.openxmlformats.org/officeDocument/2006/relationships/customXml" Target="../ink/ink608.xml"/><Relationship Id="rId79" Type="http://schemas.openxmlformats.org/officeDocument/2006/relationships/image" Target="../media/image498.png"/><Relationship Id="rId102" Type="http://schemas.openxmlformats.org/officeDocument/2006/relationships/customXml" Target="../ink/ink622.xml"/><Relationship Id="rId123" Type="http://schemas.openxmlformats.org/officeDocument/2006/relationships/image" Target="../media/image518.png"/><Relationship Id="rId128" Type="http://schemas.openxmlformats.org/officeDocument/2006/relationships/customXml" Target="../ink/ink635.xml"/><Relationship Id="rId5" Type="http://schemas.openxmlformats.org/officeDocument/2006/relationships/image" Target="../media/image3790.png"/><Relationship Id="rId90" Type="http://schemas.openxmlformats.org/officeDocument/2006/relationships/customXml" Target="../ink/ink616.xml"/><Relationship Id="rId95" Type="http://schemas.openxmlformats.org/officeDocument/2006/relationships/image" Target="../media/image504.png"/><Relationship Id="rId22" Type="http://schemas.openxmlformats.org/officeDocument/2006/relationships/customXml" Target="../ink/ink584.xml"/><Relationship Id="rId27" Type="http://schemas.openxmlformats.org/officeDocument/2006/relationships/image" Target="../media/image472.png"/><Relationship Id="rId43" Type="http://schemas.openxmlformats.org/officeDocument/2006/relationships/image" Target="../media/image480.png"/><Relationship Id="rId48" Type="http://schemas.openxmlformats.org/officeDocument/2006/relationships/customXml" Target="../ink/ink597.xml"/><Relationship Id="rId64" Type="http://schemas.openxmlformats.org/officeDocument/2006/relationships/customXml" Target="../ink/ink604.xml"/><Relationship Id="rId69" Type="http://schemas.openxmlformats.org/officeDocument/2006/relationships/image" Target="../media/image493.png"/><Relationship Id="rId113" Type="http://schemas.openxmlformats.org/officeDocument/2006/relationships/image" Target="../media/image513.png"/><Relationship Id="rId118" Type="http://schemas.openxmlformats.org/officeDocument/2006/relationships/customXml" Target="../ink/ink630.xml"/><Relationship Id="rId80" Type="http://schemas.openxmlformats.org/officeDocument/2006/relationships/customXml" Target="../ink/ink611.xml"/><Relationship Id="rId85" Type="http://schemas.openxmlformats.org/officeDocument/2006/relationships/image" Target="../media/image488.png"/><Relationship Id="rId12" Type="http://schemas.openxmlformats.org/officeDocument/2006/relationships/customXml" Target="../ink/ink579.xml"/><Relationship Id="rId17" Type="http://schemas.openxmlformats.org/officeDocument/2006/relationships/image" Target="../media/image4160.png"/><Relationship Id="rId33" Type="http://schemas.openxmlformats.org/officeDocument/2006/relationships/image" Target="../media/image475.png"/><Relationship Id="rId38" Type="http://schemas.openxmlformats.org/officeDocument/2006/relationships/customXml" Target="../ink/ink592.xml"/><Relationship Id="rId103" Type="http://schemas.openxmlformats.org/officeDocument/2006/relationships/image" Target="../media/image508.png"/><Relationship Id="rId108" Type="http://schemas.openxmlformats.org/officeDocument/2006/relationships/customXml" Target="../ink/ink625.xml"/><Relationship Id="rId124" Type="http://schemas.openxmlformats.org/officeDocument/2006/relationships/customXml" Target="../ink/ink633.xml"/><Relationship Id="rId129" Type="http://schemas.openxmlformats.org/officeDocument/2006/relationships/image" Target="../media/image521.png"/><Relationship Id="rId54" Type="http://schemas.openxmlformats.org/officeDocument/2006/relationships/customXml" Target="../ink/ink600.xml"/><Relationship Id="rId70" Type="http://schemas.openxmlformats.org/officeDocument/2006/relationships/customXml" Target="../ink/ink606.xml"/><Relationship Id="rId75" Type="http://schemas.openxmlformats.org/officeDocument/2006/relationships/image" Target="../media/image496.png"/><Relationship Id="rId91" Type="http://schemas.openxmlformats.org/officeDocument/2006/relationships/image" Target="../media/image502.png"/><Relationship Id="rId96" Type="http://schemas.openxmlformats.org/officeDocument/2006/relationships/customXml" Target="../ink/ink6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6.xml"/><Relationship Id="rId23" Type="http://schemas.openxmlformats.org/officeDocument/2006/relationships/image" Target="../media/image4190.png"/><Relationship Id="rId28" Type="http://schemas.openxmlformats.org/officeDocument/2006/relationships/customXml" Target="../ink/ink587.xml"/><Relationship Id="rId49" Type="http://schemas.openxmlformats.org/officeDocument/2006/relationships/image" Target="../media/image483.png"/><Relationship Id="rId114" Type="http://schemas.openxmlformats.org/officeDocument/2006/relationships/customXml" Target="../ink/ink628.xml"/><Relationship Id="rId119" Type="http://schemas.openxmlformats.org/officeDocument/2006/relationships/image" Target="../media/image516.png"/><Relationship Id="rId44" Type="http://schemas.openxmlformats.org/officeDocument/2006/relationships/customXml" Target="../ink/ink595.xml"/><Relationship Id="rId65" Type="http://schemas.openxmlformats.org/officeDocument/2006/relationships/image" Target="../media/image491.png"/><Relationship Id="rId81" Type="http://schemas.openxmlformats.org/officeDocument/2006/relationships/image" Target="../media/image499.png"/><Relationship Id="rId86" Type="http://schemas.openxmlformats.org/officeDocument/2006/relationships/customXml" Target="../ink/ink614.xml"/><Relationship Id="rId13" Type="http://schemas.openxmlformats.org/officeDocument/2006/relationships/image" Target="../media/image4140.png"/><Relationship Id="rId18" Type="http://schemas.openxmlformats.org/officeDocument/2006/relationships/customXml" Target="../ink/ink582.xml"/><Relationship Id="rId39" Type="http://schemas.openxmlformats.org/officeDocument/2006/relationships/image" Target="../media/image478.png"/><Relationship Id="rId109" Type="http://schemas.openxmlformats.org/officeDocument/2006/relationships/image" Target="../media/image511.png"/><Relationship Id="rId34" Type="http://schemas.openxmlformats.org/officeDocument/2006/relationships/customXml" Target="../ink/ink590.xml"/><Relationship Id="rId50" Type="http://schemas.openxmlformats.org/officeDocument/2006/relationships/customXml" Target="../ink/ink598.xml"/><Relationship Id="rId55" Type="http://schemas.openxmlformats.org/officeDocument/2006/relationships/image" Target="../media/image486.png"/><Relationship Id="rId76" Type="http://schemas.openxmlformats.org/officeDocument/2006/relationships/customXml" Target="../ink/ink609.xml"/><Relationship Id="rId97" Type="http://schemas.openxmlformats.org/officeDocument/2006/relationships/image" Target="../media/image505.png"/><Relationship Id="rId104" Type="http://schemas.openxmlformats.org/officeDocument/2006/relationships/customXml" Target="../ink/ink623.xml"/><Relationship Id="rId120" Type="http://schemas.openxmlformats.org/officeDocument/2006/relationships/customXml" Target="../ink/ink631.xml"/><Relationship Id="rId125" Type="http://schemas.openxmlformats.org/officeDocument/2006/relationships/image" Target="../media/image519.png"/><Relationship Id="rId7" Type="http://schemas.openxmlformats.org/officeDocument/2006/relationships/image" Target="../media/image4110.png"/><Relationship Id="rId71" Type="http://schemas.openxmlformats.org/officeDocument/2006/relationships/image" Target="../media/image494.png"/><Relationship Id="rId92" Type="http://schemas.openxmlformats.org/officeDocument/2006/relationships/customXml" Target="../ink/ink617.xml"/><Relationship Id="rId2" Type="http://schemas.openxmlformats.org/officeDocument/2006/relationships/customXml" Target="../ink/ink574.xml"/><Relationship Id="rId29" Type="http://schemas.openxmlformats.org/officeDocument/2006/relationships/image" Target="../media/image473.png"/><Relationship Id="rId24" Type="http://schemas.openxmlformats.org/officeDocument/2006/relationships/customXml" Target="../ink/ink585.xml"/><Relationship Id="rId40" Type="http://schemas.openxmlformats.org/officeDocument/2006/relationships/customXml" Target="../ink/ink593.xml"/><Relationship Id="rId45" Type="http://schemas.openxmlformats.org/officeDocument/2006/relationships/image" Target="../media/image481.png"/><Relationship Id="rId66" Type="http://schemas.openxmlformats.org/officeDocument/2006/relationships/customXml" Target="../ink/ink605.xml"/><Relationship Id="rId87" Type="http://schemas.openxmlformats.org/officeDocument/2006/relationships/image" Target="../media/image492.png"/><Relationship Id="rId110" Type="http://schemas.openxmlformats.org/officeDocument/2006/relationships/customXml" Target="../ink/ink626.xml"/><Relationship Id="rId115" Type="http://schemas.openxmlformats.org/officeDocument/2006/relationships/image" Target="../media/image514.png"/><Relationship Id="rId61" Type="http://schemas.openxmlformats.org/officeDocument/2006/relationships/image" Target="../media/image489.png"/><Relationship Id="rId82" Type="http://schemas.openxmlformats.org/officeDocument/2006/relationships/customXml" Target="../ink/ink612.xml"/><Relationship Id="rId19" Type="http://schemas.openxmlformats.org/officeDocument/2006/relationships/image" Target="../media/image4170.png"/><Relationship Id="rId14" Type="http://schemas.openxmlformats.org/officeDocument/2006/relationships/customXml" Target="../ink/ink580.xml"/><Relationship Id="rId30" Type="http://schemas.openxmlformats.org/officeDocument/2006/relationships/customXml" Target="../ink/ink588.xml"/><Relationship Id="rId35" Type="http://schemas.openxmlformats.org/officeDocument/2006/relationships/image" Target="../media/image476.png"/><Relationship Id="rId56" Type="http://schemas.openxmlformats.org/officeDocument/2006/relationships/customXml" Target="../ink/ink601.xml"/><Relationship Id="rId77" Type="http://schemas.openxmlformats.org/officeDocument/2006/relationships/image" Target="../media/image497.png"/><Relationship Id="rId100" Type="http://schemas.openxmlformats.org/officeDocument/2006/relationships/customXml" Target="../ink/ink621.xml"/><Relationship Id="rId105" Type="http://schemas.openxmlformats.org/officeDocument/2006/relationships/image" Target="../media/image509.png"/><Relationship Id="rId126" Type="http://schemas.openxmlformats.org/officeDocument/2006/relationships/customXml" Target="../ink/ink634.xml"/><Relationship Id="rId8" Type="http://schemas.openxmlformats.org/officeDocument/2006/relationships/customXml" Target="../ink/ink577.xml"/><Relationship Id="rId51" Type="http://schemas.openxmlformats.org/officeDocument/2006/relationships/image" Target="../media/image484.png"/><Relationship Id="rId72" Type="http://schemas.openxmlformats.org/officeDocument/2006/relationships/customXml" Target="../ink/ink607.xml"/><Relationship Id="rId93" Type="http://schemas.openxmlformats.org/officeDocument/2006/relationships/image" Target="../media/image503.png"/><Relationship Id="rId98" Type="http://schemas.openxmlformats.org/officeDocument/2006/relationships/customXml" Target="../ink/ink620.xml"/><Relationship Id="rId121" Type="http://schemas.openxmlformats.org/officeDocument/2006/relationships/image" Target="../media/image517.png"/><Relationship Id="rId3" Type="http://schemas.openxmlformats.org/officeDocument/2006/relationships/image" Target="../media/image3780.png"/><Relationship Id="rId25" Type="http://schemas.openxmlformats.org/officeDocument/2006/relationships/image" Target="../media/image471.png"/><Relationship Id="rId46" Type="http://schemas.openxmlformats.org/officeDocument/2006/relationships/customXml" Target="../ink/ink596.xml"/><Relationship Id="rId116" Type="http://schemas.openxmlformats.org/officeDocument/2006/relationships/customXml" Target="../ink/ink629.xml"/><Relationship Id="rId20" Type="http://schemas.openxmlformats.org/officeDocument/2006/relationships/customXml" Target="../ink/ink583.xml"/><Relationship Id="rId41" Type="http://schemas.openxmlformats.org/officeDocument/2006/relationships/image" Target="../media/image479.png"/><Relationship Id="rId62" Type="http://schemas.openxmlformats.org/officeDocument/2006/relationships/customXml" Target="../ink/ink603.xml"/><Relationship Id="rId83" Type="http://schemas.openxmlformats.org/officeDocument/2006/relationships/image" Target="../media/image500.png"/><Relationship Id="rId88" Type="http://schemas.openxmlformats.org/officeDocument/2006/relationships/customXml" Target="../ink/ink615.xml"/><Relationship Id="rId111" Type="http://schemas.openxmlformats.org/officeDocument/2006/relationships/image" Target="../media/image512.png"/><Relationship Id="rId15" Type="http://schemas.openxmlformats.org/officeDocument/2006/relationships/image" Target="../media/image4150.png"/><Relationship Id="rId36" Type="http://schemas.openxmlformats.org/officeDocument/2006/relationships/customXml" Target="../ink/ink591.xml"/><Relationship Id="rId57" Type="http://schemas.openxmlformats.org/officeDocument/2006/relationships/image" Target="../media/image487.png"/><Relationship Id="rId106" Type="http://schemas.openxmlformats.org/officeDocument/2006/relationships/customXml" Target="../ink/ink624.xml"/><Relationship Id="rId127" Type="http://schemas.openxmlformats.org/officeDocument/2006/relationships/image" Target="../media/image520.png"/><Relationship Id="rId10" Type="http://schemas.openxmlformats.org/officeDocument/2006/relationships/customXml" Target="../ink/ink578.xml"/><Relationship Id="rId31" Type="http://schemas.openxmlformats.org/officeDocument/2006/relationships/image" Target="../media/image474.png"/><Relationship Id="rId52" Type="http://schemas.openxmlformats.org/officeDocument/2006/relationships/customXml" Target="../ink/ink599.xml"/><Relationship Id="rId73" Type="http://schemas.openxmlformats.org/officeDocument/2006/relationships/image" Target="../media/image495.png"/><Relationship Id="rId78" Type="http://schemas.openxmlformats.org/officeDocument/2006/relationships/customXml" Target="../ink/ink610.xml"/><Relationship Id="rId94" Type="http://schemas.openxmlformats.org/officeDocument/2006/relationships/customXml" Target="../ink/ink618.xml"/><Relationship Id="rId99" Type="http://schemas.openxmlformats.org/officeDocument/2006/relationships/image" Target="../media/image506.png"/><Relationship Id="rId101" Type="http://schemas.openxmlformats.org/officeDocument/2006/relationships/image" Target="../media/image507.png"/><Relationship Id="rId122" Type="http://schemas.openxmlformats.org/officeDocument/2006/relationships/customXml" Target="../ink/ink632.xml"/><Relationship Id="rId4" Type="http://schemas.openxmlformats.org/officeDocument/2006/relationships/customXml" Target="../ink/ink575.xml"/><Relationship Id="rId9" Type="http://schemas.openxmlformats.org/officeDocument/2006/relationships/image" Target="../media/image4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2D546433-6D1E-B011-95AD-B4EC517102FF}"/>
                  </a:ext>
                </a:extLst>
              </p14:cNvPr>
              <p14:cNvContentPartPr/>
              <p14:nvPr/>
            </p14:nvContentPartPr>
            <p14:xfrm>
              <a:off x="4501260" y="13545900"/>
              <a:ext cx="17815320" cy="2019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2D546433-6D1E-B011-95AD-B4EC517102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2820" y="13517460"/>
                <a:ext cx="17871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A0881330-14DE-761B-8C62-0D165C5DDFFE}"/>
                  </a:ext>
                </a:extLst>
              </p14:cNvPr>
              <p14:cNvContentPartPr/>
              <p14:nvPr/>
            </p14:nvContentPartPr>
            <p14:xfrm>
              <a:off x="4399020" y="9122220"/>
              <a:ext cx="2759760" cy="456408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A0881330-14DE-761B-8C62-0D165C5DD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0580" y="9093780"/>
                <a:ext cx="2816280" cy="46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FE59734B-18C5-8A90-90C0-B6B4332522FF}"/>
                  </a:ext>
                </a:extLst>
              </p14:cNvPr>
              <p14:cNvContentPartPr/>
              <p14:nvPr/>
            </p14:nvContentPartPr>
            <p14:xfrm>
              <a:off x="9549900" y="9985860"/>
              <a:ext cx="866520" cy="392040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FE59734B-18C5-8A90-90C0-B6B4332522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460" y="9957420"/>
                <a:ext cx="923400" cy="39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DD799FC1-472E-F0EC-0C91-2262A840F71D}"/>
                  </a:ext>
                </a:extLst>
              </p14:cNvPr>
              <p14:cNvContentPartPr/>
              <p14:nvPr/>
            </p14:nvContentPartPr>
            <p14:xfrm>
              <a:off x="10428660" y="9971100"/>
              <a:ext cx="5636880" cy="20304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DD799FC1-472E-F0EC-0C91-2262A840F7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0220" y="9942660"/>
                <a:ext cx="5693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E6F3A588-5041-BF28-2179-91376957AC6A}"/>
                  </a:ext>
                </a:extLst>
              </p14:cNvPr>
              <p14:cNvContentPartPr/>
              <p14:nvPr/>
            </p14:nvContentPartPr>
            <p14:xfrm>
              <a:off x="16021620" y="10184940"/>
              <a:ext cx="1243800" cy="379800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E6F3A588-5041-BF28-2179-91376957AC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93180" y="10156500"/>
                <a:ext cx="1300680" cy="38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CF10BA1C-EF10-6310-305F-A95BF88F2638}"/>
                  </a:ext>
                </a:extLst>
              </p14:cNvPr>
              <p14:cNvContentPartPr/>
              <p14:nvPr/>
            </p14:nvContentPartPr>
            <p14:xfrm>
              <a:off x="10454220" y="10039500"/>
              <a:ext cx="267840" cy="3537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CF10BA1C-EF10-6310-305F-A95BF88F26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5780" y="10011060"/>
                <a:ext cx="324720" cy="35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22ABCCBF-4D81-B77E-C1DA-2ED2D70E2D19}"/>
                  </a:ext>
                </a:extLst>
              </p14:cNvPr>
              <p14:cNvContentPartPr/>
              <p14:nvPr/>
            </p14:nvContentPartPr>
            <p14:xfrm>
              <a:off x="15885900" y="10160100"/>
              <a:ext cx="135720" cy="379548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22ABCCBF-4D81-B77E-C1DA-2ED2D70E2D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57460" y="10131660"/>
                <a:ext cx="192600" cy="38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5FCC21DD-0739-D224-4177-197E40757B7A}"/>
                  </a:ext>
                </a:extLst>
              </p14:cNvPr>
              <p14:cNvContentPartPr/>
              <p14:nvPr/>
            </p14:nvContentPartPr>
            <p14:xfrm>
              <a:off x="10138500" y="10626300"/>
              <a:ext cx="329760" cy="5835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5FCC21DD-0739-D224-4177-197E40757B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10420" y="10597860"/>
                <a:ext cx="38664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471E87AE-BF03-C49B-C0B6-39A0C46A7040}"/>
                  </a:ext>
                </a:extLst>
              </p14:cNvPr>
              <p14:cNvContentPartPr/>
              <p14:nvPr/>
            </p14:nvContentPartPr>
            <p14:xfrm>
              <a:off x="10117260" y="11054700"/>
              <a:ext cx="428760" cy="85320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471E87AE-BF03-C49B-C0B6-39A0C46A70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8820" y="11026260"/>
                <a:ext cx="48564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DCA075AC-8D85-978D-7829-999ECA2A8F31}"/>
                  </a:ext>
                </a:extLst>
              </p14:cNvPr>
              <p14:cNvContentPartPr/>
              <p14:nvPr/>
            </p14:nvContentPartPr>
            <p14:xfrm>
              <a:off x="9791460" y="11583900"/>
              <a:ext cx="840600" cy="143820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DCA075AC-8D85-978D-7829-999ECA2A8F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3020" y="11555460"/>
                <a:ext cx="897480" cy="14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94DBA318-6997-BA2D-1196-2BA97D786B15}"/>
                  </a:ext>
                </a:extLst>
              </p14:cNvPr>
              <p14:cNvContentPartPr/>
              <p14:nvPr/>
            </p14:nvContentPartPr>
            <p14:xfrm>
              <a:off x="9836100" y="12354300"/>
              <a:ext cx="731160" cy="100260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94DBA318-6997-BA2D-1196-2BA97D786B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07660" y="12325860"/>
                <a:ext cx="78804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A180B147-216D-9B80-6D80-BE5B3389C83E}"/>
                  </a:ext>
                </a:extLst>
              </p14:cNvPr>
              <p14:cNvContentPartPr/>
              <p14:nvPr/>
            </p14:nvContentPartPr>
            <p14:xfrm>
              <a:off x="10225620" y="12880980"/>
              <a:ext cx="374760" cy="5961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A180B147-216D-9B80-6D80-BE5B3389C8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97180" y="12852540"/>
                <a:ext cx="43164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698E0E66-B552-7FA2-BCEE-794918F2FA1D}"/>
                  </a:ext>
                </a:extLst>
              </p14:cNvPr>
              <p14:cNvContentPartPr/>
              <p14:nvPr/>
            </p14:nvContentPartPr>
            <p14:xfrm>
              <a:off x="15819300" y="13204620"/>
              <a:ext cx="662760" cy="6141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698E0E66-B552-7FA2-BCEE-794918F2FA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790860" y="13176180"/>
                <a:ext cx="7196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8F8D7491-2AD8-E3C9-CA82-C22C66DF427A}"/>
                  </a:ext>
                </a:extLst>
              </p14:cNvPr>
              <p14:cNvContentPartPr/>
              <p14:nvPr/>
            </p14:nvContentPartPr>
            <p14:xfrm>
              <a:off x="15883380" y="12719700"/>
              <a:ext cx="718920" cy="85428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8F8D7491-2AD8-E3C9-CA82-C22C66DF42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854940" y="12691260"/>
                <a:ext cx="77580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E5E10F14-0442-A724-C6A6-E720F60C664C}"/>
                  </a:ext>
                </a:extLst>
              </p14:cNvPr>
              <p14:cNvContentPartPr/>
              <p14:nvPr/>
            </p14:nvContentPartPr>
            <p14:xfrm>
              <a:off x="15997500" y="12202740"/>
              <a:ext cx="657720" cy="85464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E5E10F14-0442-A724-C6A6-E720F60C66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69060" y="12174300"/>
                <a:ext cx="71460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918426D3-63C9-9BEF-23A3-43D695146480}"/>
                  </a:ext>
                </a:extLst>
              </p14:cNvPr>
              <p14:cNvContentPartPr/>
              <p14:nvPr/>
            </p14:nvContentPartPr>
            <p14:xfrm>
              <a:off x="16056180" y="11436300"/>
              <a:ext cx="375480" cy="67428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918426D3-63C9-9BEF-23A3-43D69514648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27740" y="11407860"/>
                <a:ext cx="4323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B8707396-F253-8D23-0E51-19320FFECC40}"/>
                  </a:ext>
                </a:extLst>
              </p14:cNvPr>
              <p14:cNvContentPartPr/>
              <p14:nvPr/>
            </p14:nvContentPartPr>
            <p14:xfrm>
              <a:off x="15933780" y="11050740"/>
              <a:ext cx="338400" cy="67248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B8707396-F253-8D23-0E51-19320FFECC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905340" y="11022300"/>
                <a:ext cx="39528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964B480D-1C07-43A2-679D-3FEB65577385}"/>
                  </a:ext>
                </a:extLst>
              </p14:cNvPr>
              <p14:cNvContentPartPr/>
              <p14:nvPr/>
            </p14:nvContentPartPr>
            <p14:xfrm>
              <a:off x="16008300" y="10775340"/>
              <a:ext cx="1080" cy="3348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964B480D-1C07-43A2-679D-3FEB655773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979860" y="10747260"/>
                <a:ext cx="57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9D31B0D6-4C6E-CE23-914A-D944E51F7523}"/>
                  </a:ext>
                </a:extLst>
              </p14:cNvPr>
              <p14:cNvContentPartPr/>
              <p14:nvPr/>
            </p14:nvContentPartPr>
            <p14:xfrm>
              <a:off x="16027380" y="10899900"/>
              <a:ext cx="11520" cy="3420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9D31B0D6-4C6E-CE23-914A-D944E51F75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98940" y="10871460"/>
                <a:ext cx="68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D3170CA7-94EF-95BA-6F7A-A70FA26FA4C9}"/>
                  </a:ext>
                </a:extLst>
              </p14:cNvPr>
              <p14:cNvContentPartPr/>
              <p14:nvPr/>
            </p14:nvContentPartPr>
            <p14:xfrm>
              <a:off x="12914100" y="10196100"/>
              <a:ext cx="133920" cy="338148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D3170CA7-94EF-95BA-6F7A-A70FA26FA4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885660" y="10167660"/>
                <a:ext cx="190800" cy="34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DDC9B666-5953-7A0A-3F19-8D190F9F10CE}"/>
                  </a:ext>
                </a:extLst>
              </p14:cNvPr>
              <p14:cNvContentPartPr/>
              <p14:nvPr/>
            </p14:nvContentPartPr>
            <p14:xfrm>
              <a:off x="10881900" y="10513620"/>
              <a:ext cx="1346040" cy="283680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DDC9B666-5953-7A0A-3F19-8D190F9F10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53460" y="10485180"/>
                <a:ext cx="1402920" cy="28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861E6873-0367-98D6-D4BF-52D21FC1C630}"/>
                  </a:ext>
                </a:extLst>
              </p14:cNvPr>
              <p14:cNvContentPartPr/>
              <p14:nvPr/>
            </p14:nvContentPartPr>
            <p14:xfrm>
              <a:off x="13657860" y="10639260"/>
              <a:ext cx="1578600" cy="267624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861E6873-0367-98D6-D4BF-52D21FC1C6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29420" y="10610820"/>
                <a:ext cx="1635480" cy="27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E821A43C-F41D-B54D-F8EA-7FE821609267}"/>
                  </a:ext>
                </a:extLst>
              </p14:cNvPr>
              <p14:cNvContentPartPr/>
              <p14:nvPr/>
            </p14:nvContentPartPr>
            <p14:xfrm>
              <a:off x="10440540" y="10201140"/>
              <a:ext cx="5521680" cy="11592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E821A43C-F41D-B54D-F8EA-7FE8216092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12100" y="10172700"/>
                <a:ext cx="5578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35F777D5-0F8E-3F6D-BDDB-5F32BCD8DE9A}"/>
                  </a:ext>
                </a:extLst>
              </p14:cNvPr>
              <p14:cNvContentPartPr/>
              <p14:nvPr/>
            </p14:nvContentPartPr>
            <p14:xfrm>
              <a:off x="13030380" y="10165860"/>
              <a:ext cx="279360" cy="337860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35F777D5-0F8E-3F6D-BDDB-5F32BCD8DE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002300" y="10137420"/>
                <a:ext cx="336240" cy="34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676EBDB8-12CF-DC6C-39B5-88617BC132AF}"/>
                  </a:ext>
                </a:extLst>
              </p14:cNvPr>
              <p14:cNvContentPartPr/>
              <p14:nvPr/>
            </p14:nvContentPartPr>
            <p14:xfrm>
              <a:off x="11145780" y="11087100"/>
              <a:ext cx="250200" cy="43704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676EBDB8-12CF-DC6C-39B5-88617BC132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17340" y="11058660"/>
                <a:ext cx="3070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8DE4719E-0B79-2E1C-157F-AC153A999EBD}"/>
                  </a:ext>
                </a:extLst>
              </p14:cNvPr>
              <p14:cNvContentPartPr/>
              <p14:nvPr/>
            </p14:nvContentPartPr>
            <p14:xfrm>
              <a:off x="11685420" y="10972980"/>
              <a:ext cx="177840" cy="40788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8DE4719E-0B79-2E1C-157F-AC153A999E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656980" y="10944540"/>
                <a:ext cx="2347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CD0DD70B-3C9D-CBA1-C759-F33B9B017069}"/>
                  </a:ext>
                </a:extLst>
              </p14:cNvPr>
              <p14:cNvContentPartPr/>
              <p14:nvPr/>
            </p14:nvContentPartPr>
            <p14:xfrm>
              <a:off x="11268540" y="12451140"/>
              <a:ext cx="208800" cy="47160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CD0DD70B-3C9D-CBA1-C759-F33B9B0170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40100" y="12422700"/>
                <a:ext cx="2656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CB6DBAF6-CFF1-82B1-6C72-10A88C7E1CA0}"/>
                  </a:ext>
                </a:extLst>
              </p14:cNvPr>
              <p14:cNvContentPartPr/>
              <p14:nvPr/>
            </p14:nvContentPartPr>
            <p14:xfrm>
              <a:off x="11650500" y="12604860"/>
              <a:ext cx="300240" cy="31644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CB6DBAF6-CFF1-82B1-6C72-10A88C7E1C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622060" y="12576420"/>
                <a:ext cx="3567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32FBF72A-D84C-D108-8E0F-93704CCD5EE9}"/>
                  </a:ext>
                </a:extLst>
              </p14:cNvPr>
              <p14:cNvContentPartPr/>
              <p14:nvPr/>
            </p14:nvContentPartPr>
            <p14:xfrm>
              <a:off x="13898340" y="10960740"/>
              <a:ext cx="301680" cy="32112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32FBF72A-D84C-D108-8E0F-93704CCD5E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869900" y="10932660"/>
                <a:ext cx="3585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8BAF1F21-49CD-D3CA-1FCF-588137702C79}"/>
                  </a:ext>
                </a:extLst>
              </p14:cNvPr>
              <p14:cNvContentPartPr/>
              <p14:nvPr/>
            </p14:nvContentPartPr>
            <p14:xfrm>
              <a:off x="14921820" y="10911420"/>
              <a:ext cx="149400" cy="26568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8BAF1F21-49CD-D3CA-1FCF-588137702C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893380" y="10882980"/>
                <a:ext cx="2062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71796E91-F83F-DC6A-7FD5-F20FD8A2BC5F}"/>
                  </a:ext>
                </a:extLst>
              </p14:cNvPr>
              <p14:cNvContentPartPr/>
              <p14:nvPr/>
            </p14:nvContentPartPr>
            <p14:xfrm>
              <a:off x="14334660" y="12503340"/>
              <a:ext cx="123840" cy="37980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71796E91-F83F-DC6A-7FD5-F20FD8A2BC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06220" y="12474900"/>
                <a:ext cx="1807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E6E5E6B6-D03B-66B7-37BE-264A021051D0}"/>
                  </a:ext>
                </a:extLst>
              </p14:cNvPr>
              <p14:cNvContentPartPr/>
              <p14:nvPr/>
            </p14:nvContentPartPr>
            <p14:xfrm>
              <a:off x="14683860" y="12487860"/>
              <a:ext cx="335880" cy="40428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E6E5E6B6-D03B-66B7-37BE-264A021051D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655420" y="12459780"/>
                <a:ext cx="3927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9EDE9029-E9FF-23D6-4E52-4DB7170CA0B8}"/>
                  </a:ext>
                </a:extLst>
              </p14:cNvPr>
              <p14:cNvContentPartPr/>
              <p14:nvPr/>
            </p14:nvContentPartPr>
            <p14:xfrm>
              <a:off x="9861300" y="6327900"/>
              <a:ext cx="11204640" cy="32004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9EDE9029-E9FF-23D6-4E52-4DB7170CA0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32860" y="6299460"/>
                <a:ext cx="112615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3EE6B74C-8579-667F-2609-8FC5A37A2538}"/>
                  </a:ext>
                </a:extLst>
              </p14:cNvPr>
              <p14:cNvContentPartPr/>
              <p14:nvPr/>
            </p14:nvContentPartPr>
            <p14:xfrm>
              <a:off x="21130380" y="7872300"/>
              <a:ext cx="3437280" cy="184104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3EE6B74C-8579-667F-2609-8FC5A37A25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101940" y="7843860"/>
                <a:ext cx="3494160" cy="18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C581A54C-F1D0-7E9F-D542-99571CA672F5}"/>
                  </a:ext>
                </a:extLst>
              </p14:cNvPr>
              <p14:cNvContentPartPr/>
              <p14:nvPr/>
            </p14:nvContentPartPr>
            <p14:xfrm>
              <a:off x="21833820" y="6461460"/>
              <a:ext cx="3071520" cy="219204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C581A54C-F1D0-7E9F-D542-99571CA672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805740" y="6433020"/>
                <a:ext cx="3128400" cy="22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36C43826-2F44-06C7-600A-FA05EA33D4A9}"/>
                  </a:ext>
                </a:extLst>
              </p14:cNvPr>
              <p14:cNvContentPartPr/>
              <p14:nvPr/>
            </p14:nvContentPartPr>
            <p14:xfrm>
              <a:off x="24325740" y="8670780"/>
              <a:ext cx="520200" cy="9536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36C43826-2F44-06C7-600A-FA05EA33D4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97300" y="8642340"/>
                <a:ext cx="577080" cy="10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3" name="Encre 152">
                <a:extLst>
                  <a:ext uri="{FF2B5EF4-FFF2-40B4-BE49-F238E27FC236}">
                    <a16:creationId xmlns:a16="http://schemas.microsoft.com/office/drawing/2014/main" id="{828F3CBB-8665-7296-BB10-FE37C2DCDE09}"/>
                  </a:ext>
                </a:extLst>
              </p14:cNvPr>
              <p14:cNvContentPartPr/>
              <p14:nvPr/>
            </p14:nvContentPartPr>
            <p14:xfrm>
              <a:off x="8954100" y="1584180"/>
              <a:ext cx="3884400" cy="2894400"/>
            </p14:xfrm>
          </p:contentPart>
        </mc:Choice>
        <mc:Fallback xmlns="">
          <p:pic>
            <p:nvPicPr>
              <p:cNvPr id="153" name="Encre 152">
                <a:extLst>
                  <a:ext uri="{FF2B5EF4-FFF2-40B4-BE49-F238E27FC236}">
                    <a16:creationId xmlns:a16="http://schemas.microsoft.com/office/drawing/2014/main" id="{828F3CBB-8665-7296-BB10-FE37C2DCDE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5660" y="1555740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Encre 153">
                <a:extLst>
                  <a:ext uri="{FF2B5EF4-FFF2-40B4-BE49-F238E27FC236}">
                    <a16:creationId xmlns:a16="http://schemas.microsoft.com/office/drawing/2014/main" id="{5BEC469A-FB94-9B8C-4CC5-C166272D20B7}"/>
                  </a:ext>
                </a:extLst>
              </p14:cNvPr>
              <p14:cNvContentPartPr/>
              <p14:nvPr/>
            </p14:nvContentPartPr>
            <p14:xfrm>
              <a:off x="10004220" y="2780820"/>
              <a:ext cx="2034000" cy="1785240"/>
            </p14:xfrm>
          </p:contentPart>
        </mc:Choice>
        <mc:Fallback xmlns="">
          <p:pic>
            <p:nvPicPr>
              <p:cNvPr id="154" name="Encre 153">
                <a:extLst>
                  <a:ext uri="{FF2B5EF4-FFF2-40B4-BE49-F238E27FC236}">
                    <a16:creationId xmlns:a16="http://schemas.microsoft.com/office/drawing/2014/main" id="{5BEC469A-FB94-9B8C-4CC5-C166272D20B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76140" y="2752380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72BABE70-5E83-E8AF-63AC-2E05C765825C}"/>
                  </a:ext>
                </a:extLst>
              </p14:cNvPr>
              <p14:cNvContentPartPr/>
              <p14:nvPr/>
            </p14:nvContentPartPr>
            <p14:xfrm>
              <a:off x="9932220" y="2530980"/>
              <a:ext cx="2498400" cy="90756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72BABE70-5E83-E8AF-63AC-2E05C76582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03780" y="2502540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7" name="Encre 156">
                <a:extLst>
                  <a:ext uri="{FF2B5EF4-FFF2-40B4-BE49-F238E27FC236}">
                    <a16:creationId xmlns:a16="http://schemas.microsoft.com/office/drawing/2014/main" id="{4DC44E32-5C91-972F-7435-9372C1F30079}"/>
                  </a:ext>
                </a:extLst>
              </p14:cNvPr>
              <p14:cNvContentPartPr/>
              <p14:nvPr/>
            </p14:nvContentPartPr>
            <p14:xfrm>
              <a:off x="10822860" y="3400020"/>
              <a:ext cx="793440" cy="915480"/>
            </p14:xfrm>
          </p:contentPart>
        </mc:Choice>
        <mc:Fallback xmlns="">
          <p:pic>
            <p:nvPicPr>
              <p:cNvPr id="157" name="Encre 156">
                <a:extLst>
                  <a:ext uri="{FF2B5EF4-FFF2-40B4-BE49-F238E27FC236}">
                    <a16:creationId xmlns:a16="http://schemas.microsoft.com/office/drawing/2014/main" id="{4DC44E32-5C91-972F-7435-9372C1F3007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94420" y="3371580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F6193267-0548-E332-FD04-551B625716CD}"/>
                  </a:ext>
                </a:extLst>
              </p14:cNvPr>
              <p14:cNvContentPartPr/>
              <p14:nvPr/>
            </p14:nvContentPartPr>
            <p14:xfrm>
              <a:off x="12047940" y="2303100"/>
              <a:ext cx="1128240" cy="142416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F6193267-0548-E332-FD04-551B625716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019500" y="2274660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Encre 159">
                <a:extLst>
                  <a:ext uri="{FF2B5EF4-FFF2-40B4-BE49-F238E27FC236}">
                    <a16:creationId xmlns:a16="http://schemas.microsoft.com/office/drawing/2014/main" id="{CE786C52-1D2F-5210-C322-5E011C728809}"/>
                  </a:ext>
                </a:extLst>
              </p14:cNvPr>
              <p14:cNvContentPartPr/>
              <p14:nvPr/>
            </p14:nvContentPartPr>
            <p14:xfrm>
              <a:off x="9291420" y="2459700"/>
              <a:ext cx="839160" cy="990000"/>
            </p14:xfrm>
          </p:contentPart>
        </mc:Choice>
        <mc:Fallback xmlns="">
          <p:pic>
            <p:nvPicPr>
              <p:cNvPr id="160" name="Encre 159">
                <a:extLst>
                  <a:ext uri="{FF2B5EF4-FFF2-40B4-BE49-F238E27FC236}">
                    <a16:creationId xmlns:a16="http://schemas.microsoft.com/office/drawing/2014/main" id="{CE786C52-1D2F-5210-C322-5E011C7288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62980" y="2431260"/>
                <a:ext cx="896040" cy="10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D469B863-9CE9-EB37-054E-13C623A9E196}"/>
              </a:ext>
            </a:extLst>
          </p:cNvPr>
          <p:cNvGrpSpPr/>
          <p:nvPr/>
        </p:nvGrpSpPr>
        <p:grpSpPr>
          <a:xfrm>
            <a:off x="8710740" y="6312780"/>
            <a:ext cx="11211120" cy="2198160"/>
            <a:chOff x="8710740" y="6312780"/>
            <a:chExt cx="11211120" cy="21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8D2D6FA3-77C4-7DCE-D84F-BEF996B54865}"/>
                    </a:ext>
                  </a:extLst>
                </p14:cNvPr>
                <p14:cNvContentPartPr/>
                <p14:nvPr/>
              </p14:nvContentPartPr>
              <p14:xfrm>
                <a:off x="9032220" y="6775020"/>
                <a:ext cx="1693800" cy="173592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8D2D6FA3-77C4-7DCE-D84F-BEF996B548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3780" y="6746580"/>
                  <a:ext cx="175068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8242AEA0-8921-3B1B-3F10-CBD4B33F39CE}"/>
                    </a:ext>
                  </a:extLst>
                </p14:cNvPr>
                <p14:cNvContentPartPr/>
                <p14:nvPr/>
              </p14:nvContentPartPr>
              <p14:xfrm>
                <a:off x="10736820" y="6636780"/>
                <a:ext cx="1311480" cy="159516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8242AEA0-8921-3B1B-3F10-CBD4B33F39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8740" y="6608340"/>
                  <a:ext cx="1368360" cy="16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3F88D68F-8B39-B1F6-3651-A3FCDECAD658}"/>
                    </a:ext>
                  </a:extLst>
                </p14:cNvPr>
                <p14:cNvContentPartPr/>
                <p14:nvPr/>
              </p14:nvContentPartPr>
              <p14:xfrm>
                <a:off x="13040100" y="6633900"/>
                <a:ext cx="321480" cy="106488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3F88D68F-8B39-B1F6-3651-A3FCDECAD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011660" y="6605460"/>
                  <a:ext cx="37800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1B9216F8-154E-6230-576E-3C7A308B6A3E}"/>
                    </a:ext>
                  </a:extLst>
                </p14:cNvPr>
                <p14:cNvContentPartPr/>
                <p14:nvPr/>
              </p14:nvContentPartPr>
              <p14:xfrm>
                <a:off x="14676300" y="6920100"/>
                <a:ext cx="5199120" cy="34812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1B9216F8-154E-6230-576E-3C7A308B6A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47860" y="6891660"/>
                  <a:ext cx="525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9DEB3455-63FC-BC67-BF6A-983C46B7A85A}"/>
                    </a:ext>
                  </a:extLst>
                </p14:cNvPr>
                <p14:cNvContentPartPr/>
                <p14:nvPr/>
              </p14:nvContentPartPr>
              <p14:xfrm>
                <a:off x="16402140" y="7558740"/>
                <a:ext cx="3408120" cy="69516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9DEB3455-63FC-BC67-BF6A-983C46B7A8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373700" y="7530300"/>
                  <a:ext cx="346500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7C7BA56D-9E82-F8C8-6B90-CB8451B3880B}"/>
                    </a:ext>
                  </a:extLst>
                </p14:cNvPr>
                <p14:cNvContentPartPr/>
                <p14:nvPr/>
              </p14:nvContentPartPr>
              <p14:xfrm>
                <a:off x="12533580" y="7048620"/>
                <a:ext cx="3660480" cy="93312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7C7BA56D-9E82-F8C8-6B90-CB8451B388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505140" y="7020180"/>
                  <a:ext cx="371736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0822850B-5F90-39F5-F461-51DA3C6A0241}"/>
                    </a:ext>
                  </a:extLst>
                </p14:cNvPr>
                <p14:cNvContentPartPr/>
                <p14:nvPr/>
              </p14:nvContentPartPr>
              <p14:xfrm>
                <a:off x="9337860" y="7654140"/>
                <a:ext cx="1571400" cy="12132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0822850B-5F90-39F5-F461-51DA3C6A02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9420" y="7625700"/>
                  <a:ext cx="162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1" name="Encre 120">
                  <a:extLst>
                    <a:ext uri="{FF2B5EF4-FFF2-40B4-BE49-F238E27FC236}">
                      <a16:creationId xmlns:a16="http://schemas.microsoft.com/office/drawing/2014/main" id="{41204A25-6FF8-4B8B-1188-5EBA791A3407}"/>
                    </a:ext>
                  </a:extLst>
                </p14:cNvPr>
                <p14:cNvContentPartPr/>
                <p14:nvPr/>
              </p14:nvContentPartPr>
              <p14:xfrm>
                <a:off x="8710740" y="7063740"/>
                <a:ext cx="5685120" cy="313920"/>
              </p14:xfrm>
            </p:contentPart>
          </mc:Choice>
          <mc:Fallback xmlns="">
            <p:pic>
              <p:nvPicPr>
                <p:cNvPr id="121" name="Encre 120">
                  <a:extLst>
                    <a:ext uri="{FF2B5EF4-FFF2-40B4-BE49-F238E27FC236}">
                      <a16:creationId xmlns:a16="http://schemas.microsoft.com/office/drawing/2014/main" id="{41204A25-6FF8-4B8B-1188-5EBA791A34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82300" y="7035300"/>
                  <a:ext cx="5741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DCC52D46-8282-4406-B3A9-8CFFE3A8CFF4}"/>
                    </a:ext>
                  </a:extLst>
                </p14:cNvPr>
                <p14:cNvContentPartPr/>
                <p14:nvPr/>
              </p14:nvContentPartPr>
              <p14:xfrm>
                <a:off x="17998020" y="6312780"/>
                <a:ext cx="1923840" cy="138600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DCC52D46-8282-4406-B3A9-8CFFE3A8CF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969580" y="6284340"/>
                  <a:ext cx="198072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346DA6A6-9C00-0F76-7243-FD9C8F40A63A}"/>
                    </a:ext>
                  </a:extLst>
                </p14:cNvPr>
                <p14:cNvContentPartPr/>
                <p14:nvPr/>
              </p14:nvContentPartPr>
              <p14:xfrm>
                <a:off x="14482980" y="7404300"/>
                <a:ext cx="2989800" cy="100908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346DA6A6-9C00-0F76-7243-FD9C8F40A6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454900" y="7375860"/>
                  <a:ext cx="304632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4" name="Encre 123">
                  <a:extLst>
                    <a:ext uri="{FF2B5EF4-FFF2-40B4-BE49-F238E27FC236}">
                      <a16:creationId xmlns:a16="http://schemas.microsoft.com/office/drawing/2014/main" id="{00F092AA-E789-A2BF-D1A7-CEA1A250B985}"/>
                    </a:ext>
                  </a:extLst>
                </p14:cNvPr>
                <p14:cNvContentPartPr/>
                <p14:nvPr/>
              </p14:nvContentPartPr>
              <p14:xfrm>
                <a:off x="18154620" y="7912260"/>
                <a:ext cx="1001880" cy="579240"/>
              </p14:xfrm>
            </p:contentPart>
          </mc:Choice>
          <mc:Fallback xmlns="">
            <p:pic>
              <p:nvPicPr>
                <p:cNvPr id="124" name="Encre 123">
                  <a:extLst>
                    <a:ext uri="{FF2B5EF4-FFF2-40B4-BE49-F238E27FC236}">
                      <a16:creationId xmlns:a16="http://schemas.microsoft.com/office/drawing/2014/main" id="{00F092AA-E789-A2BF-D1A7-CEA1A250B9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126180" y="7883820"/>
                  <a:ext cx="105876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189B04D3-66E3-0B97-0DD8-8E8CCE527698}"/>
                    </a:ext>
                  </a:extLst>
                </p14:cNvPr>
                <p14:cNvContentPartPr/>
                <p14:nvPr/>
              </p14:nvContentPartPr>
              <p14:xfrm>
                <a:off x="9972540" y="7541460"/>
                <a:ext cx="831600" cy="21636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189B04D3-66E3-0B97-0DD8-8E8CCE5276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44100" y="7513380"/>
                  <a:ext cx="88848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127" name="Encre 126">
                <a:extLst>
                  <a:ext uri="{FF2B5EF4-FFF2-40B4-BE49-F238E27FC236}">
                    <a16:creationId xmlns:a16="http://schemas.microsoft.com/office/drawing/2014/main" id="{19361ED5-C2C3-6C0F-74BA-98C8D18994C2}"/>
                  </a:ext>
                </a:extLst>
              </p14:cNvPr>
              <p14:cNvContentPartPr/>
              <p14:nvPr/>
            </p14:nvContentPartPr>
            <p14:xfrm>
              <a:off x="10595340" y="6847740"/>
              <a:ext cx="115200" cy="119520"/>
            </p14:xfrm>
          </p:contentPart>
        </mc:Choice>
        <mc:Fallback xmlns="">
          <p:pic>
            <p:nvPicPr>
              <p:cNvPr id="127" name="Encre 126">
                <a:extLst>
                  <a:ext uri="{FF2B5EF4-FFF2-40B4-BE49-F238E27FC236}">
                    <a16:creationId xmlns:a16="http://schemas.microsoft.com/office/drawing/2014/main" id="{19361ED5-C2C3-6C0F-74BA-98C8D18994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66900" y="6819300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128" name="Encre 127">
                <a:extLst>
                  <a:ext uri="{FF2B5EF4-FFF2-40B4-BE49-F238E27FC236}">
                    <a16:creationId xmlns:a16="http://schemas.microsoft.com/office/drawing/2014/main" id="{2D50957F-39BA-3995-DCCD-F483BD21F33E}"/>
                  </a:ext>
                </a:extLst>
              </p14:cNvPr>
              <p14:cNvContentPartPr/>
              <p14:nvPr/>
            </p14:nvContentPartPr>
            <p14:xfrm>
              <a:off x="10024380" y="7108740"/>
              <a:ext cx="735480" cy="213480"/>
            </p14:xfrm>
          </p:contentPart>
        </mc:Choice>
        <mc:Fallback xmlns="">
          <p:pic>
            <p:nvPicPr>
              <p:cNvPr id="128" name="Encre 127">
                <a:extLst>
                  <a:ext uri="{FF2B5EF4-FFF2-40B4-BE49-F238E27FC236}">
                    <a16:creationId xmlns:a16="http://schemas.microsoft.com/office/drawing/2014/main" id="{2D50957F-39BA-3995-DCCD-F483BD21F3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95940" y="7080300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A53AB645-696F-60C0-5589-952A8464243B}"/>
                  </a:ext>
                </a:extLst>
              </p14:cNvPr>
              <p14:cNvContentPartPr/>
              <p14:nvPr/>
            </p14:nvContentPartPr>
            <p14:xfrm>
              <a:off x="10314180" y="6506460"/>
              <a:ext cx="665640" cy="693720"/>
            </p14:xfrm>
          </p:contentPart>
        </mc:Choice>
        <mc:Fallback xmlns=""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A53AB645-696F-60C0-5589-952A8464243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85740" y="6478020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130" name="Encre 129">
                <a:extLst>
                  <a:ext uri="{FF2B5EF4-FFF2-40B4-BE49-F238E27FC236}">
                    <a16:creationId xmlns:a16="http://schemas.microsoft.com/office/drawing/2014/main" id="{F14E52B5-3188-A553-388F-21C03D7BC54E}"/>
                  </a:ext>
                </a:extLst>
              </p14:cNvPr>
              <p14:cNvContentPartPr/>
              <p14:nvPr/>
            </p14:nvContentPartPr>
            <p14:xfrm>
              <a:off x="10653300" y="5338260"/>
              <a:ext cx="432000" cy="1423440"/>
            </p14:xfrm>
          </p:contentPart>
        </mc:Choice>
        <mc:Fallback xmlns="">
          <p:pic>
            <p:nvPicPr>
              <p:cNvPr id="130" name="Encre 129">
                <a:extLst>
                  <a:ext uri="{FF2B5EF4-FFF2-40B4-BE49-F238E27FC236}">
                    <a16:creationId xmlns:a16="http://schemas.microsoft.com/office/drawing/2014/main" id="{F14E52B5-3188-A553-388F-21C03D7BC5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624860" y="5309820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131" name="Encre 130">
                <a:extLst>
                  <a:ext uri="{FF2B5EF4-FFF2-40B4-BE49-F238E27FC236}">
                    <a16:creationId xmlns:a16="http://schemas.microsoft.com/office/drawing/2014/main" id="{C7648A7C-F408-342A-7232-EAFF0F074543}"/>
                  </a:ext>
                </a:extLst>
              </p14:cNvPr>
              <p14:cNvContentPartPr/>
              <p14:nvPr/>
            </p14:nvContentPartPr>
            <p14:xfrm>
              <a:off x="10893780" y="4739580"/>
              <a:ext cx="160920" cy="2050920"/>
            </p14:xfrm>
          </p:contentPart>
        </mc:Choice>
        <mc:Fallback xmlns="">
          <p:pic>
            <p:nvPicPr>
              <p:cNvPr id="131" name="Encre 130">
                <a:extLst>
                  <a:ext uri="{FF2B5EF4-FFF2-40B4-BE49-F238E27FC236}">
                    <a16:creationId xmlns:a16="http://schemas.microsoft.com/office/drawing/2014/main" id="{C7648A7C-F408-342A-7232-EAFF0F0745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65340" y="4711140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32" name="Encre 131">
                <a:extLst>
                  <a:ext uri="{FF2B5EF4-FFF2-40B4-BE49-F238E27FC236}">
                    <a16:creationId xmlns:a16="http://schemas.microsoft.com/office/drawing/2014/main" id="{B7F29FFA-E275-AE59-D4F2-6D3C3C8D50FF}"/>
                  </a:ext>
                </a:extLst>
              </p14:cNvPr>
              <p14:cNvContentPartPr/>
              <p14:nvPr/>
            </p14:nvContentPartPr>
            <p14:xfrm>
              <a:off x="11522340" y="4577220"/>
              <a:ext cx="98640" cy="1812600"/>
            </p14:xfrm>
          </p:contentPart>
        </mc:Choice>
        <mc:Fallback xmlns="">
          <p:pic>
            <p:nvPicPr>
              <p:cNvPr id="132" name="Encre 131">
                <a:extLst>
                  <a:ext uri="{FF2B5EF4-FFF2-40B4-BE49-F238E27FC236}">
                    <a16:creationId xmlns:a16="http://schemas.microsoft.com/office/drawing/2014/main" id="{B7F29FFA-E275-AE59-D4F2-6D3C3C8D50F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493900" y="4548780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33" name="Encre 132">
                <a:extLst>
                  <a:ext uri="{FF2B5EF4-FFF2-40B4-BE49-F238E27FC236}">
                    <a16:creationId xmlns:a16="http://schemas.microsoft.com/office/drawing/2014/main" id="{A50A916B-0DD7-A59F-A0F0-4D52C13082BB}"/>
                  </a:ext>
                </a:extLst>
              </p14:cNvPr>
              <p14:cNvContentPartPr/>
              <p14:nvPr/>
            </p14:nvContentPartPr>
            <p14:xfrm>
              <a:off x="11602980" y="4928220"/>
              <a:ext cx="578520" cy="2396880"/>
            </p14:xfrm>
          </p:contentPart>
        </mc:Choice>
        <mc:Fallback xmlns="">
          <p:pic>
            <p:nvPicPr>
              <p:cNvPr id="133" name="Encre 132">
                <a:extLst>
                  <a:ext uri="{FF2B5EF4-FFF2-40B4-BE49-F238E27FC236}">
                    <a16:creationId xmlns:a16="http://schemas.microsoft.com/office/drawing/2014/main" id="{A50A916B-0DD7-A59F-A0F0-4D52C13082B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574540" y="4899780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34" name="Encre 133">
                <a:extLst>
                  <a:ext uri="{FF2B5EF4-FFF2-40B4-BE49-F238E27FC236}">
                    <a16:creationId xmlns:a16="http://schemas.microsoft.com/office/drawing/2014/main" id="{C0878C21-90C7-3227-1B27-3D7C22A36AFB}"/>
                  </a:ext>
                </a:extLst>
              </p14:cNvPr>
              <p14:cNvContentPartPr/>
              <p14:nvPr/>
            </p14:nvContentPartPr>
            <p14:xfrm>
              <a:off x="11911140" y="6876180"/>
              <a:ext cx="450000" cy="488880"/>
            </p14:xfrm>
          </p:contentPart>
        </mc:Choice>
        <mc:Fallback xmlns="">
          <p:pic>
            <p:nvPicPr>
              <p:cNvPr id="134" name="Encre 133">
                <a:extLst>
                  <a:ext uri="{FF2B5EF4-FFF2-40B4-BE49-F238E27FC236}">
                    <a16:creationId xmlns:a16="http://schemas.microsoft.com/office/drawing/2014/main" id="{C0878C21-90C7-3227-1B27-3D7C22A36AF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82700" y="6847740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35" name="Encre 134">
                <a:extLst>
                  <a:ext uri="{FF2B5EF4-FFF2-40B4-BE49-F238E27FC236}">
                    <a16:creationId xmlns:a16="http://schemas.microsoft.com/office/drawing/2014/main" id="{2EB9D60F-06E4-8F1D-D87D-4ABE6A80B0C2}"/>
                  </a:ext>
                </a:extLst>
              </p14:cNvPr>
              <p14:cNvContentPartPr/>
              <p14:nvPr/>
            </p14:nvContentPartPr>
            <p14:xfrm>
              <a:off x="11240100" y="4806900"/>
              <a:ext cx="131040" cy="2368080"/>
            </p14:xfrm>
          </p:contentPart>
        </mc:Choice>
        <mc:Fallback xmlns="">
          <p:pic>
            <p:nvPicPr>
              <p:cNvPr id="135" name="Encre 134">
                <a:extLst>
                  <a:ext uri="{FF2B5EF4-FFF2-40B4-BE49-F238E27FC236}">
                    <a16:creationId xmlns:a16="http://schemas.microsoft.com/office/drawing/2014/main" id="{2EB9D60F-06E4-8F1D-D87D-4ABE6A80B0C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11660" y="4778460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E46D1B44-260D-CB3C-2A41-84B616CE335A}"/>
                  </a:ext>
                </a:extLst>
              </p14:cNvPr>
              <p14:cNvContentPartPr/>
              <p14:nvPr/>
            </p14:nvContentPartPr>
            <p14:xfrm>
              <a:off x="11159460" y="5399820"/>
              <a:ext cx="139680" cy="178560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E46D1B44-260D-CB3C-2A41-84B616CE33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31020" y="5371380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37" name="Encre 136">
                <a:extLst>
                  <a:ext uri="{FF2B5EF4-FFF2-40B4-BE49-F238E27FC236}">
                    <a16:creationId xmlns:a16="http://schemas.microsoft.com/office/drawing/2014/main" id="{8E19066D-111B-E829-9C49-ED80B967D389}"/>
                  </a:ext>
                </a:extLst>
              </p14:cNvPr>
              <p14:cNvContentPartPr/>
              <p14:nvPr/>
            </p14:nvContentPartPr>
            <p14:xfrm>
              <a:off x="10810620" y="3873420"/>
              <a:ext cx="415800" cy="1206720"/>
            </p14:xfrm>
          </p:contentPart>
        </mc:Choice>
        <mc:Fallback xmlns="">
          <p:pic>
            <p:nvPicPr>
              <p:cNvPr id="137" name="Encre 136">
                <a:extLst>
                  <a:ext uri="{FF2B5EF4-FFF2-40B4-BE49-F238E27FC236}">
                    <a16:creationId xmlns:a16="http://schemas.microsoft.com/office/drawing/2014/main" id="{8E19066D-111B-E829-9C49-ED80B967D38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82540" y="3844980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38" name="Encre 137">
                <a:extLst>
                  <a:ext uri="{FF2B5EF4-FFF2-40B4-BE49-F238E27FC236}">
                    <a16:creationId xmlns:a16="http://schemas.microsoft.com/office/drawing/2014/main" id="{B956D57E-AAD8-7568-8F45-626C1A3EB618}"/>
                  </a:ext>
                </a:extLst>
              </p14:cNvPr>
              <p14:cNvContentPartPr/>
              <p14:nvPr/>
            </p14:nvContentPartPr>
            <p14:xfrm>
              <a:off x="10017180" y="2718900"/>
              <a:ext cx="707400" cy="984960"/>
            </p14:xfrm>
          </p:contentPart>
        </mc:Choice>
        <mc:Fallback xmlns="">
          <p:pic>
            <p:nvPicPr>
              <p:cNvPr id="138" name="Encre 137">
                <a:extLst>
                  <a:ext uri="{FF2B5EF4-FFF2-40B4-BE49-F238E27FC236}">
                    <a16:creationId xmlns:a16="http://schemas.microsoft.com/office/drawing/2014/main" id="{B956D57E-AAD8-7568-8F45-626C1A3EB61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988740" y="2690460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39" name="Encre 138">
                <a:extLst>
                  <a:ext uri="{FF2B5EF4-FFF2-40B4-BE49-F238E27FC236}">
                    <a16:creationId xmlns:a16="http://schemas.microsoft.com/office/drawing/2014/main" id="{3D877D46-DF5E-4A4A-8E6A-A0AC78AED1EE}"/>
                  </a:ext>
                </a:extLst>
              </p14:cNvPr>
              <p14:cNvContentPartPr/>
              <p14:nvPr/>
            </p14:nvContentPartPr>
            <p14:xfrm>
              <a:off x="10960740" y="2215620"/>
              <a:ext cx="566280" cy="2467080"/>
            </p14:xfrm>
          </p:contentPart>
        </mc:Choice>
        <mc:Fallback xmlns="">
          <p:pic>
            <p:nvPicPr>
              <p:cNvPr id="139" name="Encre 138">
                <a:extLst>
                  <a:ext uri="{FF2B5EF4-FFF2-40B4-BE49-F238E27FC236}">
                    <a16:creationId xmlns:a16="http://schemas.microsoft.com/office/drawing/2014/main" id="{3D877D46-DF5E-4A4A-8E6A-A0AC78AED1E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932300" y="2187180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40" name="Encre 139">
                <a:extLst>
                  <a:ext uri="{FF2B5EF4-FFF2-40B4-BE49-F238E27FC236}">
                    <a16:creationId xmlns:a16="http://schemas.microsoft.com/office/drawing/2014/main" id="{BC0751CE-5362-19FA-1B8F-800B48B90CE3}"/>
                  </a:ext>
                </a:extLst>
              </p14:cNvPr>
              <p14:cNvContentPartPr/>
              <p14:nvPr/>
            </p14:nvContentPartPr>
            <p14:xfrm>
              <a:off x="11328300" y="1886940"/>
              <a:ext cx="661680" cy="2267640"/>
            </p14:xfrm>
          </p:contentPart>
        </mc:Choice>
        <mc:Fallback xmlns="">
          <p:pic>
            <p:nvPicPr>
              <p:cNvPr id="140" name="Encre 139">
                <a:extLst>
                  <a:ext uri="{FF2B5EF4-FFF2-40B4-BE49-F238E27FC236}">
                    <a16:creationId xmlns:a16="http://schemas.microsoft.com/office/drawing/2014/main" id="{BC0751CE-5362-19FA-1B8F-800B48B90CE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299860" y="1858500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41" name="Encre 140">
                <a:extLst>
                  <a:ext uri="{FF2B5EF4-FFF2-40B4-BE49-F238E27FC236}">
                    <a16:creationId xmlns:a16="http://schemas.microsoft.com/office/drawing/2014/main" id="{12DBEAB8-A0F7-8A52-56D8-25F9AE74ABB2}"/>
                  </a:ext>
                </a:extLst>
              </p14:cNvPr>
              <p14:cNvContentPartPr/>
              <p14:nvPr/>
            </p14:nvContentPartPr>
            <p14:xfrm>
              <a:off x="11543580" y="2535300"/>
              <a:ext cx="1260360" cy="1601640"/>
            </p14:xfrm>
          </p:contentPart>
        </mc:Choice>
        <mc:Fallback xmlns="">
          <p:pic>
            <p:nvPicPr>
              <p:cNvPr id="141" name="Encre 140">
                <a:extLst>
                  <a:ext uri="{FF2B5EF4-FFF2-40B4-BE49-F238E27FC236}">
                    <a16:creationId xmlns:a16="http://schemas.microsoft.com/office/drawing/2014/main" id="{12DBEAB8-A0F7-8A52-56D8-25F9AE74AB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15140" y="2506860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42" name="Encre 141">
                <a:extLst>
                  <a:ext uri="{FF2B5EF4-FFF2-40B4-BE49-F238E27FC236}">
                    <a16:creationId xmlns:a16="http://schemas.microsoft.com/office/drawing/2014/main" id="{72D06256-895E-AAFC-55E9-8ACF883CDBE6}"/>
                  </a:ext>
                </a:extLst>
              </p14:cNvPr>
              <p14:cNvContentPartPr/>
              <p14:nvPr/>
            </p14:nvContentPartPr>
            <p14:xfrm>
              <a:off x="11641140" y="3429900"/>
              <a:ext cx="1164240" cy="794160"/>
            </p14:xfrm>
          </p:contentPart>
        </mc:Choice>
        <mc:Fallback xmlns="">
          <p:pic>
            <p:nvPicPr>
              <p:cNvPr id="142" name="Encre 141">
                <a:extLst>
                  <a:ext uri="{FF2B5EF4-FFF2-40B4-BE49-F238E27FC236}">
                    <a16:creationId xmlns:a16="http://schemas.microsoft.com/office/drawing/2014/main" id="{72D06256-895E-AAFC-55E9-8ACF883CDBE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612700" y="3401460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43" name="Encre 142">
                <a:extLst>
                  <a:ext uri="{FF2B5EF4-FFF2-40B4-BE49-F238E27FC236}">
                    <a16:creationId xmlns:a16="http://schemas.microsoft.com/office/drawing/2014/main" id="{6674FE34-AC63-F01B-7892-C9118A3E4CAE}"/>
                  </a:ext>
                </a:extLst>
              </p14:cNvPr>
              <p14:cNvContentPartPr/>
              <p14:nvPr/>
            </p14:nvContentPartPr>
            <p14:xfrm>
              <a:off x="12106620" y="2925900"/>
              <a:ext cx="973080" cy="269280"/>
            </p14:xfrm>
          </p:contentPart>
        </mc:Choice>
        <mc:Fallback xmlns="">
          <p:pic>
            <p:nvPicPr>
              <p:cNvPr id="143" name="Encre 142">
                <a:extLst>
                  <a:ext uri="{FF2B5EF4-FFF2-40B4-BE49-F238E27FC236}">
                    <a16:creationId xmlns:a16="http://schemas.microsoft.com/office/drawing/2014/main" id="{6674FE34-AC63-F01B-7892-C9118A3E4CA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078180" y="2897460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44" name="Encre 143">
                <a:extLst>
                  <a:ext uri="{FF2B5EF4-FFF2-40B4-BE49-F238E27FC236}">
                    <a16:creationId xmlns:a16="http://schemas.microsoft.com/office/drawing/2014/main" id="{0A50E63B-DB65-C958-1EF0-877FA9AAEB9B}"/>
                  </a:ext>
                </a:extLst>
              </p14:cNvPr>
              <p14:cNvContentPartPr/>
              <p14:nvPr/>
            </p14:nvContentPartPr>
            <p14:xfrm>
              <a:off x="11756700" y="1975860"/>
              <a:ext cx="453960" cy="909000"/>
            </p14:xfrm>
          </p:contentPart>
        </mc:Choice>
        <mc:Fallback xmlns="">
          <p:pic>
            <p:nvPicPr>
              <p:cNvPr id="144" name="Encre 143">
                <a:extLst>
                  <a:ext uri="{FF2B5EF4-FFF2-40B4-BE49-F238E27FC236}">
                    <a16:creationId xmlns:a16="http://schemas.microsoft.com/office/drawing/2014/main" id="{0A50E63B-DB65-C958-1EF0-877FA9AAEB9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728260" y="1947420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45" name="Encre 144">
                <a:extLst>
                  <a:ext uri="{FF2B5EF4-FFF2-40B4-BE49-F238E27FC236}">
                    <a16:creationId xmlns:a16="http://schemas.microsoft.com/office/drawing/2014/main" id="{B282A0FF-03B6-7D78-2FC7-D5AEE957432C}"/>
                  </a:ext>
                </a:extLst>
              </p14:cNvPr>
              <p14:cNvContentPartPr/>
              <p14:nvPr/>
            </p14:nvContentPartPr>
            <p14:xfrm>
              <a:off x="11344860" y="1857060"/>
              <a:ext cx="204840" cy="651600"/>
            </p14:xfrm>
          </p:contentPart>
        </mc:Choice>
        <mc:Fallback xmlns="">
          <p:pic>
            <p:nvPicPr>
              <p:cNvPr id="145" name="Encre 144">
                <a:extLst>
                  <a:ext uri="{FF2B5EF4-FFF2-40B4-BE49-F238E27FC236}">
                    <a16:creationId xmlns:a16="http://schemas.microsoft.com/office/drawing/2014/main" id="{B282A0FF-03B6-7D78-2FC7-D5AEE95743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16420" y="1828620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46" name="Encre 145">
                <a:extLst>
                  <a:ext uri="{FF2B5EF4-FFF2-40B4-BE49-F238E27FC236}">
                    <a16:creationId xmlns:a16="http://schemas.microsoft.com/office/drawing/2014/main" id="{C3E216F8-D654-7D80-A463-DDD92A5F8842}"/>
                  </a:ext>
                </a:extLst>
              </p14:cNvPr>
              <p14:cNvContentPartPr/>
              <p14:nvPr/>
            </p14:nvContentPartPr>
            <p14:xfrm>
              <a:off x="10281780" y="1889820"/>
              <a:ext cx="960120" cy="937080"/>
            </p14:xfrm>
          </p:contentPart>
        </mc:Choice>
        <mc:Fallback xmlns="">
          <p:pic>
            <p:nvPicPr>
              <p:cNvPr id="146" name="Encre 145">
                <a:extLst>
                  <a:ext uri="{FF2B5EF4-FFF2-40B4-BE49-F238E27FC236}">
                    <a16:creationId xmlns:a16="http://schemas.microsoft.com/office/drawing/2014/main" id="{C3E216F8-D654-7D80-A463-DDD92A5F884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253340" y="1861380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8263A470-33BE-4CF8-748C-178E27ECA2E0}"/>
                  </a:ext>
                </a:extLst>
              </p14:cNvPr>
              <p14:cNvContentPartPr/>
              <p14:nvPr/>
            </p14:nvContentPartPr>
            <p14:xfrm>
              <a:off x="9663300" y="2868660"/>
              <a:ext cx="950760" cy="19656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8263A470-33BE-4CF8-748C-178E27ECA2E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634860" y="2840220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F5DD2EA1-32E7-0364-C455-4E0820F9D049}"/>
                  </a:ext>
                </a:extLst>
              </p14:cNvPr>
              <p14:cNvContentPartPr/>
              <p14:nvPr/>
            </p14:nvContentPartPr>
            <p14:xfrm>
              <a:off x="9478260" y="3252780"/>
              <a:ext cx="639720" cy="28260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F5DD2EA1-32E7-0364-C455-4E0820F9D04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49820" y="3224340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78F7AFF7-5378-4C7A-7A5B-3C285EF03A63}"/>
                  </a:ext>
                </a:extLst>
              </p14:cNvPr>
              <p14:cNvContentPartPr/>
              <p14:nvPr/>
            </p14:nvContentPartPr>
            <p14:xfrm>
              <a:off x="9445860" y="3348180"/>
              <a:ext cx="1226880" cy="817560"/>
            </p14:xfrm>
          </p:contentPart>
        </mc:Choice>
        <mc:Fallback xmlns=""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78F7AFF7-5378-4C7A-7A5B-3C285EF03A6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417420" y="3319740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99ADF58D-96FC-777B-5B70-6B7901C51E80}"/>
                  </a:ext>
                </a:extLst>
              </p14:cNvPr>
              <p14:cNvContentPartPr/>
              <p14:nvPr/>
            </p14:nvContentPartPr>
            <p14:xfrm>
              <a:off x="9978660" y="2141820"/>
              <a:ext cx="418320" cy="466920"/>
            </p14:xfrm>
          </p:contentPart>
        </mc:Choice>
        <mc:Fallback xmlns=""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99ADF58D-96FC-777B-5B70-6B7901C51E8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950220" y="2113380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E1779F7D-8B64-40C1-5CD9-CBE247618CC4}"/>
                  </a:ext>
                </a:extLst>
              </p14:cNvPr>
              <p14:cNvContentPartPr/>
              <p14:nvPr/>
            </p14:nvContentPartPr>
            <p14:xfrm>
              <a:off x="10701180" y="3030300"/>
              <a:ext cx="425160" cy="49464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E1779F7D-8B64-40C1-5CD9-CBE247618CC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72740" y="3001860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71893995-DC08-44EE-ECD0-EF6F289D7C4B}"/>
                  </a:ext>
                </a:extLst>
              </p14:cNvPr>
              <p14:cNvContentPartPr/>
              <p14:nvPr/>
            </p14:nvContentPartPr>
            <p14:xfrm>
              <a:off x="7411140" y="8623260"/>
              <a:ext cx="360" cy="36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71893995-DC08-44EE-ECD0-EF6F289D7C4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383060" y="8594820"/>
                <a:ext cx="57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9C9CF2CB-1739-982C-157F-23AC37341A49}"/>
                  </a:ext>
                </a:extLst>
              </p14:cNvPr>
              <p14:cNvContentPartPr/>
              <p14:nvPr/>
            </p14:nvContentPartPr>
            <p14:xfrm>
              <a:off x="7409340" y="6547860"/>
              <a:ext cx="2262960" cy="207792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9C9CF2CB-1739-982C-157F-23AC37341A4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80900" y="6519420"/>
                <a:ext cx="2319840" cy="21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263" name="Encre 262">
                <a:extLst>
                  <a:ext uri="{FF2B5EF4-FFF2-40B4-BE49-F238E27FC236}">
                    <a16:creationId xmlns:a16="http://schemas.microsoft.com/office/drawing/2014/main" id="{BF06F513-CAF9-0EC4-96F9-6D37F345E78B}"/>
                  </a:ext>
                </a:extLst>
              </p14:cNvPr>
              <p14:cNvContentPartPr/>
              <p14:nvPr/>
            </p14:nvContentPartPr>
            <p14:xfrm>
              <a:off x="7300800" y="8445060"/>
              <a:ext cx="313560" cy="373320"/>
            </p14:xfrm>
          </p:contentPart>
        </mc:Choice>
        <mc:Fallback xmlns="">
          <p:pic>
            <p:nvPicPr>
              <p:cNvPr id="263" name="Encre 262">
                <a:extLst>
                  <a:ext uri="{FF2B5EF4-FFF2-40B4-BE49-F238E27FC236}">
                    <a16:creationId xmlns:a16="http://schemas.microsoft.com/office/drawing/2014/main" id="{BF06F513-CAF9-0EC4-96F9-6D37F345E7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272360" y="8416620"/>
                <a:ext cx="3704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272" name="Encre 271">
                <a:extLst>
                  <a:ext uri="{FF2B5EF4-FFF2-40B4-BE49-F238E27FC236}">
                    <a16:creationId xmlns:a16="http://schemas.microsoft.com/office/drawing/2014/main" id="{BAD51BC2-C7C8-0D5A-F77C-ECEAE4B5BCA6}"/>
                  </a:ext>
                </a:extLst>
              </p14:cNvPr>
              <p14:cNvContentPartPr/>
              <p14:nvPr/>
            </p14:nvContentPartPr>
            <p14:xfrm>
              <a:off x="7221960" y="8418780"/>
              <a:ext cx="13448520" cy="325800"/>
            </p14:xfrm>
          </p:contentPart>
        </mc:Choice>
        <mc:Fallback xmlns="">
          <p:pic>
            <p:nvPicPr>
              <p:cNvPr id="272" name="Encre 271">
                <a:extLst>
                  <a:ext uri="{FF2B5EF4-FFF2-40B4-BE49-F238E27FC236}">
                    <a16:creationId xmlns:a16="http://schemas.microsoft.com/office/drawing/2014/main" id="{BAD51BC2-C7C8-0D5A-F77C-ECEAE4B5BCA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193520" y="8390340"/>
                <a:ext cx="135050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277" name="Encre 276">
                <a:extLst>
                  <a:ext uri="{FF2B5EF4-FFF2-40B4-BE49-F238E27FC236}">
                    <a16:creationId xmlns:a16="http://schemas.microsoft.com/office/drawing/2014/main" id="{03E053A9-0676-5331-D382-F348929E469D}"/>
                  </a:ext>
                </a:extLst>
              </p14:cNvPr>
              <p14:cNvContentPartPr/>
              <p14:nvPr/>
            </p14:nvContentPartPr>
            <p14:xfrm>
              <a:off x="20570040" y="8397540"/>
              <a:ext cx="1665720" cy="5308200"/>
            </p14:xfrm>
          </p:contentPart>
        </mc:Choice>
        <mc:Fallback xmlns="">
          <p:pic>
            <p:nvPicPr>
              <p:cNvPr id="277" name="Encre 276">
                <a:extLst>
                  <a:ext uri="{FF2B5EF4-FFF2-40B4-BE49-F238E27FC236}">
                    <a16:creationId xmlns:a16="http://schemas.microsoft.com/office/drawing/2014/main" id="{03E053A9-0676-5331-D382-F348929E469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541600" y="8369100"/>
                <a:ext cx="1722600" cy="536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e 280">
            <a:extLst>
              <a:ext uri="{FF2B5EF4-FFF2-40B4-BE49-F238E27FC236}">
                <a16:creationId xmlns:a16="http://schemas.microsoft.com/office/drawing/2014/main" id="{E0DFFDFD-FFAD-0A0C-8B7C-711CC7E39A97}"/>
              </a:ext>
            </a:extLst>
          </p:cNvPr>
          <p:cNvGrpSpPr/>
          <p:nvPr/>
        </p:nvGrpSpPr>
        <p:grpSpPr>
          <a:xfrm>
            <a:off x="20312460" y="6444900"/>
            <a:ext cx="4253220" cy="7527600"/>
            <a:chOff x="20312460" y="6444900"/>
            <a:chExt cx="4253220" cy="7527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EFB6759C-8729-07DE-0D73-69D5946231CC}"/>
                    </a:ext>
                  </a:extLst>
                </p14:cNvPr>
                <p14:cNvContentPartPr/>
                <p14:nvPr/>
              </p14:nvContentPartPr>
              <p14:xfrm>
                <a:off x="20312460" y="6468300"/>
                <a:ext cx="1522080" cy="147168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EFB6759C-8729-07DE-0D73-69D5946231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284020" y="6439860"/>
                  <a:ext cx="15789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410BDCA6-DF17-7254-D3BE-275F3F186565}"/>
                    </a:ext>
                  </a:extLst>
                </p14:cNvPr>
                <p14:cNvContentPartPr/>
                <p14:nvPr/>
              </p14:nvContentPartPr>
              <p14:xfrm>
                <a:off x="20850300" y="6444900"/>
                <a:ext cx="972360" cy="6912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410BDCA6-DF17-7254-D3BE-275F3F1865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821860" y="6416460"/>
                  <a:ext cx="1029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5290DF4B-F41A-635E-F286-82687785CF1B}"/>
                    </a:ext>
                  </a:extLst>
                </p14:cNvPr>
                <p14:cNvContentPartPr/>
                <p14:nvPr/>
              </p14:nvContentPartPr>
              <p14:xfrm>
                <a:off x="20480940" y="7893180"/>
                <a:ext cx="360" cy="360"/>
              </p14:xfrm>
            </p:contentPart>
          </mc:Choice>
          <mc:Fallback xmlns=""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5290DF4B-F41A-635E-F286-82687785CF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452500" y="786474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47DA5251-CCB6-FDF3-8B11-03185B2CFED9}"/>
                    </a:ext>
                  </a:extLst>
                </p14:cNvPr>
                <p14:cNvContentPartPr/>
                <p14:nvPr/>
              </p14:nvContentPartPr>
              <p14:xfrm>
                <a:off x="20469420" y="7879860"/>
                <a:ext cx="360" cy="36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47DA5251-CCB6-FDF3-8B11-03185B2CFE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440980" y="785142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CD474DB2-18E4-31F1-7DB3-CA99875058AC}"/>
                    </a:ext>
                  </a:extLst>
                </p14:cNvPr>
                <p14:cNvContentPartPr/>
                <p14:nvPr/>
              </p14:nvContentPartPr>
              <p14:xfrm>
                <a:off x="20447100" y="7883820"/>
                <a:ext cx="9000" cy="720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CD474DB2-18E4-31F1-7DB3-CA99875058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18660" y="7855380"/>
                  <a:ext cx="65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259" name="Encre 258">
                  <a:extLst>
                    <a:ext uri="{FF2B5EF4-FFF2-40B4-BE49-F238E27FC236}">
                      <a16:creationId xmlns:a16="http://schemas.microsoft.com/office/drawing/2014/main" id="{6D053396-21D3-D81B-8466-7C6E7C2C434B}"/>
                    </a:ext>
                  </a:extLst>
                </p14:cNvPr>
                <p14:cNvContentPartPr/>
                <p14:nvPr/>
              </p14:nvContentPartPr>
              <p14:xfrm>
                <a:off x="20315880" y="7913700"/>
                <a:ext cx="874800" cy="81000"/>
              </p14:xfrm>
            </p:contentPart>
          </mc:Choice>
          <mc:Fallback xmlns="">
            <p:pic>
              <p:nvPicPr>
                <p:cNvPr id="259" name="Encre 258">
                  <a:extLst>
                    <a:ext uri="{FF2B5EF4-FFF2-40B4-BE49-F238E27FC236}">
                      <a16:creationId xmlns:a16="http://schemas.microsoft.com/office/drawing/2014/main" id="{6D053396-21D3-D81B-8466-7C6E7C2C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87440" y="7885620"/>
                  <a:ext cx="93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261" name="Encre 260">
                  <a:extLst>
                    <a:ext uri="{FF2B5EF4-FFF2-40B4-BE49-F238E27FC236}">
                      <a16:creationId xmlns:a16="http://schemas.microsoft.com/office/drawing/2014/main" id="{8401C531-F2CB-0DB5-5777-6E0F062F462D}"/>
                    </a:ext>
                  </a:extLst>
                </p14:cNvPr>
                <p14:cNvContentPartPr/>
                <p14:nvPr/>
              </p14:nvContentPartPr>
              <p14:xfrm>
                <a:off x="20597400" y="7919460"/>
                <a:ext cx="644400" cy="615240"/>
              </p14:xfrm>
            </p:contentPart>
          </mc:Choice>
          <mc:Fallback xmlns="">
            <p:pic>
              <p:nvPicPr>
                <p:cNvPr id="261" name="Encre 260">
                  <a:extLst>
                    <a:ext uri="{FF2B5EF4-FFF2-40B4-BE49-F238E27FC236}">
                      <a16:creationId xmlns:a16="http://schemas.microsoft.com/office/drawing/2014/main" id="{8401C531-F2CB-0DB5-5777-6E0F062F46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568960" y="7891380"/>
                  <a:ext cx="7012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280" name="Encre 279">
                  <a:extLst>
                    <a:ext uri="{FF2B5EF4-FFF2-40B4-BE49-F238E27FC236}">
                      <a16:creationId xmlns:a16="http://schemas.microsoft.com/office/drawing/2014/main" id="{32D9D3A1-3285-6900-E6E8-33331529ABF4}"/>
                    </a:ext>
                  </a:extLst>
                </p14:cNvPr>
                <p14:cNvContentPartPr/>
                <p14:nvPr/>
              </p14:nvContentPartPr>
              <p14:xfrm>
                <a:off x="22160520" y="9746100"/>
                <a:ext cx="2405160" cy="4226400"/>
              </p14:xfrm>
            </p:contentPart>
          </mc:Choice>
          <mc:Fallback xmlns="">
            <p:pic>
              <p:nvPicPr>
                <p:cNvPr id="280" name="Encre 279">
                  <a:extLst>
                    <a:ext uri="{FF2B5EF4-FFF2-40B4-BE49-F238E27FC236}">
                      <a16:creationId xmlns:a16="http://schemas.microsoft.com/office/drawing/2014/main" id="{32D9D3A1-3285-6900-E6E8-33331529AB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132080" y="9717660"/>
                  <a:ext cx="2461680" cy="42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85" name="Encre 284">
                <a:extLst>
                  <a:ext uri="{FF2B5EF4-FFF2-40B4-BE49-F238E27FC236}">
                    <a16:creationId xmlns:a16="http://schemas.microsoft.com/office/drawing/2014/main" id="{5C1F548B-46DA-D0FA-A309-4E69098C296B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285" name="Encre 284">
                <a:extLst>
                  <a:ext uri="{FF2B5EF4-FFF2-40B4-BE49-F238E27FC236}">
                    <a16:creationId xmlns:a16="http://schemas.microsoft.com/office/drawing/2014/main" id="{5C1F548B-46DA-D0FA-A309-4E69098C296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6" name="Encre 285">
                <a:extLst>
                  <a:ext uri="{FF2B5EF4-FFF2-40B4-BE49-F238E27FC236}">
                    <a16:creationId xmlns:a16="http://schemas.microsoft.com/office/drawing/2014/main" id="{5A2CC75B-F330-8A84-13A2-FC9DB600A006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286" name="Encre 285">
                <a:extLst>
                  <a:ext uri="{FF2B5EF4-FFF2-40B4-BE49-F238E27FC236}">
                    <a16:creationId xmlns:a16="http://schemas.microsoft.com/office/drawing/2014/main" id="{5A2CC75B-F330-8A84-13A2-FC9DB600A00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7" name="Encre 286">
                <a:extLst>
                  <a:ext uri="{FF2B5EF4-FFF2-40B4-BE49-F238E27FC236}">
                    <a16:creationId xmlns:a16="http://schemas.microsoft.com/office/drawing/2014/main" id="{3B6C8584-DAC1-A036-0314-A5921D2CA4E9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287" name="Encre 286">
                <a:extLst>
                  <a:ext uri="{FF2B5EF4-FFF2-40B4-BE49-F238E27FC236}">
                    <a16:creationId xmlns:a16="http://schemas.microsoft.com/office/drawing/2014/main" id="{3B6C8584-DAC1-A036-0314-A5921D2CA4E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8" name="Encre 287">
                <a:extLst>
                  <a:ext uri="{FF2B5EF4-FFF2-40B4-BE49-F238E27FC236}">
                    <a16:creationId xmlns:a16="http://schemas.microsoft.com/office/drawing/2014/main" id="{F3DCD0AD-E14E-B081-1256-BA5E734BF692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288" name="Encre 287">
                <a:extLst>
                  <a:ext uri="{FF2B5EF4-FFF2-40B4-BE49-F238E27FC236}">
                    <a16:creationId xmlns:a16="http://schemas.microsoft.com/office/drawing/2014/main" id="{F3DCD0AD-E14E-B081-1256-BA5E734BF69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9" name="Encre 288">
                <a:extLst>
                  <a:ext uri="{FF2B5EF4-FFF2-40B4-BE49-F238E27FC236}">
                    <a16:creationId xmlns:a16="http://schemas.microsoft.com/office/drawing/2014/main" id="{2BA6C42E-758E-A115-15DC-2622C75D52ED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289" name="Encre 288">
                <a:extLst>
                  <a:ext uri="{FF2B5EF4-FFF2-40B4-BE49-F238E27FC236}">
                    <a16:creationId xmlns:a16="http://schemas.microsoft.com/office/drawing/2014/main" id="{2BA6C42E-758E-A115-15DC-2622C75D52E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98" name="Encre 297">
                <a:extLst>
                  <a:ext uri="{FF2B5EF4-FFF2-40B4-BE49-F238E27FC236}">
                    <a16:creationId xmlns:a16="http://schemas.microsoft.com/office/drawing/2014/main" id="{157F95F7-19D6-28EC-D345-99CD7EA9BD0C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298" name="Encre 297">
                <a:extLst>
                  <a:ext uri="{FF2B5EF4-FFF2-40B4-BE49-F238E27FC236}">
                    <a16:creationId xmlns:a16="http://schemas.microsoft.com/office/drawing/2014/main" id="{157F95F7-19D6-28EC-D345-99CD7EA9BD0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04" name="Encre 303">
                <a:extLst>
                  <a:ext uri="{FF2B5EF4-FFF2-40B4-BE49-F238E27FC236}">
                    <a16:creationId xmlns:a16="http://schemas.microsoft.com/office/drawing/2014/main" id="{CE1EFB0A-0829-DE49-AB66-E51D95655F95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304" name="Encre 303">
                <a:extLst>
                  <a:ext uri="{FF2B5EF4-FFF2-40B4-BE49-F238E27FC236}">
                    <a16:creationId xmlns:a16="http://schemas.microsoft.com/office/drawing/2014/main" id="{CE1EFB0A-0829-DE49-AB66-E51D95655F9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06" name="Encre 305">
                <a:extLst>
                  <a:ext uri="{FF2B5EF4-FFF2-40B4-BE49-F238E27FC236}">
                    <a16:creationId xmlns:a16="http://schemas.microsoft.com/office/drawing/2014/main" id="{EE361AD9-AA5D-3258-4923-1D0620A47278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06" name="Encre 305">
                <a:extLst>
                  <a:ext uri="{FF2B5EF4-FFF2-40B4-BE49-F238E27FC236}">
                    <a16:creationId xmlns:a16="http://schemas.microsoft.com/office/drawing/2014/main" id="{EE361AD9-AA5D-3258-4923-1D0620A4727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91660027-D62F-C19F-223B-7F416177D671}"/>
              </a:ext>
            </a:extLst>
          </p:cNvPr>
          <p:cNvGrpSpPr/>
          <p:nvPr/>
        </p:nvGrpSpPr>
        <p:grpSpPr>
          <a:xfrm>
            <a:off x="16310131" y="16291344"/>
            <a:ext cx="6662520" cy="2170800"/>
            <a:chOff x="16310131" y="16291344"/>
            <a:chExt cx="6662520" cy="21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140EC40C-E175-2F88-FE7D-EFBA80877709}"/>
                    </a:ext>
                  </a:extLst>
                </p14:cNvPr>
                <p14:cNvContentPartPr/>
                <p14:nvPr/>
              </p14:nvContentPartPr>
              <p14:xfrm>
                <a:off x="16310131" y="16291344"/>
                <a:ext cx="1866600" cy="19069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140EC40C-E175-2F88-FE7D-EFBA808777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247491" y="16228704"/>
                  <a:ext cx="1992240" cy="20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401AEBC4-3646-1FE1-1FEA-21B6F47C741B}"/>
                    </a:ext>
                  </a:extLst>
                </p14:cNvPr>
                <p14:cNvContentPartPr/>
                <p14:nvPr/>
              </p14:nvContentPartPr>
              <p14:xfrm>
                <a:off x="19340971" y="16558104"/>
                <a:ext cx="1200960" cy="161496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401AEBC4-3646-1FE1-1FEA-21B6F47C74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278331" y="16495464"/>
                  <a:ext cx="132660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767FBFE4-F4E9-4351-9953-60B718F13791}"/>
                    </a:ext>
                  </a:extLst>
                </p14:cNvPr>
                <p14:cNvContentPartPr/>
                <p14:nvPr/>
              </p14:nvContentPartPr>
              <p14:xfrm>
                <a:off x="21429691" y="16628664"/>
                <a:ext cx="290880" cy="136152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767FBFE4-F4E9-4351-9953-60B718F137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67051" y="16565664"/>
                  <a:ext cx="41652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41C66EA-4875-9C68-29E8-AB60A09FDE30}"/>
                    </a:ext>
                  </a:extLst>
                </p14:cNvPr>
                <p14:cNvContentPartPr/>
                <p14:nvPr/>
              </p14:nvContentPartPr>
              <p14:xfrm>
                <a:off x="20728411" y="16516344"/>
                <a:ext cx="2244240" cy="194580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C41C66EA-4875-9C68-29E8-AB60A09FDE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665411" y="16453344"/>
                  <a:ext cx="2369880" cy="2071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902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20D65-1AA7-5651-4C14-3C792469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019F782E-F403-A029-5BAC-53DDDFA1EA64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019F782E-F403-A029-5BAC-53DDDFA1EA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DEA54360-0777-9B54-F539-25B89CD2C1CD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DEA54360-0777-9B54-F539-25B89CD2C1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18BD1F41-8B4B-308B-C457-FB553B96F7FD}"/>
              </a:ext>
            </a:extLst>
          </p:cNvPr>
          <p:cNvGrpSpPr/>
          <p:nvPr/>
        </p:nvGrpSpPr>
        <p:grpSpPr>
          <a:xfrm>
            <a:off x="4054651" y="16564584"/>
            <a:ext cx="21003480" cy="2332800"/>
            <a:chOff x="4054651" y="16564584"/>
            <a:chExt cx="21003480" cy="23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764B6660-01EF-7D6B-CA6B-D9EA1CC2FB3A}"/>
                    </a:ext>
                  </a:extLst>
                </p14:cNvPr>
                <p14:cNvContentPartPr/>
                <p14:nvPr/>
              </p14:nvContentPartPr>
              <p14:xfrm>
                <a:off x="4054651" y="16564584"/>
                <a:ext cx="2069280" cy="233280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764B6660-01EF-7D6B-CA6B-D9EA1CC2FB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1651" y="16501584"/>
                  <a:ext cx="2194920" cy="24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4C6B6480-EB48-0A41-271C-F39FAAB33E7F}"/>
                    </a:ext>
                  </a:extLst>
                </p14:cNvPr>
                <p14:cNvContentPartPr/>
                <p14:nvPr/>
              </p14:nvContentPartPr>
              <p14:xfrm>
                <a:off x="4222771" y="17746464"/>
                <a:ext cx="1574280" cy="23796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4C6B6480-EB48-0A41-271C-F39FAAB33E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0131" y="17683464"/>
                  <a:ext cx="1699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7F7E6A51-8BDE-4E3D-2249-828B39A68025}"/>
                    </a:ext>
                  </a:extLst>
                </p14:cNvPr>
                <p14:cNvContentPartPr/>
                <p14:nvPr/>
              </p14:nvContentPartPr>
              <p14:xfrm>
                <a:off x="4470451" y="18452424"/>
                <a:ext cx="1967400" cy="31392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7F7E6A51-8BDE-4E3D-2249-828B39A680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07451" y="18389424"/>
                  <a:ext cx="2093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441B2FA4-7F55-4F59-A02D-01E214A7272E}"/>
                    </a:ext>
                  </a:extLst>
                </p14:cNvPr>
                <p14:cNvContentPartPr/>
                <p14:nvPr/>
              </p14:nvContentPartPr>
              <p14:xfrm>
                <a:off x="7647451" y="16758264"/>
                <a:ext cx="1597680" cy="179568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441B2FA4-7F55-4F59-A02D-01E214A727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4451" y="16695264"/>
                  <a:ext cx="1723320" cy="19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6F82418F-CAB5-9BFE-F3B1-2975B7BDC100}"/>
                    </a:ext>
                  </a:extLst>
                </p14:cNvPr>
                <p14:cNvContentPartPr/>
                <p14:nvPr/>
              </p14:nvContentPartPr>
              <p14:xfrm>
                <a:off x="10580731" y="16850424"/>
                <a:ext cx="1423800" cy="151920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6F82418F-CAB5-9BFE-F3B1-2975B7BDC1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18091" y="16787784"/>
                  <a:ext cx="154944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990B2775-EDD7-8B0E-AD1A-D7570A781B57}"/>
                    </a:ext>
                  </a:extLst>
                </p14:cNvPr>
                <p14:cNvContentPartPr/>
                <p14:nvPr/>
              </p14:nvContentPartPr>
              <p14:xfrm>
                <a:off x="12903811" y="16878864"/>
                <a:ext cx="1183680" cy="168048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990B2775-EDD7-8B0E-AD1A-D7570A781B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1171" y="16815864"/>
                  <a:ext cx="130932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CAE80114-8798-664C-C58F-EF525CC50050}"/>
                    </a:ext>
                  </a:extLst>
                </p14:cNvPr>
                <p14:cNvContentPartPr/>
                <p14:nvPr/>
              </p14:nvContentPartPr>
              <p14:xfrm>
                <a:off x="12844771" y="17882904"/>
                <a:ext cx="1197720" cy="8892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CAE80114-8798-664C-C58F-EF525CC500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81771" y="17820264"/>
                  <a:ext cx="132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28D60066-F8CB-373B-155B-CDDBB943BBCC}"/>
                    </a:ext>
                  </a:extLst>
                </p14:cNvPr>
                <p14:cNvContentPartPr/>
                <p14:nvPr/>
              </p14:nvContentPartPr>
              <p14:xfrm>
                <a:off x="15288811" y="16900824"/>
                <a:ext cx="1356120" cy="17211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28D60066-F8CB-373B-155B-CDDBB943BB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25811" y="16837824"/>
                  <a:ext cx="1481760" cy="18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EA01E4D3-50E4-9ED2-110E-7C912FE31D13}"/>
                    </a:ext>
                  </a:extLst>
                </p14:cNvPr>
                <p14:cNvContentPartPr/>
                <p14:nvPr/>
              </p14:nvContentPartPr>
              <p14:xfrm>
                <a:off x="17791891" y="17013144"/>
                <a:ext cx="85680" cy="152028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EA01E4D3-50E4-9ED2-110E-7C912FE31D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29251" y="16950504"/>
                  <a:ext cx="211320" cy="16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0AFF5A13-4B9B-E702-3AEA-C6090DD95831}"/>
                    </a:ext>
                  </a:extLst>
                </p14:cNvPr>
                <p14:cNvContentPartPr/>
                <p14:nvPr/>
              </p14:nvContentPartPr>
              <p14:xfrm>
                <a:off x="18919411" y="16920264"/>
                <a:ext cx="1343520" cy="14461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0AFF5A13-4B9B-E702-3AEA-C6090DD958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856411" y="16857624"/>
                  <a:ext cx="146916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D7A4B82-A810-117A-E961-F376F44BC8A9}"/>
                    </a:ext>
                  </a:extLst>
                </p14:cNvPr>
                <p14:cNvContentPartPr/>
                <p14:nvPr/>
              </p14:nvContentPartPr>
              <p14:xfrm>
                <a:off x="19009051" y="17611464"/>
                <a:ext cx="867240" cy="13464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D7A4B82-A810-117A-E961-F376F44BC8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946051" y="17548464"/>
                  <a:ext cx="992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009CA3A4-5766-D8BE-11D1-A73B555A8422}"/>
                    </a:ext>
                  </a:extLst>
                </p14:cNvPr>
                <p14:cNvContentPartPr/>
                <p14:nvPr/>
              </p14:nvContentPartPr>
              <p14:xfrm>
                <a:off x="18951451" y="18400944"/>
                <a:ext cx="1375560" cy="1335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009CA3A4-5766-D8BE-11D1-A73B555A84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888811" y="18337944"/>
                  <a:ext cx="1501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9F22C58B-D28D-0BEC-CD11-8A7E2222815B}"/>
                    </a:ext>
                  </a:extLst>
                </p14:cNvPr>
                <p14:cNvContentPartPr/>
                <p14:nvPr/>
              </p14:nvContentPartPr>
              <p14:xfrm>
                <a:off x="21162211" y="16765824"/>
                <a:ext cx="1929600" cy="165924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9F22C58B-D28D-0BEC-CD11-8A7E222281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099571" y="16702824"/>
                  <a:ext cx="2055240" cy="17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AD880DF7-1274-2C49-EE90-A1FB05C4CFD2}"/>
                    </a:ext>
                  </a:extLst>
                </p14:cNvPr>
                <p14:cNvContentPartPr/>
                <p14:nvPr/>
              </p14:nvContentPartPr>
              <p14:xfrm>
                <a:off x="23589331" y="16653864"/>
                <a:ext cx="1468800" cy="209664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AD880DF7-1274-2C49-EE90-A1FB05C4C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26331" y="16591224"/>
                  <a:ext cx="1594440" cy="222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09C4E4F7-B3DF-0F68-0D91-5D801BE2F744}"/>
                  </a:ext>
                </a:extLst>
              </p14:cNvPr>
              <p14:cNvContentPartPr/>
              <p14:nvPr/>
            </p14:nvContentPartPr>
            <p14:xfrm>
              <a:off x="17537011" y="16350384"/>
              <a:ext cx="201600" cy="1162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09C4E4F7-B3DF-0F68-0D91-5D801BE2F7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474371" y="16287384"/>
                <a:ext cx="327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79661006-0D64-C0C6-B338-953D93A1F98D}"/>
                  </a:ext>
                </a:extLst>
              </p14:cNvPr>
              <p14:cNvContentPartPr/>
              <p14:nvPr/>
            </p14:nvContentPartPr>
            <p14:xfrm>
              <a:off x="14947800" y="1589880"/>
              <a:ext cx="11968560" cy="116604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79661006-0D64-C0C6-B338-953D93A1F9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29800" y="1571880"/>
                <a:ext cx="12004200" cy="12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41114AF7-7348-B94B-71BC-72D772D715AA}"/>
                  </a:ext>
                </a:extLst>
              </p14:cNvPr>
              <p14:cNvContentPartPr/>
              <p14:nvPr/>
            </p14:nvContentPartPr>
            <p14:xfrm>
              <a:off x="6048240" y="4207080"/>
              <a:ext cx="5426280" cy="954936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41114AF7-7348-B94B-71BC-72D772D715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30240" y="4189440"/>
                <a:ext cx="5461920" cy="9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7D983974-523A-FEF8-CFFC-836AC524EB36}"/>
                  </a:ext>
                </a:extLst>
              </p14:cNvPr>
              <p14:cNvContentPartPr/>
              <p14:nvPr/>
            </p14:nvContentPartPr>
            <p14:xfrm>
              <a:off x="17843280" y="13756440"/>
              <a:ext cx="4680" cy="504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7D983974-523A-FEF8-CFFC-836AC524EB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25640" y="13738440"/>
                <a:ext cx="40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4A81D94A-C887-BB3A-00BB-39D7ED7EF54F}"/>
                  </a:ext>
                </a:extLst>
              </p14:cNvPr>
              <p14:cNvContentPartPr/>
              <p14:nvPr/>
            </p14:nvContentPartPr>
            <p14:xfrm>
              <a:off x="17923200" y="13857960"/>
              <a:ext cx="2597040" cy="196992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4A81D94A-C887-BB3A-00BB-39D7ED7EF5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05560" y="13839960"/>
                <a:ext cx="2632680" cy="20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e 93">
            <a:extLst>
              <a:ext uri="{FF2B5EF4-FFF2-40B4-BE49-F238E27FC236}">
                <a16:creationId xmlns:a16="http://schemas.microsoft.com/office/drawing/2014/main" id="{CB61CF7D-3C56-B422-4777-F0E3BBA44FA8}"/>
              </a:ext>
            </a:extLst>
          </p:cNvPr>
          <p:cNvGrpSpPr/>
          <p:nvPr/>
        </p:nvGrpSpPr>
        <p:grpSpPr>
          <a:xfrm>
            <a:off x="6776880" y="1953480"/>
            <a:ext cx="20505240" cy="13593600"/>
            <a:chOff x="6776880" y="1953480"/>
            <a:chExt cx="20505240" cy="13593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7DF374E1-1399-DF91-98F9-C41865EF0C22}"/>
                    </a:ext>
                  </a:extLst>
                </p14:cNvPr>
                <p14:cNvContentPartPr/>
                <p14:nvPr/>
              </p14:nvContentPartPr>
              <p14:xfrm>
                <a:off x="14211240" y="2401320"/>
                <a:ext cx="554040" cy="3744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7DF374E1-1399-DF91-98F9-C41865EF0C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193240" y="2383680"/>
                  <a:ext cx="589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E062B7BB-4516-83DA-1A39-49B5DC7D74BE}"/>
                    </a:ext>
                  </a:extLst>
                </p14:cNvPr>
                <p14:cNvContentPartPr/>
                <p14:nvPr/>
              </p14:nvContentPartPr>
              <p14:xfrm>
                <a:off x="11807880" y="2558280"/>
                <a:ext cx="3404880" cy="12384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E062B7BB-4516-83DA-1A39-49B5DC7D74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90240" y="2540640"/>
                  <a:ext cx="344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F01B9FB7-2421-66EE-C342-19645331973D}"/>
                    </a:ext>
                  </a:extLst>
                </p14:cNvPr>
                <p14:cNvContentPartPr/>
                <p14:nvPr/>
              </p14:nvContentPartPr>
              <p14:xfrm>
                <a:off x="11624640" y="2665200"/>
                <a:ext cx="164160" cy="141696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F01B9FB7-2421-66EE-C342-1964533197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07000" y="2647560"/>
                  <a:ext cx="19980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0C415E34-FD95-6DF4-90CB-664B0A2BD491}"/>
                    </a:ext>
                  </a:extLst>
                </p14:cNvPr>
                <p14:cNvContentPartPr/>
                <p14:nvPr/>
              </p14:nvContentPartPr>
              <p14:xfrm>
                <a:off x="11325480" y="3967680"/>
                <a:ext cx="41760" cy="5832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0C415E34-FD95-6DF4-90CB-664B0A2BD4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07840" y="3949680"/>
                  <a:ext cx="7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14A098BC-9678-079C-330C-367C7E34E79B}"/>
                    </a:ext>
                  </a:extLst>
                </p14:cNvPr>
                <p14:cNvContentPartPr/>
                <p14:nvPr/>
              </p14:nvContentPartPr>
              <p14:xfrm>
                <a:off x="14705520" y="2808120"/>
                <a:ext cx="3379320" cy="1076436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14A098BC-9678-079C-330C-367C7E34E7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87520" y="2790120"/>
                  <a:ext cx="3414960" cy="108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0C558BD5-05D3-A02E-B83E-18AB60353E70}"/>
                    </a:ext>
                  </a:extLst>
                </p14:cNvPr>
                <p14:cNvContentPartPr/>
                <p14:nvPr/>
              </p14:nvContentPartPr>
              <p14:xfrm>
                <a:off x="11107320" y="4868400"/>
                <a:ext cx="4240080" cy="28728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0C558BD5-05D3-A02E-B83E-18AB60353E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9320" y="4850400"/>
                  <a:ext cx="4275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EC68FB6C-D93E-0098-7E77-0989ED0B1DF3}"/>
                    </a:ext>
                  </a:extLst>
                </p14:cNvPr>
                <p14:cNvContentPartPr/>
                <p14:nvPr/>
              </p14:nvContentPartPr>
              <p14:xfrm>
                <a:off x="10550400" y="6588480"/>
                <a:ext cx="5179320" cy="21276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EC68FB6C-D93E-0098-7E77-0989ED0B1D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32760" y="6570840"/>
                  <a:ext cx="5214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1D44B36B-4393-1336-A828-7A2BAE8E0AE3}"/>
                    </a:ext>
                  </a:extLst>
                </p14:cNvPr>
                <p14:cNvContentPartPr/>
                <p14:nvPr/>
              </p14:nvContentPartPr>
              <p14:xfrm>
                <a:off x="9870360" y="8279400"/>
                <a:ext cx="5470920" cy="17244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1D44B36B-4393-1336-A828-7A2BAE8E0A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52720" y="8261760"/>
                  <a:ext cx="550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E6403524-3E77-6BD2-9B09-C54E52A00645}"/>
                    </a:ext>
                  </a:extLst>
                </p14:cNvPr>
                <p14:cNvContentPartPr/>
                <p14:nvPr/>
              </p14:nvContentPartPr>
              <p14:xfrm>
                <a:off x="7784160" y="10180560"/>
                <a:ext cx="7843680" cy="18468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E6403524-3E77-6BD2-9B09-C54E52A006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6160" y="10162560"/>
                  <a:ext cx="787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279A7E96-7D7E-3D29-74F7-ABBDD7824DFC}"/>
                    </a:ext>
                  </a:extLst>
                </p14:cNvPr>
                <p14:cNvContentPartPr/>
                <p14:nvPr/>
              </p14:nvContentPartPr>
              <p14:xfrm>
                <a:off x="7485720" y="11769240"/>
                <a:ext cx="9036000" cy="9133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279A7E96-7D7E-3D29-74F7-ABBDD7824D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080" y="11751240"/>
                  <a:ext cx="907164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5D36E580-0698-A7A3-A4C8-4860544CD3FC}"/>
                    </a:ext>
                  </a:extLst>
                </p14:cNvPr>
                <p14:cNvContentPartPr/>
                <p14:nvPr/>
              </p14:nvContentPartPr>
              <p14:xfrm>
                <a:off x="6776880" y="13440000"/>
                <a:ext cx="11058120" cy="43308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5D36E580-0698-A7A3-A4C8-4860544CD3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8880" y="13422000"/>
                  <a:ext cx="110937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F3B98C68-84F0-498A-1FE2-F2FBAB9D28F6}"/>
                    </a:ext>
                  </a:extLst>
                </p14:cNvPr>
                <p14:cNvContentPartPr/>
                <p14:nvPr/>
              </p14:nvContentPartPr>
              <p14:xfrm>
                <a:off x="14813520" y="1953480"/>
                <a:ext cx="12468600" cy="13593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F3B98C68-84F0-498A-1FE2-F2FBAB9D28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95520" y="1935840"/>
                  <a:ext cx="12504240" cy="136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D90A80F5-496E-F7E1-E4A3-C4B8DCB2453C}"/>
                  </a:ext>
                </a:extLst>
              </p14:cNvPr>
              <p14:cNvContentPartPr/>
              <p14:nvPr/>
            </p14:nvContentPartPr>
            <p14:xfrm>
              <a:off x="11661000" y="3235800"/>
              <a:ext cx="3105000" cy="20088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D90A80F5-496E-F7E1-E4A3-C4B8DCB245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643360" y="3218160"/>
                <a:ext cx="314064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56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A743B-A1CF-9355-5C08-57B747170F66}"/>
              </a:ext>
            </a:extLst>
          </p:cNvPr>
          <p:cNvSpPr/>
          <p:nvPr/>
        </p:nvSpPr>
        <p:spPr>
          <a:xfrm>
            <a:off x="-1" y="-32327"/>
            <a:ext cx="28800425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97450EA4-6723-73C3-9259-0EAA8B5409E1}"/>
                  </a:ext>
                </a:extLst>
              </p14:cNvPr>
              <p14:cNvContentPartPr/>
              <p14:nvPr/>
            </p14:nvContentPartPr>
            <p14:xfrm>
              <a:off x="25206575" y="10799762"/>
              <a:ext cx="2039040" cy="17431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97450EA4-6723-73C3-9259-0EAA8B5409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43575" y="10736762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3684093-669A-0E74-6B4B-5D5E643527E0}"/>
                  </a:ext>
                </a:extLst>
              </p14:cNvPr>
              <p14:cNvContentPartPr/>
              <p14:nvPr/>
            </p14:nvContentPartPr>
            <p14:xfrm>
              <a:off x="16516455" y="11073362"/>
              <a:ext cx="734760" cy="5151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3684093-669A-0E74-6B4B-5D5E643527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53455" y="11010722"/>
                <a:ext cx="860400" cy="6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e 55">
            <a:extLst>
              <a:ext uri="{FF2B5EF4-FFF2-40B4-BE49-F238E27FC236}">
                <a16:creationId xmlns:a16="http://schemas.microsoft.com/office/drawing/2014/main" id="{BA850C3E-F507-5229-C4EE-238512861BC4}"/>
              </a:ext>
            </a:extLst>
          </p:cNvPr>
          <p:cNvGrpSpPr/>
          <p:nvPr/>
        </p:nvGrpSpPr>
        <p:grpSpPr>
          <a:xfrm>
            <a:off x="2256855" y="17064155"/>
            <a:ext cx="11031840" cy="2124720"/>
            <a:chOff x="2410347" y="17698636"/>
            <a:chExt cx="11031840" cy="21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0A82D47E-1941-B93E-B1A2-178D2500AE4A}"/>
                    </a:ext>
                  </a:extLst>
                </p14:cNvPr>
                <p14:cNvContentPartPr/>
                <p14:nvPr/>
              </p14:nvContentPartPr>
              <p14:xfrm>
                <a:off x="2721747" y="17903116"/>
                <a:ext cx="213120" cy="192024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0A82D47E-1941-B93E-B1A2-178D2500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59107" y="17840116"/>
                  <a:ext cx="338760" cy="20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346C62F6-4D86-3F4C-C5D6-431E4FFAF7DE}"/>
                    </a:ext>
                  </a:extLst>
                </p14:cNvPr>
                <p14:cNvContentPartPr/>
                <p14:nvPr/>
              </p14:nvContentPartPr>
              <p14:xfrm>
                <a:off x="2410347" y="17818516"/>
                <a:ext cx="2102040" cy="1847880"/>
              </p14:xfrm>
            </p:contentPart>
          </mc:Choice>
          <mc:Fallback xmlns=""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346C62F6-4D86-3F4C-C5D6-431E4FFAF7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47707" y="17755516"/>
                  <a:ext cx="2227680" cy="19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F5670DF1-D0D8-C7DA-DD32-A969E329DD4B}"/>
                    </a:ext>
                  </a:extLst>
                </p14:cNvPr>
                <p14:cNvContentPartPr/>
                <p14:nvPr/>
              </p14:nvContentPartPr>
              <p14:xfrm>
                <a:off x="4779147" y="17841916"/>
                <a:ext cx="1164600" cy="179172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F5670DF1-D0D8-C7DA-DD32-A969E329DD4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6147" y="17778916"/>
                  <a:ext cx="1290240" cy="19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931E6C46-1D36-C027-B3A1-EEB381C2A4E0}"/>
                    </a:ext>
                  </a:extLst>
                </p14:cNvPr>
                <p14:cNvContentPartPr/>
                <p14:nvPr/>
              </p14:nvContentPartPr>
              <p14:xfrm>
                <a:off x="6168387" y="17949196"/>
                <a:ext cx="1214280" cy="2815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931E6C46-1D36-C027-B3A1-EEB381C2A4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5747" y="17886196"/>
                  <a:ext cx="1339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9674CAC7-F31D-80FE-5F9E-C501CCC3FB25}"/>
                    </a:ext>
                  </a:extLst>
                </p14:cNvPr>
                <p14:cNvContentPartPr/>
                <p14:nvPr/>
              </p14:nvContentPartPr>
              <p14:xfrm>
                <a:off x="6741867" y="18063316"/>
                <a:ext cx="100080" cy="147024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9674CAC7-F31D-80FE-5F9E-C501CCC3FB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78867" y="18000676"/>
                  <a:ext cx="22572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200251AE-0110-884E-7B81-4ABA3EC29611}"/>
                    </a:ext>
                  </a:extLst>
                </p14:cNvPr>
                <p14:cNvContentPartPr/>
                <p14:nvPr/>
              </p14:nvContentPartPr>
              <p14:xfrm>
                <a:off x="6365667" y="19202356"/>
                <a:ext cx="1724400" cy="39420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200251AE-0110-884E-7B81-4ABA3EC296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02667" y="19139356"/>
                  <a:ext cx="18500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Encre 50">
                  <a:extLst>
                    <a:ext uri="{FF2B5EF4-FFF2-40B4-BE49-F238E27FC236}">
                      <a16:creationId xmlns:a16="http://schemas.microsoft.com/office/drawing/2014/main" id="{B75BC5FE-E817-7E71-F14B-A3319E4F55CC}"/>
                    </a:ext>
                  </a:extLst>
                </p14:cNvPr>
                <p14:cNvContentPartPr/>
                <p14:nvPr/>
              </p14:nvContentPartPr>
              <p14:xfrm>
                <a:off x="7960107" y="17720236"/>
                <a:ext cx="1646640" cy="163080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B75BC5FE-E817-7E71-F14B-A3319E4F55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97467" y="17657236"/>
                  <a:ext cx="17722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2CEE8FF4-7E5D-ABF7-C2EA-FECD67F20DB4}"/>
                    </a:ext>
                  </a:extLst>
                </p14:cNvPr>
                <p14:cNvContentPartPr/>
                <p14:nvPr/>
              </p14:nvContentPartPr>
              <p14:xfrm>
                <a:off x="9910587" y="17698636"/>
                <a:ext cx="1234440" cy="1186200"/>
              </p14:xfrm>
            </p:contentPart>
          </mc:Choice>
          <mc:Fallback xmlns=""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2CEE8FF4-7E5D-ABF7-C2EA-FECD67F20D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47587" y="17635636"/>
                  <a:ext cx="136008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63993CA6-02AD-2C8E-BDD1-8F439268E21E}"/>
                    </a:ext>
                  </a:extLst>
                </p14:cNvPr>
                <p14:cNvContentPartPr/>
                <p14:nvPr/>
              </p14:nvContentPartPr>
              <p14:xfrm>
                <a:off x="10000587" y="18345556"/>
                <a:ext cx="706320" cy="8028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63993CA6-02AD-2C8E-BDD1-8F439268E2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7947" y="18282556"/>
                  <a:ext cx="83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C7C0DAA4-4F99-372B-9A71-285A532F1ED9}"/>
                    </a:ext>
                  </a:extLst>
                </p14:cNvPr>
                <p14:cNvContentPartPr/>
                <p14:nvPr/>
              </p14:nvContentPartPr>
              <p14:xfrm>
                <a:off x="9831027" y="18904276"/>
                <a:ext cx="1523160" cy="12384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C7C0DAA4-4F99-372B-9A71-285A532F1E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68027" y="18841636"/>
                  <a:ext cx="164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8466BBE2-C09B-012E-FDB2-41B36C7B079A}"/>
                    </a:ext>
                  </a:extLst>
                </p14:cNvPr>
                <p14:cNvContentPartPr/>
                <p14:nvPr/>
              </p14:nvContentPartPr>
              <p14:xfrm>
                <a:off x="11776467" y="17751196"/>
                <a:ext cx="1665720" cy="168588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8466BBE2-C09B-012E-FDB2-41B36C7B07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13827" y="17688556"/>
                  <a:ext cx="1791360" cy="181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429BC1D-E2CC-CABD-B0FB-029FA1F79855}"/>
              </a:ext>
            </a:extLst>
          </p:cNvPr>
          <p:cNvGrpSpPr/>
          <p:nvPr/>
        </p:nvGrpSpPr>
        <p:grpSpPr>
          <a:xfrm>
            <a:off x="9847095" y="11991002"/>
            <a:ext cx="16570440" cy="2430554"/>
            <a:chOff x="9847095" y="11991002"/>
            <a:chExt cx="16570440" cy="24305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FE4EF65F-B05D-0FD2-CFB7-D2B308E18981}"/>
                    </a:ext>
                  </a:extLst>
                </p14:cNvPr>
                <p14:cNvContentPartPr/>
                <p14:nvPr/>
              </p14:nvContentPartPr>
              <p14:xfrm>
                <a:off x="9847095" y="12530642"/>
                <a:ext cx="2358000" cy="42480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FE4EF65F-B05D-0FD2-CFB7-D2B308E189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84455" y="12468002"/>
                  <a:ext cx="24836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C510D3C5-69AA-4EF3-4DDC-705D152BA8D7}"/>
                    </a:ext>
                  </a:extLst>
                </p14:cNvPr>
                <p14:cNvContentPartPr/>
                <p14:nvPr/>
              </p14:nvContentPartPr>
              <p14:xfrm>
                <a:off x="11225535" y="12618122"/>
                <a:ext cx="473400" cy="149652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C510D3C5-69AA-4EF3-4DDC-705D152BA8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62535" y="12555122"/>
                  <a:ext cx="59904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5CE3A56D-CB5B-A075-5213-7351079F542A}"/>
                    </a:ext>
                  </a:extLst>
                </p14:cNvPr>
                <p14:cNvContentPartPr/>
                <p14:nvPr/>
              </p14:nvContentPartPr>
              <p14:xfrm>
                <a:off x="12859935" y="12460442"/>
                <a:ext cx="1487880" cy="15429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5CE3A56D-CB5B-A075-5213-7351079F54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97295" y="12397802"/>
                  <a:ext cx="1613520" cy="16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E1306DD7-C76D-DB65-3B37-3BBB7850D947}"/>
                    </a:ext>
                  </a:extLst>
                </p14:cNvPr>
                <p14:cNvContentPartPr/>
                <p14:nvPr/>
              </p14:nvContentPartPr>
              <p14:xfrm>
                <a:off x="14618535" y="12326522"/>
                <a:ext cx="1162800" cy="22356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E1306DD7-C76D-DB65-3B37-3BBB7850D9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55895" y="12263522"/>
                  <a:ext cx="1288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24D1161-4CD6-CF60-4450-4F54B2910D3C}"/>
                    </a:ext>
                  </a:extLst>
                </p14:cNvPr>
                <p14:cNvContentPartPr/>
                <p14:nvPr/>
              </p14:nvContentPartPr>
              <p14:xfrm>
                <a:off x="14979975" y="12597962"/>
                <a:ext cx="210240" cy="121752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24D1161-4CD6-CF60-4450-4F54B2910D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916975" y="12534962"/>
                  <a:ext cx="33588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430F3DE5-34D4-B13F-B817-0B3B3F5D4EC5}"/>
                    </a:ext>
                  </a:extLst>
                </p14:cNvPr>
                <p14:cNvContentPartPr/>
                <p14:nvPr/>
              </p14:nvContentPartPr>
              <p14:xfrm>
                <a:off x="16085175" y="12608762"/>
                <a:ext cx="159480" cy="116496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430F3DE5-34D4-B13F-B817-0B3B3F5D4E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022535" y="12546122"/>
                  <a:ext cx="2851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9806F56C-34FF-E4F0-B7D3-24D2A1B06B9D}"/>
                    </a:ext>
                  </a:extLst>
                </p14:cNvPr>
                <p14:cNvContentPartPr/>
                <p14:nvPr/>
              </p14:nvContentPartPr>
              <p14:xfrm>
                <a:off x="16098495" y="12644762"/>
                <a:ext cx="843840" cy="43236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9806F56C-34FF-E4F0-B7D3-24D2A1B06B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5495" y="12582122"/>
                  <a:ext cx="9694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716F594E-DA95-CEAF-97EF-CE3DF08CB964}"/>
                    </a:ext>
                  </a:extLst>
                </p14:cNvPr>
                <p14:cNvContentPartPr/>
                <p14:nvPr/>
              </p14:nvContentPartPr>
              <p14:xfrm>
                <a:off x="15939375" y="13070642"/>
                <a:ext cx="1063800" cy="2905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716F594E-DA95-CEAF-97EF-CE3DF08CB9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76735" y="13007642"/>
                  <a:ext cx="1189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31BAD50A-9E44-8872-F74A-F29C309CD706}"/>
                    </a:ext>
                  </a:extLst>
                </p14:cNvPr>
                <p14:cNvContentPartPr/>
                <p14:nvPr/>
              </p14:nvContentPartPr>
              <p14:xfrm>
                <a:off x="16065375" y="13540082"/>
                <a:ext cx="1368360" cy="3279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31BAD50A-9E44-8872-F74A-F29C309CD7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002375" y="13477442"/>
                  <a:ext cx="1494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07A6EB47-6D8C-4163-1B5F-449CB3950B48}"/>
                    </a:ext>
                  </a:extLst>
                </p14:cNvPr>
                <p14:cNvContentPartPr/>
                <p14:nvPr/>
              </p14:nvContentPartPr>
              <p14:xfrm>
                <a:off x="17687895" y="12480962"/>
                <a:ext cx="1717920" cy="136116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07A6EB47-6D8C-4163-1B5F-449CB3950B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625255" y="12418322"/>
                  <a:ext cx="1843560" cy="14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FA46B841-1BA3-BE43-6A50-5A1CA8945D9E}"/>
                    </a:ext>
                  </a:extLst>
                </p14:cNvPr>
                <p14:cNvContentPartPr/>
                <p14:nvPr/>
              </p14:nvContentPartPr>
              <p14:xfrm>
                <a:off x="19638735" y="12471242"/>
                <a:ext cx="366120" cy="106416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FA46B841-1BA3-BE43-6A50-5A1CA8945D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576095" y="12408602"/>
                  <a:ext cx="49176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650860AD-4FB6-E166-AE86-E19F13AACCE0}"/>
                    </a:ext>
                  </a:extLst>
                </p14:cNvPr>
                <p14:cNvContentPartPr/>
                <p14:nvPr/>
              </p14:nvContentPartPr>
              <p14:xfrm>
                <a:off x="18925215" y="11991002"/>
                <a:ext cx="1485360" cy="44172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650860AD-4FB6-E166-AE86-E19F13AACCE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862575" y="11928002"/>
                  <a:ext cx="16110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DE825D2C-B4E3-463B-D4A3-B6AB1C69D536}"/>
                    </a:ext>
                  </a:extLst>
                </p14:cNvPr>
                <p14:cNvContentPartPr/>
                <p14:nvPr/>
              </p14:nvContentPartPr>
              <p14:xfrm>
                <a:off x="19914135" y="13455842"/>
                <a:ext cx="752400" cy="42912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DE825D2C-B4E3-463B-D4A3-B6AB1C69D5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851495" y="13393202"/>
                  <a:ext cx="8780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34BFC86A-0C4A-B600-D832-765B3C55BFD2}"/>
                    </a:ext>
                  </a:extLst>
                </p14:cNvPr>
                <p14:cNvContentPartPr/>
                <p14:nvPr/>
              </p14:nvContentPartPr>
              <p14:xfrm>
                <a:off x="20702175" y="12325802"/>
                <a:ext cx="1173960" cy="123012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34BFC86A-0C4A-B600-D832-765B3C55BFD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639535" y="12263162"/>
                  <a:ext cx="129960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D183FBF3-4FDB-C908-8F38-6E7ED5803082}"/>
                    </a:ext>
                  </a:extLst>
                </p14:cNvPr>
                <p14:cNvContentPartPr/>
                <p14:nvPr/>
              </p14:nvContentPartPr>
              <p14:xfrm>
                <a:off x="20655735" y="13083242"/>
                <a:ext cx="1050120" cy="243360"/>
              </p14:xfrm>
            </p:contentPart>
          </mc:Choice>
          <mc:Fallback xmlns=""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D183FBF3-4FDB-C908-8F38-6E7ED58030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592735" y="13020242"/>
                  <a:ext cx="1175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E9FD3FE7-6294-8087-2E84-39877270A9A7}"/>
                    </a:ext>
                  </a:extLst>
                </p14:cNvPr>
                <p14:cNvContentPartPr/>
                <p14:nvPr/>
              </p14:nvContentPartPr>
              <p14:xfrm>
                <a:off x="20688135" y="13482482"/>
                <a:ext cx="1236240" cy="27288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E9FD3FE7-6294-8087-2E84-39877270A9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25135" y="13419842"/>
                  <a:ext cx="1361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9A9E903F-3B6D-DB93-CB0A-110A8BCFC634}"/>
                    </a:ext>
                  </a:extLst>
                </p14:cNvPr>
                <p14:cNvContentPartPr/>
                <p14:nvPr/>
              </p14:nvContentPartPr>
              <p14:xfrm>
                <a:off x="22412895" y="12407882"/>
                <a:ext cx="1439640" cy="165672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9A9E903F-3B6D-DB93-CB0A-110A8BCFC63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349895" y="12345242"/>
                  <a:ext cx="1565280" cy="17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87729515-38D1-106A-01BF-947E8ED30A91}"/>
                    </a:ext>
                  </a:extLst>
                </p14:cNvPr>
                <p14:cNvContentPartPr/>
                <p14:nvPr/>
              </p14:nvContentPartPr>
              <p14:xfrm>
                <a:off x="24374895" y="12185042"/>
                <a:ext cx="2042640" cy="176472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87729515-38D1-106A-01BF-947E8ED30A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312255" y="12122042"/>
                  <a:ext cx="2168280" cy="18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CF5BF916-ECF1-D93F-CCF5-CE56EB34499A}"/>
                    </a:ext>
                  </a:extLst>
                </p14:cNvPr>
                <p14:cNvContentPartPr/>
                <p14:nvPr/>
              </p14:nvContentPartPr>
              <p14:xfrm>
                <a:off x="10283547" y="13991356"/>
                <a:ext cx="2145600" cy="43020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CF5BF916-ECF1-D93F-CCF5-CE56EB34499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20907" y="13928356"/>
                  <a:ext cx="227124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F18F587C-1DF1-4D07-6303-DD37D18F28B7}"/>
              </a:ext>
            </a:extLst>
          </p:cNvPr>
          <p:cNvGrpSpPr/>
          <p:nvPr/>
        </p:nvGrpSpPr>
        <p:grpSpPr>
          <a:xfrm>
            <a:off x="10260147" y="15072076"/>
            <a:ext cx="2281320" cy="1097280"/>
            <a:chOff x="10260147" y="15072076"/>
            <a:chExt cx="2281320" cy="10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FDC7E983-38D2-5652-DD01-14C36CF7C968}"/>
                    </a:ext>
                  </a:extLst>
                </p14:cNvPr>
                <p14:cNvContentPartPr/>
                <p14:nvPr/>
              </p14:nvContentPartPr>
              <p14:xfrm>
                <a:off x="10416027" y="15432796"/>
                <a:ext cx="130680" cy="70848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FDC7E983-38D2-5652-DD01-14C36CF7C96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53387" y="15369796"/>
                  <a:ext cx="25632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64424B25-CA4D-236E-360E-244422BABBDF}"/>
                    </a:ext>
                  </a:extLst>
                </p14:cNvPr>
                <p14:cNvContentPartPr/>
                <p14:nvPr/>
              </p14:nvContentPartPr>
              <p14:xfrm>
                <a:off x="10260147" y="15369796"/>
                <a:ext cx="651240" cy="799560"/>
              </p14:xfrm>
            </p:contentPart>
          </mc:Choice>
          <mc:Fallback xmlns=""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64424B25-CA4D-236E-360E-244422BABB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97147" y="15307156"/>
                  <a:ext cx="77688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DCF015B2-5FF6-FC97-A40A-2949BF38629F}"/>
                    </a:ext>
                  </a:extLst>
                </p14:cNvPr>
                <p14:cNvContentPartPr/>
                <p14:nvPr/>
              </p14:nvContentPartPr>
              <p14:xfrm>
                <a:off x="11021547" y="15257836"/>
                <a:ext cx="526320" cy="523080"/>
              </p14:xfrm>
            </p:contentPart>
          </mc:Choice>
          <mc:Fallback xmlns=""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DCF015B2-5FF6-FC97-A40A-2949BF3862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8547" y="15194836"/>
                  <a:ext cx="6519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2236BB48-4E96-AC16-B121-BC09841D6B53}"/>
                    </a:ext>
                  </a:extLst>
                </p14:cNvPr>
                <p14:cNvContentPartPr/>
                <p14:nvPr/>
              </p14:nvContentPartPr>
              <p14:xfrm>
                <a:off x="11202627" y="15523156"/>
                <a:ext cx="311760" cy="29880"/>
              </p14:xfrm>
            </p:contentPart>
          </mc:Choice>
          <mc:Fallback xmlns=""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2236BB48-4E96-AC16-B121-BC09841D6B5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39987" y="15460516"/>
                  <a:ext cx="43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AF6D01A2-88DB-4413-9C46-3CF7D0C4BCF2}"/>
                    </a:ext>
                  </a:extLst>
                </p14:cNvPr>
                <p14:cNvContentPartPr/>
                <p14:nvPr/>
              </p14:nvContentPartPr>
              <p14:xfrm>
                <a:off x="11216667" y="15718276"/>
                <a:ext cx="626040" cy="134640"/>
              </p14:xfrm>
            </p:contentPart>
          </mc:Choice>
          <mc:Fallback xmlns=""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AF6D01A2-88DB-4413-9C46-3CF7D0C4BC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53667" y="15655636"/>
                  <a:ext cx="751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8E58C4EB-61AC-BEA4-6254-E3CC50674AE6}"/>
                    </a:ext>
                  </a:extLst>
                </p14:cNvPr>
                <p14:cNvContentPartPr/>
                <p14:nvPr/>
              </p14:nvContentPartPr>
              <p14:xfrm>
                <a:off x="12085347" y="15072076"/>
                <a:ext cx="456120" cy="643320"/>
              </p14:xfrm>
            </p:contentPart>
          </mc:Choice>
          <mc:Fallback xmlns=""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8E58C4EB-61AC-BEA4-6254-E3CC50674AE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022707" y="15009436"/>
                  <a:ext cx="581760" cy="76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FC8CF100-9EE9-F819-EDC6-D93FBFC048FB}"/>
                  </a:ext>
                </a:extLst>
              </p14:cNvPr>
              <p14:cNvContentPartPr/>
              <p14:nvPr/>
            </p14:nvContentPartPr>
            <p14:xfrm>
              <a:off x="4908387" y="7604956"/>
              <a:ext cx="8923320" cy="7932600"/>
            </p14:xfrm>
          </p:contentPart>
        </mc:Choice>
        <mc:Fallback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FC8CF100-9EE9-F819-EDC6-D93FBFC048F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899387" y="7595956"/>
                <a:ext cx="8940960" cy="79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F2EF4DDF-D0CD-F45A-25FA-EA18710FA97B}"/>
                  </a:ext>
                </a:extLst>
              </p14:cNvPr>
              <p14:cNvContentPartPr/>
              <p14:nvPr/>
            </p14:nvContentPartPr>
            <p14:xfrm>
              <a:off x="15368187" y="7881436"/>
              <a:ext cx="4205160" cy="2925720"/>
            </p14:xfrm>
          </p:contentPart>
        </mc:Choice>
        <mc:Fallback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F2EF4DDF-D0CD-F45A-25FA-EA18710FA97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359187" y="7872436"/>
                <a:ext cx="4222800" cy="29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14:cNvPr>
              <p14:cNvContentPartPr/>
              <p14:nvPr/>
            </p14:nvContentPartPr>
            <p14:xfrm>
              <a:off x="2653707" y="5737636"/>
              <a:ext cx="360" cy="360"/>
            </p14:xfrm>
          </p:contentPart>
        </mc:Choice>
        <mc:Fallback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44707" y="57286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17683D14-FA17-2057-8F45-AA6EE788C7B3}"/>
              </a:ext>
            </a:extLst>
          </p:cNvPr>
          <p:cNvGrpSpPr/>
          <p:nvPr/>
        </p:nvGrpSpPr>
        <p:grpSpPr>
          <a:xfrm>
            <a:off x="6594987" y="14489236"/>
            <a:ext cx="3545280" cy="224640"/>
            <a:chOff x="6594987" y="14489236"/>
            <a:chExt cx="35452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3" name="Encre 132">
                  <a:extLst>
                    <a:ext uri="{FF2B5EF4-FFF2-40B4-BE49-F238E27FC236}">
                      <a16:creationId xmlns:a16="http://schemas.microsoft.com/office/drawing/2014/main" id="{0E8CF2BE-EAB8-855A-6470-DC6B20680D93}"/>
                    </a:ext>
                  </a:extLst>
                </p14:cNvPr>
                <p14:cNvContentPartPr/>
                <p14:nvPr/>
              </p14:nvContentPartPr>
              <p14:xfrm>
                <a:off x="7631067" y="14515516"/>
                <a:ext cx="2449800" cy="198360"/>
              </p14:xfrm>
            </p:contentPart>
          </mc:Choice>
          <mc:Fallback xmlns="">
            <p:pic>
              <p:nvPicPr>
                <p:cNvPr id="133" name="Encre 132">
                  <a:extLst>
                    <a:ext uri="{FF2B5EF4-FFF2-40B4-BE49-F238E27FC236}">
                      <a16:creationId xmlns:a16="http://schemas.microsoft.com/office/drawing/2014/main" id="{0E8CF2BE-EAB8-855A-6470-DC6B20680D9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2067" y="14506516"/>
                  <a:ext cx="2467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4" name="Encre 133">
                  <a:extLst>
                    <a:ext uri="{FF2B5EF4-FFF2-40B4-BE49-F238E27FC236}">
                      <a16:creationId xmlns:a16="http://schemas.microsoft.com/office/drawing/2014/main" id="{8A7C4285-825D-DA73-62B6-BDB4AC2CADD0}"/>
                    </a:ext>
                  </a:extLst>
                </p14:cNvPr>
                <p14:cNvContentPartPr/>
                <p14:nvPr/>
              </p14:nvContentPartPr>
              <p14:xfrm>
                <a:off x="6594987" y="14489236"/>
                <a:ext cx="3545280" cy="185760"/>
              </p14:xfrm>
            </p:contentPart>
          </mc:Choice>
          <mc:Fallback xmlns="">
            <p:pic>
              <p:nvPicPr>
                <p:cNvPr id="134" name="Encre 133">
                  <a:extLst>
                    <a:ext uri="{FF2B5EF4-FFF2-40B4-BE49-F238E27FC236}">
                      <a16:creationId xmlns:a16="http://schemas.microsoft.com/office/drawing/2014/main" id="{8A7C4285-825D-DA73-62B6-BDB4AC2CADD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86347" y="14480236"/>
                  <a:ext cx="35629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16" name="Encre 215">
                <a:extLst>
                  <a:ext uri="{FF2B5EF4-FFF2-40B4-BE49-F238E27FC236}">
                    <a16:creationId xmlns:a16="http://schemas.microsoft.com/office/drawing/2014/main" id="{7718A224-EA42-DD49-BA1C-94F6844BAA8F}"/>
                  </a:ext>
                </a:extLst>
              </p14:cNvPr>
              <p14:cNvContentPartPr/>
              <p14:nvPr/>
            </p14:nvContentPartPr>
            <p14:xfrm>
              <a:off x="11377227" y="6470956"/>
              <a:ext cx="17640" cy="18720"/>
            </p14:xfrm>
          </p:contentPart>
        </mc:Choice>
        <mc:Fallback>
          <p:pic>
            <p:nvPicPr>
              <p:cNvPr id="216" name="Encre 215">
                <a:extLst>
                  <a:ext uri="{FF2B5EF4-FFF2-40B4-BE49-F238E27FC236}">
                    <a16:creationId xmlns:a16="http://schemas.microsoft.com/office/drawing/2014/main" id="{7718A224-EA42-DD49-BA1C-94F6844BAA8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368227" y="6461956"/>
                <a:ext cx="35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20" name="Encre 219">
                <a:extLst>
                  <a:ext uri="{FF2B5EF4-FFF2-40B4-BE49-F238E27FC236}">
                    <a16:creationId xmlns:a16="http://schemas.microsoft.com/office/drawing/2014/main" id="{8166827F-0979-22D6-53EF-CE5B2F6EFD76}"/>
                  </a:ext>
                </a:extLst>
              </p14:cNvPr>
              <p14:cNvContentPartPr/>
              <p14:nvPr/>
            </p14:nvContentPartPr>
            <p14:xfrm>
              <a:off x="11314587" y="6405436"/>
              <a:ext cx="1331640" cy="1888920"/>
            </p14:xfrm>
          </p:contentPart>
        </mc:Choice>
        <mc:Fallback>
          <p:pic>
            <p:nvPicPr>
              <p:cNvPr id="220" name="Encre 219">
                <a:extLst>
                  <a:ext uri="{FF2B5EF4-FFF2-40B4-BE49-F238E27FC236}">
                    <a16:creationId xmlns:a16="http://schemas.microsoft.com/office/drawing/2014/main" id="{8166827F-0979-22D6-53EF-CE5B2F6EFD7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305587" y="6396436"/>
                <a:ext cx="1349280" cy="19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082BA730-9BD2-4A95-0757-AA501884FC84}"/>
              </a:ext>
            </a:extLst>
          </p:cNvPr>
          <p:cNvGrpSpPr/>
          <p:nvPr/>
        </p:nvGrpSpPr>
        <p:grpSpPr>
          <a:xfrm>
            <a:off x="1741107" y="349876"/>
            <a:ext cx="26017200" cy="11855160"/>
            <a:chOff x="1741107" y="349876"/>
            <a:chExt cx="26017200" cy="118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7458A0C3-C703-CDEF-2C7F-2B7D6C7DD39F}"/>
                    </a:ext>
                  </a:extLst>
                </p14:cNvPr>
                <p14:cNvContentPartPr/>
                <p14:nvPr/>
              </p14:nvContentPartPr>
              <p14:xfrm>
                <a:off x="1741107" y="1234756"/>
                <a:ext cx="9712800" cy="438624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7458A0C3-C703-CDEF-2C7F-2B7D6C7DD3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32107" y="1225756"/>
                  <a:ext cx="9730440" cy="44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07DB088B-E1B7-0D05-8B06-64FB17F6C6F8}"/>
                    </a:ext>
                  </a:extLst>
                </p14:cNvPr>
                <p14:cNvContentPartPr/>
                <p14:nvPr/>
              </p14:nvContentPartPr>
              <p14:xfrm>
                <a:off x="27536547" y="841636"/>
                <a:ext cx="221760" cy="4248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07DB088B-E1B7-0D05-8B06-64FB17F6C6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27907" y="832636"/>
                  <a:ext cx="239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Encre 86">
                  <a:extLst>
                    <a:ext uri="{FF2B5EF4-FFF2-40B4-BE49-F238E27FC236}">
                      <a16:creationId xmlns:a16="http://schemas.microsoft.com/office/drawing/2014/main" id="{CD79A47F-5929-6E1E-B62D-F8C712BCC91C}"/>
                    </a:ext>
                  </a:extLst>
                </p14:cNvPr>
                <p14:cNvContentPartPr/>
                <p14:nvPr/>
              </p14:nvContentPartPr>
              <p14:xfrm>
                <a:off x="15499227" y="1052236"/>
                <a:ext cx="11649240" cy="4855680"/>
              </p14:xfrm>
            </p:contentPart>
          </mc:Choice>
          <mc:Fallback xmlns="">
            <p:pic>
              <p:nvPicPr>
                <p:cNvPr id="87" name="Encre 86">
                  <a:extLst>
                    <a:ext uri="{FF2B5EF4-FFF2-40B4-BE49-F238E27FC236}">
                      <a16:creationId xmlns:a16="http://schemas.microsoft.com/office/drawing/2014/main" id="{CD79A47F-5929-6E1E-B62D-F8C712BCC9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490587" y="1043236"/>
                  <a:ext cx="11666880" cy="48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775D9403-2F5D-5C8A-76D7-A62C039EA72F}"/>
                    </a:ext>
                  </a:extLst>
                </p14:cNvPr>
                <p14:cNvContentPartPr/>
                <p14:nvPr/>
              </p14:nvContentPartPr>
              <p14:xfrm>
                <a:off x="11242947" y="5472316"/>
                <a:ext cx="2022480" cy="71820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775D9403-2F5D-5C8A-76D7-A62C039EA7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34307" y="5463316"/>
                  <a:ext cx="204012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001134A2-2B09-0391-6202-C3D5BE8750AB}"/>
                    </a:ext>
                  </a:extLst>
                </p14:cNvPr>
                <p14:cNvContentPartPr/>
                <p14:nvPr/>
              </p14:nvContentPartPr>
              <p14:xfrm>
                <a:off x="13305747" y="6133636"/>
                <a:ext cx="23760" cy="1116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001134A2-2B09-0391-6202-C3D5BE8750A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3296747" y="6124996"/>
                  <a:ext cx="41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9D6794F2-0048-3D46-CEBE-CA22E1CEF467}"/>
                    </a:ext>
                  </a:extLst>
                </p14:cNvPr>
                <p14:cNvContentPartPr/>
                <p14:nvPr/>
              </p14:nvContentPartPr>
              <p14:xfrm>
                <a:off x="13436787" y="6210316"/>
                <a:ext cx="299880" cy="9540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9D6794F2-0048-3D46-CEBE-CA22E1CEF4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427787" y="6201316"/>
                  <a:ext cx="317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3665C607-7AF5-1F78-0FDE-288ECE201EBF}"/>
                    </a:ext>
                  </a:extLst>
                </p14:cNvPr>
                <p14:cNvContentPartPr/>
                <p14:nvPr/>
              </p14:nvContentPartPr>
              <p14:xfrm>
                <a:off x="14460267" y="5835916"/>
                <a:ext cx="1048680" cy="64008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3665C607-7AF5-1F78-0FDE-288ECE201E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451267" y="5826916"/>
                  <a:ext cx="106632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A16F3702-E595-3535-B501-35B18A96B8CC}"/>
                    </a:ext>
                  </a:extLst>
                </p14:cNvPr>
                <p14:cNvContentPartPr/>
                <p14:nvPr/>
              </p14:nvContentPartPr>
              <p14:xfrm>
                <a:off x="2488467" y="4254796"/>
                <a:ext cx="900720" cy="7670880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A16F3702-E595-3535-B501-35B18A96B8C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479467" y="4246156"/>
                  <a:ext cx="918360" cy="76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9F5FD8C8-06E0-3B55-AC39-2FBC2091201C}"/>
                    </a:ext>
                  </a:extLst>
                </p14:cNvPr>
                <p14:cNvContentPartPr/>
                <p14:nvPr/>
              </p14:nvContentPartPr>
              <p14:xfrm>
                <a:off x="2534187" y="4144636"/>
                <a:ext cx="5247360" cy="806040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9F5FD8C8-06E0-3B55-AC39-2FBC209120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25547" y="4135636"/>
                  <a:ext cx="5265000" cy="80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4" name="Encre 103">
                  <a:extLst>
                    <a:ext uri="{FF2B5EF4-FFF2-40B4-BE49-F238E27FC236}">
                      <a16:creationId xmlns:a16="http://schemas.microsoft.com/office/drawing/2014/main" id="{882CC8FA-C39B-6FE2-DBF1-F0228898D88D}"/>
                    </a:ext>
                  </a:extLst>
                </p14:cNvPr>
                <p14:cNvContentPartPr/>
                <p14:nvPr/>
              </p14:nvContentPartPr>
              <p14:xfrm>
                <a:off x="8772987" y="6116716"/>
                <a:ext cx="53280" cy="89280"/>
              </p14:xfrm>
            </p:contentPart>
          </mc:Choice>
          <mc:Fallback xmlns="">
            <p:pic>
              <p:nvPicPr>
                <p:cNvPr id="104" name="Encre 103">
                  <a:extLst>
                    <a:ext uri="{FF2B5EF4-FFF2-40B4-BE49-F238E27FC236}">
                      <a16:creationId xmlns:a16="http://schemas.microsoft.com/office/drawing/2014/main" id="{882CC8FA-C39B-6FE2-DBF1-F0228898D8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64347" y="6107716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5" name="Encre 104">
                  <a:extLst>
                    <a:ext uri="{FF2B5EF4-FFF2-40B4-BE49-F238E27FC236}">
                      <a16:creationId xmlns:a16="http://schemas.microsoft.com/office/drawing/2014/main" id="{6D8A7F1F-76D5-FF30-0B4F-D4B0D1BC627D}"/>
                    </a:ext>
                  </a:extLst>
                </p14:cNvPr>
                <p14:cNvContentPartPr/>
                <p14:nvPr/>
              </p14:nvContentPartPr>
              <p14:xfrm>
                <a:off x="8948307" y="5798476"/>
                <a:ext cx="2067480" cy="3656880"/>
              </p14:xfrm>
            </p:contentPart>
          </mc:Choice>
          <mc:Fallback xmlns="">
            <p:pic>
              <p:nvPicPr>
                <p:cNvPr id="105" name="Encre 104">
                  <a:extLst>
                    <a:ext uri="{FF2B5EF4-FFF2-40B4-BE49-F238E27FC236}">
                      <a16:creationId xmlns:a16="http://schemas.microsoft.com/office/drawing/2014/main" id="{6D8A7F1F-76D5-FF30-0B4F-D4B0D1BC627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39307" y="5789476"/>
                  <a:ext cx="2085120" cy="36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9F025ED4-DD03-0428-F78A-BDF44F4C462A}"/>
                    </a:ext>
                  </a:extLst>
                </p14:cNvPr>
                <p14:cNvContentPartPr/>
                <p14:nvPr/>
              </p14:nvContentPartPr>
              <p14:xfrm>
                <a:off x="11520867" y="6737716"/>
                <a:ext cx="27000" cy="28440"/>
              </p14:xfrm>
            </p:contentPart>
          </mc:Choice>
          <mc:Fallback xmlns=""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9F025ED4-DD03-0428-F78A-BDF44F4C462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511867" y="6728716"/>
                  <a:ext cx="44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" name="Encre 107">
                  <a:extLst>
                    <a:ext uri="{FF2B5EF4-FFF2-40B4-BE49-F238E27FC236}">
                      <a16:creationId xmlns:a16="http://schemas.microsoft.com/office/drawing/2014/main" id="{05729932-794B-EE9D-8833-5474583504F1}"/>
                    </a:ext>
                  </a:extLst>
                </p14:cNvPr>
                <p14:cNvContentPartPr/>
                <p14:nvPr/>
              </p14:nvContentPartPr>
              <p14:xfrm>
                <a:off x="11163387" y="6728356"/>
                <a:ext cx="3600" cy="1800"/>
              </p14:xfrm>
            </p:contentPart>
          </mc:Choice>
          <mc:Fallback xmlns="">
            <p:pic>
              <p:nvPicPr>
                <p:cNvPr id="108" name="Encre 107">
                  <a:extLst>
                    <a:ext uri="{FF2B5EF4-FFF2-40B4-BE49-F238E27FC236}">
                      <a16:creationId xmlns:a16="http://schemas.microsoft.com/office/drawing/2014/main" id="{05729932-794B-EE9D-8833-5474583504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54747" y="6719356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951601C6-D5D1-CF6C-5922-8306704FAA42}"/>
                    </a:ext>
                  </a:extLst>
                </p14:cNvPr>
                <p14:cNvContentPartPr/>
                <p14:nvPr/>
              </p14:nvContentPartPr>
              <p14:xfrm>
                <a:off x="11154027" y="6622156"/>
                <a:ext cx="34560" cy="3456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951601C6-D5D1-CF6C-5922-8306704FAA4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45387" y="6613516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ACD2833E-FD93-5D25-C1A8-3CB84E0B0EB9}"/>
                    </a:ext>
                  </a:extLst>
                </p14:cNvPr>
                <p14:cNvContentPartPr/>
                <p14:nvPr/>
              </p14:nvContentPartPr>
              <p14:xfrm>
                <a:off x="15187467" y="6547636"/>
                <a:ext cx="607320" cy="86328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ACD2833E-FD93-5D25-C1A8-3CB84E0B0E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178467" y="6538996"/>
                  <a:ext cx="624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8AA9AD35-4415-B0AF-22A1-664419A2A6BE}"/>
                    </a:ext>
                  </a:extLst>
                </p14:cNvPr>
                <p14:cNvContentPartPr/>
                <p14:nvPr/>
              </p14:nvContentPartPr>
              <p14:xfrm>
                <a:off x="16232547" y="6261436"/>
                <a:ext cx="187560" cy="156528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8AA9AD35-4415-B0AF-22A1-664419A2A6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223907" y="6252796"/>
                  <a:ext cx="205200" cy="15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85C99012-FF5C-DBF5-802B-D68B799C518C}"/>
                    </a:ext>
                  </a:extLst>
                </p14:cNvPr>
                <p14:cNvContentPartPr/>
                <p14:nvPr/>
              </p14:nvContentPartPr>
              <p14:xfrm>
                <a:off x="16261707" y="5723596"/>
                <a:ext cx="1472400" cy="63396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85C99012-FF5C-DBF5-802B-D68B799C518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6252707" y="5714596"/>
                  <a:ext cx="14900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8F221466-D08F-2D33-F9B4-BF58FD15CF79}"/>
                    </a:ext>
                  </a:extLst>
                </p14:cNvPr>
                <p14:cNvContentPartPr/>
                <p14:nvPr/>
              </p14:nvContentPartPr>
              <p14:xfrm>
                <a:off x="16529187" y="5617396"/>
                <a:ext cx="1467000" cy="263700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8F221466-D08F-2D33-F9B4-BF58FD15CF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520187" y="5608396"/>
                  <a:ext cx="1484640" cy="26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5FE1FEE1-5EE4-CA8E-5C94-091D38F2EFA8}"/>
                    </a:ext>
                  </a:extLst>
                </p14:cNvPr>
                <p14:cNvContentPartPr/>
                <p14:nvPr/>
              </p14:nvContentPartPr>
              <p14:xfrm>
                <a:off x="18906987" y="5208796"/>
                <a:ext cx="219960" cy="349308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5FE1FEE1-5EE4-CA8E-5C94-091D38F2EF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897987" y="5200156"/>
                  <a:ext cx="237600" cy="35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21" name="Encre 120">
                  <a:extLst>
                    <a:ext uri="{FF2B5EF4-FFF2-40B4-BE49-F238E27FC236}">
                      <a16:creationId xmlns:a16="http://schemas.microsoft.com/office/drawing/2014/main" id="{4A48DDAF-8E09-2EC7-00F9-3144358E1A8D}"/>
                    </a:ext>
                  </a:extLst>
                </p14:cNvPr>
                <p14:cNvContentPartPr/>
                <p14:nvPr/>
              </p14:nvContentPartPr>
              <p14:xfrm>
                <a:off x="19074027" y="4118716"/>
                <a:ext cx="2979000" cy="6048720"/>
              </p14:xfrm>
            </p:contentPart>
          </mc:Choice>
          <mc:Fallback xmlns="">
            <p:pic>
              <p:nvPicPr>
                <p:cNvPr id="121" name="Encre 120">
                  <a:extLst>
                    <a:ext uri="{FF2B5EF4-FFF2-40B4-BE49-F238E27FC236}">
                      <a16:creationId xmlns:a16="http://schemas.microsoft.com/office/drawing/2014/main" id="{4A48DDAF-8E09-2EC7-00F9-3144358E1A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065027" y="4110076"/>
                  <a:ext cx="2996640" cy="60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310FBD14-0E79-5880-2E9D-04E9E810BF3F}"/>
                    </a:ext>
                  </a:extLst>
                </p14:cNvPr>
                <p14:cNvContentPartPr/>
                <p14:nvPr/>
              </p14:nvContentPartPr>
              <p14:xfrm>
                <a:off x="23160027" y="4241116"/>
                <a:ext cx="204840" cy="543024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310FBD14-0E79-5880-2E9D-04E9E810BF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151387" y="4232476"/>
                  <a:ext cx="222480" cy="54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FCA5FF4-530F-2B8E-C794-91366EDAB713}"/>
                    </a:ext>
                  </a:extLst>
                </p14:cNvPr>
                <p14:cNvContentPartPr/>
                <p14:nvPr/>
              </p14:nvContentPartPr>
              <p14:xfrm>
                <a:off x="23163267" y="1690876"/>
                <a:ext cx="4508640" cy="720648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FCA5FF4-530F-2B8E-C794-91366EDAB71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154627" y="1681876"/>
                  <a:ext cx="4526280" cy="72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CBB97894-8744-EC30-B034-C43A26E19C22}"/>
                    </a:ext>
                  </a:extLst>
                </p14:cNvPr>
                <p14:cNvContentPartPr/>
                <p14:nvPr/>
              </p14:nvContentPartPr>
              <p14:xfrm>
                <a:off x="14260467" y="6818716"/>
                <a:ext cx="8280" cy="6444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CBB97894-8744-EC30-B034-C43A26E19C2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51827" y="6810076"/>
                  <a:ext cx="2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6" name="Encre 125">
                  <a:extLst>
                    <a:ext uri="{FF2B5EF4-FFF2-40B4-BE49-F238E27FC236}">
                      <a16:creationId xmlns:a16="http://schemas.microsoft.com/office/drawing/2014/main" id="{642D6AE5-91D9-6719-4806-AB1411A105A8}"/>
                    </a:ext>
                  </a:extLst>
                </p14:cNvPr>
                <p14:cNvContentPartPr/>
                <p14:nvPr/>
              </p14:nvContentPartPr>
              <p14:xfrm>
                <a:off x="13513827" y="7809436"/>
                <a:ext cx="1739520" cy="277920"/>
              </p14:xfrm>
            </p:contentPart>
          </mc:Choice>
          <mc:Fallback xmlns="">
            <p:pic>
              <p:nvPicPr>
                <p:cNvPr id="126" name="Encre 125">
                  <a:extLst>
                    <a:ext uri="{FF2B5EF4-FFF2-40B4-BE49-F238E27FC236}">
                      <a16:creationId xmlns:a16="http://schemas.microsoft.com/office/drawing/2014/main" id="{642D6AE5-91D9-6719-4806-AB1411A105A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504827" y="7800796"/>
                  <a:ext cx="175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7" name="Encre 126">
                  <a:extLst>
                    <a:ext uri="{FF2B5EF4-FFF2-40B4-BE49-F238E27FC236}">
                      <a16:creationId xmlns:a16="http://schemas.microsoft.com/office/drawing/2014/main" id="{25DD1958-BDCC-C922-19B2-18157FE918A8}"/>
                    </a:ext>
                  </a:extLst>
                </p14:cNvPr>
                <p14:cNvContentPartPr/>
                <p14:nvPr/>
              </p14:nvContentPartPr>
              <p14:xfrm>
                <a:off x="13412307" y="8209036"/>
                <a:ext cx="1925280" cy="90720"/>
              </p14:xfrm>
            </p:contentPart>
          </mc:Choice>
          <mc:Fallback xmlns="">
            <p:pic>
              <p:nvPicPr>
                <p:cNvPr id="127" name="Encre 126">
                  <a:extLst>
                    <a:ext uri="{FF2B5EF4-FFF2-40B4-BE49-F238E27FC236}">
                      <a16:creationId xmlns:a16="http://schemas.microsoft.com/office/drawing/2014/main" id="{25DD1958-BDCC-C922-19B2-18157FE918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403307" y="8200036"/>
                  <a:ext cx="1942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8" name="Encre 127">
                  <a:extLst>
                    <a:ext uri="{FF2B5EF4-FFF2-40B4-BE49-F238E27FC236}">
                      <a16:creationId xmlns:a16="http://schemas.microsoft.com/office/drawing/2014/main" id="{7D30AB12-D4E8-A86D-5219-90165F67D441}"/>
                    </a:ext>
                  </a:extLst>
                </p14:cNvPr>
                <p14:cNvContentPartPr/>
                <p14:nvPr/>
              </p14:nvContentPartPr>
              <p14:xfrm>
                <a:off x="13560627" y="8439796"/>
                <a:ext cx="2341800" cy="172080"/>
              </p14:xfrm>
            </p:contentPart>
          </mc:Choice>
          <mc:Fallback xmlns="">
            <p:pic>
              <p:nvPicPr>
                <p:cNvPr id="128" name="Encre 127">
                  <a:extLst>
                    <a:ext uri="{FF2B5EF4-FFF2-40B4-BE49-F238E27FC236}">
                      <a16:creationId xmlns:a16="http://schemas.microsoft.com/office/drawing/2014/main" id="{7D30AB12-D4E8-A86D-5219-90165F67D44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51987" y="8431156"/>
                  <a:ext cx="2359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1D9B1C0C-62D9-89B5-1084-7B365AE2FBAF}"/>
                    </a:ext>
                  </a:extLst>
                </p14:cNvPr>
                <p14:cNvContentPartPr/>
                <p14:nvPr/>
              </p14:nvContentPartPr>
              <p14:xfrm>
                <a:off x="12348507" y="9035956"/>
                <a:ext cx="3296520" cy="313920"/>
              </p14:xfrm>
            </p:contentPart>
          </mc:Choice>
          <mc:Fallback xmlns=""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1D9B1C0C-62D9-89B5-1084-7B365AE2FB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339507" y="9026956"/>
                  <a:ext cx="3314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0" name="Encre 129">
                  <a:extLst>
                    <a:ext uri="{FF2B5EF4-FFF2-40B4-BE49-F238E27FC236}">
                      <a16:creationId xmlns:a16="http://schemas.microsoft.com/office/drawing/2014/main" id="{E541F665-ADE3-C704-8828-4DE276348A11}"/>
                    </a:ext>
                  </a:extLst>
                </p14:cNvPr>
                <p14:cNvContentPartPr/>
                <p14:nvPr/>
              </p14:nvContentPartPr>
              <p14:xfrm>
                <a:off x="13454067" y="10085716"/>
                <a:ext cx="3487680" cy="41040"/>
              </p14:xfrm>
            </p:contentPart>
          </mc:Choice>
          <mc:Fallback xmlns="">
            <p:pic>
              <p:nvPicPr>
                <p:cNvPr id="130" name="Encre 129">
                  <a:extLst>
                    <a:ext uri="{FF2B5EF4-FFF2-40B4-BE49-F238E27FC236}">
                      <a16:creationId xmlns:a16="http://schemas.microsoft.com/office/drawing/2014/main" id="{E541F665-ADE3-C704-8828-4DE276348A1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445067" y="10077076"/>
                  <a:ext cx="3505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A4DE9FF6-7BEF-5653-A666-28C4BBAED6F0}"/>
                    </a:ext>
                  </a:extLst>
                </p14:cNvPr>
                <p14:cNvContentPartPr/>
                <p14:nvPr/>
              </p14:nvContentPartPr>
              <p14:xfrm>
                <a:off x="10615827" y="11140516"/>
                <a:ext cx="4653000" cy="29700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A4DE9FF6-7BEF-5653-A666-28C4BBAED6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06827" y="11131876"/>
                  <a:ext cx="4670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8" name="Encre 177">
                  <a:extLst>
                    <a:ext uri="{FF2B5EF4-FFF2-40B4-BE49-F238E27FC236}">
                      <a16:creationId xmlns:a16="http://schemas.microsoft.com/office/drawing/2014/main" id="{FDF0AC4F-3EAC-E2C6-89D9-85028E383C29}"/>
                    </a:ext>
                  </a:extLst>
                </p14:cNvPr>
                <p14:cNvContentPartPr/>
                <p14:nvPr/>
              </p14:nvContentPartPr>
              <p14:xfrm>
                <a:off x="14971467" y="6149836"/>
                <a:ext cx="133560" cy="508680"/>
              </p14:xfrm>
            </p:contentPart>
          </mc:Choice>
          <mc:Fallback xmlns="">
            <p:pic>
              <p:nvPicPr>
                <p:cNvPr id="178" name="Encre 177">
                  <a:extLst>
                    <a:ext uri="{FF2B5EF4-FFF2-40B4-BE49-F238E27FC236}">
                      <a16:creationId xmlns:a16="http://schemas.microsoft.com/office/drawing/2014/main" id="{FDF0AC4F-3EAC-E2C6-89D9-85028E383C2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962827" y="6140836"/>
                  <a:ext cx="1512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9" name="Encre 178">
                  <a:extLst>
                    <a:ext uri="{FF2B5EF4-FFF2-40B4-BE49-F238E27FC236}">
                      <a16:creationId xmlns:a16="http://schemas.microsoft.com/office/drawing/2014/main" id="{CD730E2A-E461-C525-320F-F6E3B3984141}"/>
                    </a:ext>
                  </a:extLst>
                </p14:cNvPr>
                <p14:cNvContentPartPr/>
                <p14:nvPr/>
              </p14:nvContentPartPr>
              <p14:xfrm>
                <a:off x="15241827" y="6412996"/>
                <a:ext cx="19080" cy="253080"/>
              </p14:xfrm>
            </p:contentPart>
          </mc:Choice>
          <mc:Fallback xmlns="">
            <p:pic>
              <p:nvPicPr>
                <p:cNvPr id="179" name="Encre 178">
                  <a:extLst>
                    <a:ext uri="{FF2B5EF4-FFF2-40B4-BE49-F238E27FC236}">
                      <a16:creationId xmlns:a16="http://schemas.microsoft.com/office/drawing/2014/main" id="{CD730E2A-E461-C525-320F-F6E3B398414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233187" y="6404356"/>
                  <a:ext cx="36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81AC41B9-6A5E-694D-B826-614BACFAB9EB}"/>
                    </a:ext>
                  </a:extLst>
                </p14:cNvPr>
                <p14:cNvContentPartPr/>
                <p14:nvPr/>
              </p14:nvContentPartPr>
              <p14:xfrm>
                <a:off x="15412107" y="6305356"/>
                <a:ext cx="17640" cy="10476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81AC41B9-6A5E-694D-B826-614BACFAB9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403107" y="6296716"/>
                  <a:ext cx="3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3695813F-D675-93E5-77BB-859F67D540AB}"/>
                    </a:ext>
                  </a:extLst>
                </p14:cNvPr>
                <p14:cNvContentPartPr/>
                <p14:nvPr/>
              </p14:nvContentPartPr>
              <p14:xfrm>
                <a:off x="15524427" y="5873356"/>
                <a:ext cx="67320" cy="24516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3695813F-D675-93E5-77BB-859F67D540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15427" y="5864356"/>
                  <a:ext cx="84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2E973821-3694-C700-9968-EC10D95E54A7}"/>
                    </a:ext>
                  </a:extLst>
                </p14:cNvPr>
                <p14:cNvContentPartPr/>
                <p14:nvPr/>
              </p14:nvContentPartPr>
              <p14:xfrm>
                <a:off x="15357387" y="7555276"/>
                <a:ext cx="118800" cy="42012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2E973821-3694-C700-9968-EC10D95E54A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348747" y="7546276"/>
                  <a:ext cx="136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D626C786-87D3-11C9-C342-1D25AA7961AD}"/>
                    </a:ext>
                  </a:extLst>
                </p14:cNvPr>
                <p14:cNvContentPartPr/>
                <p14:nvPr/>
              </p14:nvContentPartPr>
              <p14:xfrm>
                <a:off x="15923667" y="7494436"/>
                <a:ext cx="73800" cy="41220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D626C786-87D3-11C9-C342-1D25AA7961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915027" y="7485436"/>
                  <a:ext cx="91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4" name="Encre 183">
                  <a:extLst>
                    <a:ext uri="{FF2B5EF4-FFF2-40B4-BE49-F238E27FC236}">
                      <a16:creationId xmlns:a16="http://schemas.microsoft.com/office/drawing/2014/main" id="{121FFA6E-8236-CEBB-4516-A6807D7D6F5E}"/>
                    </a:ext>
                  </a:extLst>
                </p14:cNvPr>
                <p14:cNvContentPartPr/>
                <p14:nvPr/>
              </p14:nvContentPartPr>
              <p14:xfrm>
                <a:off x="16026267" y="5975236"/>
                <a:ext cx="64800" cy="567720"/>
              </p14:xfrm>
            </p:contentPart>
          </mc:Choice>
          <mc:Fallback xmlns="">
            <p:pic>
              <p:nvPicPr>
                <p:cNvPr id="184" name="Encre 183">
                  <a:extLst>
                    <a:ext uri="{FF2B5EF4-FFF2-40B4-BE49-F238E27FC236}">
                      <a16:creationId xmlns:a16="http://schemas.microsoft.com/office/drawing/2014/main" id="{121FFA6E-8236-CEBB-4516-A6807D7D6F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017627" y="5966596"/>
                  <a:ext cx="824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82D3ADB9-B8F0-EEDA-FA8D-93E73BFB2D54}"/>
                    </a:ext>
                  </a:extLst>
                </p14:cNvPr>
                <p14:cNvContentPartPr/>
                <p14:nvPr/>
              </p14:nvContentPartPr>
              <p14:xfrm>
                <a:off x="16682187" y="5653396"/>
                <a:ext cx="64440" cy="1116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82D3ADB9-B8F0-EEDA-FA8D-93E73BFB2D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673187" y="5644396"/>
                  <a:ext cx="82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52F2661C-5F6A-2AED-A4F4-2B7CA26B4730}"/>
                    </a:ext>
                  </a:extLst>
                </p14:cNvPr>
                <p14:cNvContentPartPr/>
                <p14:nvPr/>
              </p14:nvContentPartPr>
              <p14:xfrm>
                <a:off x="17760027" y="5334796"/>
                <a:ext cx="57960" cy="17208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52F2661C-5F6A-2AED-A4F4-2B7CA26B47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751387" y="5326156"/>
                  <a:ext cx="75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7" name="Encre 186">
                  <a:extLst>
                    <a:ext uri="{FF2B5EF4-FFF2-40B4-BE49-F238E27FC236}">
                      <a16:creationId xmlns:a16="http://schemas.microsoft.com/office/drawing/2014/main" id="{DB722D1F-49E8-0BC6-A806-E94B5756BBE8}"/>
                    </a:ext>
                  </a:extLst>
                </p14:cNvPr>
                <p14:cNvContentPartPr/>
                <p14:nvPr/>
              </p14:nvContentPartPr>
              <p14:xfrm>
                <a:off x="17151627" y="8486596"/>
                <a:ext cx="129960" cy="484200"/>
              </p14:xfrm>
            </p:contentPart>
          </mc:Choice>
          <mc:Fallback xmlns="">
            <p:pic>
              <p:nvPicPr>
                <p:cNvPr id="187" name="Encre 186">
                  <a:extLst>
                    <a:ext uri="{FF2B5EF4-FFF2-40B4-BE49-F238E27FC236}">
                      <a16:creationId xmlns:a16="http://schemas.microsoft.com/office/drawing/2014/main" id="{DB722D1F-49E8-0BC6-A806-E94B5756BB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142987" y="8477956"/>
                  <a:ext cx="147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67243E1C-8D58-C67A-87B0-5A7BBA5683E3}"/>
                    </a:ext>
                  </a:extLst>
                </p14:cNvPr>
                <p14:cNvContentPartPr/>
                <p14:nvPr/>
              </p14:nvContentPartPr>
              <p14:xfrm>
                <a:off x="13317987" y="7421356"/>
                <a:ext cx="267120" cy="41976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67243E1C-8D58-C67A-87B0-5A7BBA5683E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309347" y="7412716"/>
                  <a:ext cx="284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9" name="Encre 188">
                  <a:extLst>
                    <a:ext uri="{FF2B5EF4-FFF2-40B4-BE49-F238E27FC236}">
                      <a16:creationId xmlns:a16="http://schemas.microsoft.com/office/drawing/2014/main" id="{4C24E1E5-62B8-9161-D3BE-E41ABE8DC438}"/>
                    </a:ext>
                  </a:extLst>
                </p14:cNvPr>
                <p14:cNvContentPartPr/>
                <p14:nvPr/>
              </p14:nvContentPartPr>
              <p14:xfrm>
                <a:off x="13086867" y="7501996"/>
                <a:ext cx="66240" cy="433440"/>
              </p14:xfrm>
            </p:contentPart>
          </mc:Choice>
          <mc:Fallback xmlns="">
            <p:pic>
              <p:nvPicPr>
                <p:cNvPr id="189" name="Encre 188">
                  <a:extLst>
                    <a:ext uri="{FF2B5EF4-FFF2-40B4-BE49-F238E27FC236}">
                      <a16:creationId xmlns:a16="http://schemas.microsoft.com/office/drawing/2014/main" id="{4C24E1E5-62B8-9161-D3BE-E41ABE8DC43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078227" y="7493356"/>
                  <a:ext cx="83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1" name="Encre 190">
                  <a:extLst>
                    <a:ext uri="{FF2B5EF4-FFF2-40B4-BE49-F238E27FC236}">
                      <a16:creationId xmlns:a16="http://schemas.microsoft.com/office/drawing/2014/main" id="{C564AE93-81B6-E1C0-B640-0AB7C045E4FE}"/>
                    </a:ext>
                  </a:extLst>
                </p14:cNvPr>
                <p14:cNvContentPartPr/>
                <p14:nvPr/>
              </p14:nvContentPartPr>
              <p14:xfrm>
                <a:off x="13255707" y="6324796"/>
                <a:ext cx="54720" cy="150480"/>
              </p14:xfrm>
            </p:contentPart>
          </mc:Choice>
          <mc:Fallback xmlns="">
            <p:pic>
              <p:nvPicPr>
                <p:cNvPr id="191" name="Encre 190">
                  <a:extLst>
                    <a:ext uri="{FF2B5EF4-FFF2-40B4-BE49-F238E27FC236}">
                      <a16:creationId xmlns:a16="http://schemas.microsoft.com/office/drawing/2014/main" id="{C564AE93-81B6-E1C0-B640-0AB7C045E4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246707" y="6316156"/>
                  <a:ext cx="72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C3987A6E-BE0A-E96A-D64F-2AC17A989A54}"/>
                    </a:ext>
                  </a:extLst>
                </p14:cNvPr>
                <p14:cNvContentPartPr/>
                <p14:nvPr/>
              </p14:nvContentPartPr>
              <p14:xfrm>
                <a:off x="12812547" y="6236956"/>
                <a:ext cx="181440" cy="28260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C3987A6E-BE0A-E96A-D64F-2AC17A989A5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803907" y="6227956"/>
                  <a:ext cx="199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93" name="Encre 192">
                  <a:extLst>
                    <a:ext uri="{FF2B5EF4-FFF2-40B4-BE49-F238E27FC236}">
                      <a16:creationId xmlns:a16="http://schemas.microsoft.com/office/drawing/2014/main" id="{59A2BE8A-820F-DE50-A99E-4BE12739EC00}"/>
                    </a:ext>
                  </a:extLst>
                </p14:cNvPr>
                <p14:cNvContentPartPr/>
                <p14:nvPr/>
              </p14:nvContentPartPr>
              <p14:xfrm>
                <a:off x="12381267" y="6081796"/>
                <a:ext cx="135360" cy="397080"/>
              </p14:xfrm>
            </p:contentPart>
          </mc:Choice>
          <mc:Fallback xmlns="">
            <p:pic>
              <p:nvPicPr>
                <p:cNvPr id="193" name="Encre 192">
                  <a:extLst>
                    <a:ext uri="{FF2B5EF4-FFF2-40B4-BE49-F238E27FC236}">
                      <a16:creationId xmlns:a16="http://schemas.microsoft.com/office/drawing/2014/main" id="{59A2BE8A-820F-DE50-A99E-4BE12739EC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372267" y="6072796"/>
                  <a:ext cx="153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B5945EE6-79A1-6B63-EA2E-E00CE0AD3929}"/>
                    </a:ext>
                  </a:extLst>
                </p14:cNvPr>
                <p14:cNvContentPartPr/>
                <p14:nvPr/>
              </p14:nvContentPartPr>
              <p14:xfrm>
                <a:off x="11920107" y="5898196"/>
                <a:ext cx="73800" cy="16092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B5945EE6-79A1-6B63-EA2E-E00CE0AD39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911467" y="5889556"/>
                  <a:ext cx="91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5" name="Encre 194">
                  <a:extLst>
                    <a:ext uri="{FF2B5EF4-FFF2-40B4-BE49-F238E27FC236}">
                      <a16:creationId xmlns:a16="http://schemas.microsoft.com/office/drawing/2014/main" id="{E3CA1715-004E-AC08-E3B3-D35BCFB79AD0}"/>
                    </a:ext>
                  </a:extLst>
                </p14:cNvPr>
                <p14:cNvContentPartPr/>
                <p14:nvPr/>
              </p14:nvContentPartPr>
              <p14:xfrm>
                <a:off x="12470907" y="7859116"/>
                <a:ext cx="69120" cy="476280"/>
              </p14:xfrm>
            </p:contentPart>
          </mc:Choice>
          <mc:Fallback xmlns="">
            <p:pic>
              <p:nvPicPr>
                <p:cNvPr id="195" name="Encre 194">
                  <a:extLst>
                    <a:ext uri="{FF2B5EF4-FFF2-40B4-BE49-F238E27FC236}">
                      <a16:creationId xmlns:a16="http://schemas.microsoft.com/office/drawing/2014/main" id="{E3CA1715-004E-AC08-E3B3-D35BCFB79AD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461907" y="7850476"/>
                  <a:ext cx="867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96" name="Encre 195">
                  <a:extLst>
                    <a:ext uri="{FF2B5EF4-FFF2-40B4-BE49-F238E27FC236}">
                      <a16:creationId xmlns:a16="http://schemas.microsoft.com/office/drawing/2014/main" id="{0E9AF104-ABF6-4342-F8EE-639834F0054B}"/>
                    </a:ext>
                  </a:extLst>
                </p14:cNvPr>
                <p14:cNvContentPartPr/>
                <p14:nvPr/>
              </p14:nvContentPartPr>
              <p14:xfrm>
                <a:off x="11899947" y="8631676"/>
                <a:ext cx="83160" cy="365400"/>
              </p14:xfrm>
            </p:contentPart>
          </mc:Choice>
          <mc:Fallback xmlns="">
            <p:pic>
              <p:nvPicPr>
                <p:cNvPr id="196" name="Encre 195">
                  <a:extLst>
                    <a:ext uri="{FF2B5EF4-FFF2-40B4-BE49-F238E27FC236}">
                      <a16:creationId xmlns:a16="http://schemas.microsoft.com/office/drawing/2014/main" id="{0E9AF104-ABF6-4342-F8EE-639834F0054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890947" y="8623036"/>
                  <a:ext cx="1008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7" name="Encre 196">
                  <a:extLst>
                    <a:ext uri="{FF2B5EF4-FFF2-40B4-BE49-F238E27FC236}">
                      <a16:creationId xmlns:a16="http://schemas.microsoft.com/office/drawing/2014/main" id="{89D8EDF5-2A5F-12A2-4533-39FE3E1319A3}"/>
                    </a:ext>
                  </a:extLst>
                </p14:cNvPr>
                <p14:cNvContentPartPr/>
                <p14:nvPr/>
              </p14:nvContentPartPr>
              <p14:xfrm>
                <a:off x="10540947" y="5712436"/>
                <a:ext cx="198360" cy="568440"/>
              </p14:xfrm>
            </p:contentPart>
          </mc:Choice>
          <mc:Fallback xmlns="">
            <p:pic>
              <p:nvPicPr>
                <p:cNvPr id="197" name="Encre 196">
                  <a:extLst>
                    <a:ext uri="{FF2B5EF4-FFF2-40B4-BE49-F238E27FC236}">
                      <a16:creationId xmlns:a16="http://schemas.microsoft.com/office/drawing/2014/main" id="{89D8EDF5-2A5F-12A2-4533-39FE3E1319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531947" y="5703436"/>
                  <a:ext cx="2160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9" name="Encre 198">
                  <a:extLst>
                    <a:ext uri="{FF2B5EF4-FFF2-40B4-BE49-F238E27FC236}">
                      <a16:creationId xmlns:a16="http://schemas.microsoft.com/office/drawing/2014/main" id="{E1D084F7-F775-EA42-B4D5-277EEEED0C92}"/>
                    </a:ext>
                  </a:extLst>
                </p14:cNvPr>
                <p14:cNvContentPartPr/>
                <p14:nvPr/>
              </p14:nvContentPartPr>
              <p14:xfrm>
                <a:off x="13621107" y="7923196"/>
                <a:ext cx="784800" cy="204840"/>
              </p14:xfrm>
            </p:contentPart>
          </mc:Choice>
          <mc:Fallback xmlns="">
            <p:pic>
              <p:nvPicPr>
                <p:cNvPr id="199" name="Encre 198">
                  <a:extLst>
                    <a:ext uri="{FF2B5EF4-FFF2-40B4-BE49-F238E27FC236}">
                      <a16:creationId xmlns:a16="http://schemas.microsoft.com/office/drawing/2014/main" id="{E1D084F7-F775-EA42-B4D5-277EEEED0C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612107" y="7914556"/>
                  <a:ext cx="80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0" name="Encre 199">
                  <a:extLst>
                    <a:ext uri="{FF2B5EF4-FFF2-40B4-BE49-F238E27FC236}">
                      <a16:creationId xmlns:a16="http://schemas.microsoft.com/office/drawing/2014/main" id="{F4EAD46D-E3EF-7C28-F901-29DFADD6CC7F}"/>
                    </a:ext>
                  </a:extLst>
                </p14:cNvPr>
                <p14:cNvContentPartPr/>
                <p14:nvPr/>
              </p14:nvContentPartPr>
              <p14:xfrm>
                <a:off x="13260387" y="8346196"/>
                <a:ext cx="1612080" cy="190800"/>
              </p14:xfrm>
            </p:contentPart>
          </mc:Choice>
          <mc:Fallback xmlns="">
            <p:pic>
              <p:nvPicPr>
                <p:cNvPr id="200" name="Encre 199">
                  <a:extLst>
                    <a:ext uri="{FF2B5EF4-FFF2-40B4-BE49-F238E27FC236}">
                      <a16:creationId xmlns:a16="http://schemas.microsoft.com/office/drawing/2014/main" id="{F4EAD46D-E3EF-7C28-F901-29DFADD6CC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51747" y="8337556"/>
                  <a:ext cx="162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01" name="Encre 200">
                  <a:extLst>
                    <a:ext uri="{FF2B5EF4-FFF2-40B4-BE49-F238E27FC236}">
                      <a16:creationId xmlns:a16="http://schemas.microsoft.com/office/drawing/2014/main" id="{4F92734F-DED2-A058-5318-69D17C9AEC65}"/>
                    </a:ext>
                  </a:extLst>
                </p14:cNvPr>
                <p14:cNvContentPartPr/>
                <p14:nvPr/>
              </p14:nvContentPartPr>
              <p14:xfrm>
                <a:off x="14463507" y="7690996"/>
                <a:ext cx="576000" cy="81360"/>
              </p14:xfrm>
            </p:contentPart>
          </mc:Choice>
          <mc:Fallback xmlns="">
            <p:pic>
              <p:nvPicPr>
                <p:cNvPr id="201" name="Encre 200">
                  <a:extLst>
                    <a:ext uri="{FF2B5EF4-FFF2-40B4-BE49-F238E27FC236}">
                      <a16:creationId xmlns:a16="http://schemas.microsoft.com/office/drawing/2014/main" id="{4F92734F-DED2-A058-5318-69D17C9AEC6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454507" y="7681996"/>
                  <a:ext cx="593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2" name="Encre 201">
                  <a:extLst>
                    <a:ext uri="{FF2B5EF4-FFF2-40B4-BE49-F238E27FC236}">
                      <a16:creationId xmlns:a16="http://schemas.microsoft.com/office/drawing/2014/main" id="{6634E213-9F2E-7843-22C9-AC0352FC1D74}"/>
                    </a:ext>
                  </a:extLst>
                </p14:cNvPr>
                <p14:cNvContentPartPr/>
                <p14:nvPr/>
              </p14:nvContentPartPr>
              <p14:xfrm>
                <a:off x="14001627" y="7338916"/>
                <a:ext cx="733320" cy="235440"/>
              </p14:xfrm>
            </p:contentPart>
          </mc:Choice>
          <mc:Fallback xmlns="">
            <p:pic>
              <p:nvPicPr>
                <p:cNvPr id="202" name="Encre 201">
                  <a:extLst>
                    <a:ext uri="{FF2B5EF4-FFF2-40B4-BE49-F238E27FC236}">
                      <a16:creationId xmlns:a16="http://schemas.microsoft.com/office/drawing/2014/main" id="{6634E213-9F2E-7843-22C9-AC0352FC1D7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992987" y="7329916"/>
                  <a:ext cx="750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3" name="Encre 202">
                  <a:extLst>
                    <a:ext uri="{FF2B5EF4-FFF2-40B4-BE49-F238E27FC236}">
                      <a16:creationId xmlns:a16="http://schemas.microsoft.com/office/drawing/2014/main" id="{E379B9EB-A135-2B9E-E5AA-868EC2F5D6F4}"/>
                    </a:ext>
                  </a:extLst>
                </p14:cNvPr>
                <p14:cNvContentPartPr/>
                <p14:nvPr/>
              </p14:nvContentPartPr>
              <p14:xfrm>
                <a:off x="14763027" y="7348996"/>
                <a:ext cx="359280" cy="144360"/>
              </p14:xfrm>
            </p:contentPart>
          </mc:Choice>
          <mc:Fallback xmlns="">
            <p:pic>
              <p:nvPicPr>
                <p:cNvPr id="203" name="Encre 202">
                  <a:extLst>
                    <a:ext uri="{FF2B5EF4-FFF2-40B4-BE49-F238E27FC236}">
                      <a16:creationId xmlns:a16="http://schemas.microsoft.com/office/drawing/2014/main" id="{E379B9EB-A135-2B9E-E5AA-868EC2F5D6F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754027" y="7339996"/>
                  <a:ext cx="376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4" name="Encre 203">
                  <a:extLst>
                    <a:ext uri="{FF2B5EF4-FFF2-40B4-BE49-F238E27FC236}">
                      <a16:creationId xmlns:a16="http://schemas.microsoft.com/office/drawing/2014/main" id="{7E0702C8-B259-563A-B91C-F075BD0349D8}"/>
                    </a:ext>
                  </a:extLst>
                </p14:cNvPr>
                <p14:cNvContentPartPr/>
                <p14:nvPr/>
              </p14:nvContentPartPr>
              <p14:xfrm>
                <a:off x="15299787" y="7634836"/>
                <a:ext cx="209520" cy="114120"/>
              </p14:xfrm>
            </p:contentPart>
          </mc:Choice>
          <mc:Fallback xmlns="">
            <p:pic>
              <p:nvPicPr>
                <p:cNvPr id="204" name="Encre 203">
                  <a:extLst>
                    <a:ext uri="{FF2B5EF4-FFF2-40B4-BE49-F238E27FC236}">
                      <a16:creationId xmlns:a16="http://schemas.microsoft.com/office/drawing/2014/main" id="{7E0702C8-B259-563A-B91C-F075BD0349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290787" y="7625836"/>
                  <a:ext cx="227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6" name="Encre 225">
                  <a:extLst>
                    <a:ext uri="{FF2B5EF4-FFF2-40B4-BE49-F238E27FC236}">
                      <a16:creationId xmlns:a16="http://schemas.microsoft.com/office/drawing/2014/main" id="{4B77019C-663A-EDF9-229D-02DE62BE00D9}"/>
                    </a:ext>
                  </a:extLst>
                </p14:cNvPr>
                <p14:cNvContentPartPr/>
                <p14:nvPr/>
              </p14:nvContentPartPr>
              <p14:xfrm>
                <a:off x="12841347" y="6877396"/>
                <a:ext cx="379080" cy="535680"/>
              </p14:xfrm>
            </p:contentPart>
          </mc:Choice>
          <mc:Fallback xmlns="">
            <p:pic>
              <p:nvPicPr>
                <p:cNvPr id="226" name="Encre 225">
                  <a:extLst>
                    <a:ext uri="{FF2B5EF4-FFF2-40B4-BE49-F238E27FC236}">
                      <a16:creationId xmlns:a16="http://schemas.microsoft.com/office/drawing/2014/main" id="{4B77019C-663A-EDF9-229D-02DE62BE00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832347" y="6868396"/>
                  <a:ext cx="3967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7" name="Encre 226">
                  <a:extLst>
                    <a:ext uri="{FF2B5EF4-FFF2-40B4-BE49-F238E27FC236}">
                      <a16:creationId xmlns:a16="http://schemas.microsoft.com/office/drawing/2014/main" id="{97928AD2-AEE6-4BB8-5114-9E790E4EC4F7}"/>
                    </a:ext>
                  </a:extLst>
                </p14:cNvPr>
                <p14:cNvContentPartPr/>
                <p14:nvPr/>
              </p14:nvContentPartPr>
              <p14:xfrm>
                <a:off x="13294587" y="6969916"/>
                <a:ext cx="462240" cy="248760"/>
              </p14:xfrm>
            </p:contentPart>
          </mc:Choice>
          <mc:Fallback xmlns="">
            <p:pic>
              <p:nvPicPr>
                <p:cNvPr id="227" name="Encre 226">
                  <a:extLst>
                    <a:ext uri="{FF2B5EF4-FFF2-40B4-BE49-F238E27FC236}">
                      <a16:creationId xmlns:a16="http://schemas.microsoft.com/office/drawing/2014/main" id="{97928AD2-AEE6-4BB8-5114-9E790E4EC4F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285947" y="6961276"/>
                  <a:ext cx="479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8" name="Encre 227">
                  <a:extLst>
                    <a:ext uri="{FF2B5EF4-FFF2-40B4-BE49-F238E27FC236}">
                      <a16:creationId xmlns:a16="http://schemas.microsoft.com/office/drawing/2014/main" id="{AC99B0EC-0DF9-6506-53AB-10ED54BAF05E}"/>
                    </a:ext>
                  </a:extLst>
                </p14:cNvPr>
                <p14:cNvContentPartPr/>
                <p14:nvPr/>
              </p14:nvContentPartPr>
              <p14:xfrm>
                <a:off x="13814427" y="6949756"/>
                <a:ext cx="139320" cy="46080"/>
              </p14:xfrm>
            </p:contentPart>
          </mc:Choice>
          <mc:Fallback xmlns="">
            <p:pic>
              <p:nvPicPr>
                <p:cNvPr id="228" name="Encre 227">
                  <a:extLst>
                    <a:ext uri="{FF2B5EF4-FFF2-40B4-BE49-F238E27FC236}">
                      <a16:creationId xmlns:a16="http://schemas.microsoft.com/office/drawing/2014/main" id="{AC99B0EC-0DF9-6506-53AB-10ED54BAF05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805427" y="6940756"/>
                  <a:ext cx="156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2" name="Encre 231">
                  <a:extLst>
                    <a:ext uri="{FF2B5EF4-FFF2-40B4-BE49-F238E27FC236}">
                      <a16:creationId xmlns:a16="http://schemas.microsoft.com/office/drawing/2014/main" id="{5CB0DF19-3B20-6D96-6FEF-F9C97B5B5E2D}"/>
                    </a:ext>
                  </a:extLst>
                </p14:cNvPr>
                <p14:cNvContentPartPr/>
                <p14:nvPr/>
              </p14:nvContentPartPr>
              <p14:xfrm>
                <a:off x="14499147" y="6914836"/>
                <a:ext cx="100440" cy="163440"/>
              </p14:xfrm>
            </p:contentPart>
          </mc:Choice>
          <mc:Fallback xmlns="">
            <p:pic>
              <p:nvPicPr>
                <p:cNvPr id="232" name="Encre 231">
                  <a:extLst>
                    <a:ext uri="{FF2B5EF4-FFF2-40B4-BE49-F238E27FC236}">
                      <a16:creationId xmlns:a16="http://schemas.microsoft.com/office/drawing/2014/main" id="{5CB0DF19-3B20-6D96-6FEF-F9C97B5B5E2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4490507" y="6905836"/>
                  <a:ext cx="11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3" name="Encre 232">
                  <a:extLst>
                    <a:ext uri="{FF2B5EF4-FFF2-40B4-BE49-F238E27FC236}">
                      <a16:creationId xmlns:a16="http://schemas.microsoft.com/office/drawing/2014/main" id="{F4135D23-E7EE-DD97-B0FE-1907F73C960F}"/>
                    </a:ext>
                  </a:extLst>
                </p14:cNvPr>
                <p14:cNvContentPartPr/>
                <p14:nvPr/>
              </p14:nvContentPartPr>
              <p14:xfrm>
                <a:off x="14642787" y="6841396"/>
                <a:ext cx="323280" cy="271080"/>
              </p14:xfrm>
            </p:contentPart>
          </mc:Choice>
          <mc:Fallback xmlns="">
            <p:pic>
              <p:nvPicPr>
                <p:cNvPr id="233" name="Encre 232">
                  <a:extLst>
                    <a:ext uri="{FF2B5EF4-FFF2-40B4-BE49-F238E27FC236}">
                      <a16:creationId xmlns:a16="http://schemas.microsoft.com/office/drawing/2014/main" id="{F4135D23-E7EE-DD97-B0FE-1907F73C960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634147" y="6832396"/>
                  <a:ext cx="340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4" name="Encre 233">
                  <a:extLst>
                    <a:ext uri="{FF2B5EF4-FFF2-40B4-BE49-F238E27FC236}">
                      <a16:creationId xmlns:a16="http://schemas.microsoft.com/office/drawing/2014/main" id="{9005B930-4786-9F0C-9A02-1765E04B727E}"/>
                    </a:ext>
                  </a:extLst>
                </p14:cNvPr>
                <p14:cNvContentPartPr/>
                <p14:nvPr/>
              </p14:nvContentPartPr>
              <p14:xfrm>
                <a:off x="14438307" y="6982516"/>
                <a:ext cx="235800" cy="108720"/>
              </p14:xfrm>
            </p:contentPart>
          </mc:Choice>
          <mc:Fallback xmlns="">
            <p:pic>
              <p:nvPicPr>
                <p:cNvPr id="234" name="Encre 233">
                  <a:extLst>
                    <a:ext uri="{FF2B5EF4-FFF2-40B4-BE49-F238E27FC236}">
                      <a16:creationId xmlns:a16="http://schemas.microsoft.com/office/drawing/2014/main" id="{9005B930-4786-9F0C-9A02-1765E04B72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429667" y="6973876"/>
                  <a:ext cx="253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5" name="Encre 234">
                  <a:extLst>
                    <a:ext uri="{FF2B5EF4-FFF2-40B4-BE49-F238E27FC236}">
                      <a16:creationId xmlns:a16="http://schemas.microsoft.com/office/drawing/2014/main" id="{89668A0A-C42F-D2EB-B997-430B06D1AD5F}"/>
                    </a:ext>
                  </a:extLst>
                </p14:cNvPr>
                <p14:cNvContentPartPr/>
                <p14:nvPr/>
              </p14:nvContentPartPr>
              <p14:xfrm>
                <a:off x="14991627" y="7007356"/>
                <a:ext cx="117360" cy="183600"/>
              </p14:xfrm>
            </p:contentPart>
          </mc:Choice>
          <mc:Fallback xmlns="">
            <p:pic>
              <p:nvPicPr>
                <p:cNvPr id="235" name="Encre 234">
                  <a:extLst>
                    <a:ext uri="{FF2B5EF4-FFF2-40B4-BE49-F238E27FC236}">
                      <a16:creationId xmlns:a16="http://schemas.microsoft.com/office/drawing/2014/main" id="{89668A0A-C42F-D2EB-B997-430B06D1AD5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982627" y="6998716"/>
                  <a:ext cx="13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7" name="Encre 236">
                  <a:extLst>
                    <a:ext uri="{FF2B5EF4-FFF2-40B4-BE49-F238E27FC236}">
                      <a16:creationId xmlns:a16="http://schemas.microsoft.com/office/drawing/2014/main" id="{C357A557-C6E0-0E50-1596-5EDBEC1ED620}"/>
                    </a:ext>
                  </a:extLst>
                </p14:cNvPr>
                <p14:cNvContentPartPr/>
                <p14:nvPr/>
              </p14:nvContentPartPr>
              <p14:xfrm>
                <a:off x="14191347" y="6956236"/>
                <a:ext cx="141120" cy="73440"/>
              </p14:xfrm>
            </p:contentPart>
          </mc:Choice>
          <mc:Fallback xmlns="">
            <p:pic>
              <p:nvPicPr>
                <p:cNvPr id="237" name="Encre 236">
                  <a:extLst>
                    <a:ext uri="{FF2B5EF4-FFF2-40B4-BE49-F238E27FC236}">
                      <a16:creationId xmlns:a16="http://schemas.microsoft.com/office/drawing/2014/main" id="{C357A557-C6E0-0E50-1596-5EDBEC1ED62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182707" y="6947596"/>
                  <a:ext cx="158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8" name="Encre 237">
                  <a:extLst>
                    <a:ext uri="{FF2B5EF4-FFF2-40B4-BE49-F238E27FC236}">
                      <a16:creationId xmlns:a16="http://schemas.microsoft.com/office/drawing/2014/main" id="{CA58D641-2F81-495F-2D0D-73C76339FAE6}"/>
                    </a:ext>
                  </a:extLst>
                </p14:cNvPr>
                <p14:cNvContentPartPr/>
                <p14:nvPr/>
              </p14:nvContentPartPr>
              <p14:xfrm>
                <a:off x="13892907" y="6960556"/>
                <a:ext cx="140400" cy="41760"/>
              </p14:xfrm>
            </p:contentPart>
          </mc:Choice>
          <mc:Fallback xmlns="">
            <p:pic>
              <p:nvPicPr>
                <p:cNvPr id="238" name="Encre 237">
                  <a:extLst>
                    <a:ext uri="{FF2B5EF4-FFF2-40B4-BE49-F238E27FC236}">
                      <a16:creationId xmlns:a16="http://schemas.microsoft.com/office/drawing/2014/main" id="{CA58D641-2F81-495F-2D0D-73C76339FA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883907" y="6951916"/>
                  <a:ext cx="158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9" name="Encre 238">
                  <a:extLst>
                    <a:ext uri="{FF2B5EF4-FFF2-40B4-BE49-F238E27FC236}">
                      <a16:creationId xmlns:a16="http://schemas.microsoft.com/office/drawing/2014/main" id="{233595C3-E87D-767B-CDC5-D01070397953}"/>
                    </a:ext>
                  </a:extLst>
                </p14:cNvPr>
                <p14:cNvContentPartPr/>
                <p14:nvPr/>
              </p14:nvContentPartPr>
              <p14:xfrm>
                <a:off x="14039067" y="6882796"/>
                <a:ext cx="23760" cy="111240"/>
              </p14:xfrm>
            </p:contentPart>
          </mc:Choice>
          <mc:Fallback xmlns="">
            <p:pic>
              <p:nvPicPr>
                <p:cNvPr id="239" name="Encre 238">
                  <a:extLst>
                    <a:ext uri="{FF2B5EF4-FFF2-40B4-BE49-F238E27FC236}">
                      <a16:creationId xmlns:a16="http://schemas.microsoft.com/office/drawing/2014/main" id="{233595C3-E87D-767B-CDC5-D0107039795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030067" y="6873796"/>
                  <a:ext cx="4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40" name="Encre 239">
                  <a:extLst>
                    <a:ext uri="{FF2B5EF4-FFF2-40B4-BE49-F238E27FC236}">
                      <a16:creationId xmlns:a16="http://schemas.microsoft.com/office/drawing/2014/main" id="{AEFEC2A2-A044-9575-E4BA-992F25A91383}"/>
                    </a:ext>
                  </a:extLst>
                </p14:cNvPr>
                <p14:cNvContentPartPr/>
                <p14:nvPr/>
              </p14:nvContentPartPr>
              <p14:xfrm>
                <a:off x="13950147" y="6634756"/>
                <a:ext cx="106560" cy="142200"/>
              </p14:xfrm>
            </p:contentPart>
          </mc:Choice>
          <mc:Fallback xmlns="">
            <p:pic>
              <p:nvPicPr>
                <p:cNvPr id="240" name="Encre 239">
                  <a:extLst>
                    <a:ext uri="{FF2B5EF4-FFF2-40B4-BE49-F238E27FC236}">
                      <a16:creationId xmlns:a16="http://schemas.microsoft.com/office/drawing/2014/main" id="{AEFEC2A2-A044-9575-E4BA-992F25A9138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941147" y="6625756"/>
                  <a:ext cx="12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41" name="Encre 240">
                  <a:extLst>
                    <a:ext uri="{FF2B5EF4-FFF2-40B4-BE49-F238E27FC236}">
                      <a16:creationId xmlns:a16="http://schemas.microsoft.com/office/drawing/2014/main" id="{399F0529-BED7-8FC9-D3CF-9C438B0C02AD}"/>
                    </a:ext>
                  </a:extLst>
                </p14:cNvPr>
                <p14:cNvContentPartPr/>
                <p14:nvPr/>
              </p14:nvContentPartPr>
              <p14:xfrm>
                <a:off x="13656747" y="6325516"/>
                <a:ext cx="165600" cy="180000"/>
              </p14:xfrm>
            </p:contentPart>
          </mc:Choice>
          <mc:Fallback xmlns="">
            <p:pic>
              <p:nvPicPr>
                <p:cNvPr id="241" name="Encre 240">
                  <a:extLst>
                    <a:ext uri="{FF2B5EF4-FFF2-40B4-BE49-F238E27FC236}">
                      <a16:creationId xmlns:a16="http://schemas.microsoft.com/office/drawing/2014/main" id="{399F0529-BED7-8FC9-D3CF-9C438B0C02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648107" y="6316876"/>
                  <a:ext cx="183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42" name="Encre 241">
                  <a:extLst>
                    <a:ext uri="{FF2B5EF4-FFF2-40B4-BE49-F238E27FC236}">
                      <a16:creationId xmlns:a16="http://schemas.microsoft.com/office/drawing/2014/main" id="{875157DD-5761-D34D-FD37-D2F058390E7F}"/>
                    </a:ext>
                  </a:extLst>
                </p14:cNvPr>
                <p14:cNvContentPartPr/>
                <p14:nvPr/>
              </p14:nvContentPartPr>
              <p14:xfrm>
                <a:off x="12819027" y="6060556"/>
                <a:ext cx="1098720" cy="691560"/>
              </p14:xfrm>
            </p:contentPart>
          </mc:Choice>
          <mc:Fallback xmlns="">
            <p:pic>
              <p:nvPicPr>
                <p:cNvPr id="242" name="Encre 241">
                  <a:extLst>
                    <a:ext uri="{FF2B5EF4-FFF2-40B4-BE49-F238E27FC236}">
                      <a16:creationId xmlns:a16="http://schemas.microsoft.com/office/drawing/2014/main" id="{875157DD-5761-D34D-FD37-D2F058390E7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2810027" y="6051556"/>
                  <a:ext cx="11163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43" name="Encre 242">
                  <a:extLst>
                    <a:ext uri="{FF2B5EF4-FFF2-40B4-BE49-F238E27FC236}">
                      <a16:creationId xmlns:a16="http://schemas.microsoft.com/office/drawing/2014/main" id="{CC1CCA68-1D8C-69B6-77DA-2BB096386978}"/>
                    </a:ext>
                  </a:extLst>
                </p14:cNvPr>
                <p14:cNvContentPartPr/>
                <p14:nvPr/>
              </p14:nvContentPartPr>
              <p14:xfrm>
                <a:off x="14176227" y="6884236"/>
                <a:ext cx="37800" cy="6480"/>
              </p14:xfrm>
            </p:contentPart>
          </mc:Choice>
          <mc:Fallback xmlns="">
            <p:pic>
              <p:nvPicPr>
                <p:cNvPr id="243" name="Encre 242">
                  <a:extLst>
                    <a:ext uri="{FF2B5EF4-FFF2-40B4-BE49-F238E27FC236}">
                      <a16:creationId xmlns:a16="http://schemas.microsoft.com/office/drawing/2014/main" id="{CC1CCA68-1D8C-69B6-77DA-2BB096386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167587" y="6875596"/>
                  <a:ext cx="55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4" name="Encre 243">
                  <a:extLst>
                    <a:ext uri="{FF2B5EF4-FFF2-40B4-BE49-F238E27FC236}">
                      <a16:creationId xmlns:a16="http://schemas.microsoft.com/office/drawing/2014/main" id="{FC707955-4942-49B8-36E3-FAA87BF593EC}"/>
                    </a:ext>
                  </a:extLst>
                </p14:cNvPr>
                <p14:cNvContentPartPr/>
                <p14:nvPr/>
              </p14:nvContentPartPr>
              <p14:xfrm>
                <a:off x="14298627" y="6458356"/>
                <a:ext cx="301320" cy="97560"/>
              </p14:xfrm>
            </p:contentPart>
          </mc:Choice>
          <mc:Fallback xmlns="">
            <p:pic>
              <p:nvPicPr>
                <p:cNvPr id="244" name="Encre 243">
                  <a:extLst>
                    <a:ext uri="{FF2B5EF4-FFF2-40B4-BE49-F238E27FC236}">
                      <a16:creationId xmlns:a16="http://schemas.microsoft.com/office/drawing/2014/main" id="{FC707955-4942-49B8-36E3-FAA87BF593E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289627" y="6449356"/>
                  <a:ext cx="318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5" name="Encre 244">
                  <a:extLst>
                    <a:ext uri="{FF2B5EF4-FFF2-40B4-BE49-F238E27FC236}">
                      <a16:creationId xmlns:a16="http://schemas.microsoft.com/office/drawing/2014/main" id="{78A55564-70A9-47A8-21DD-C33700BE0F07}"/>
                    </a:ext>
                  </a:extLst>
                </p14:cNvPr>
                <p14:cNvContentPartPr/>
                <p14:nvPr/>
              </p14:nvContentPartPr>
              <p14:xfrm>
                <a:off x="14327427" y="6337036"/>
                <a:ext cx="334800" cy="280800"/>
              </p14:xfrm>
            </p:contentPart>
          </mc:Choice>
          <mc:Fallback xmlns="">
            <p:pic>
              <p:nvPicPr>
                <p:cNvPr id="245" name="Encre 244">
                  <a:extLst>
                    <a:ext uri="{FF2B5EF4-FFF2-40B4-BE49-F238E27FC236}">
                      <a16:creationId xmlns:a16="http://schemas.microsoft.com/office/drawing/2014/main" id="{78A55564-70A9-47A8-21DD-C33700BE0F0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318427" y="6328396"/>
                  <a:ext cx="352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6" name="Encre 245">
                  <a:extLst>
                    <a:ext uri="{FF2B5EF4-FFF2-40B4-BE49-F238E27FC236}">
                      <a16:creationId xmlns:a16="http://schemas.microsoft.com/office/drawing/2014/main" id="{E48C0596-2E42-958C-B840-2EEEC5E6A2EC}"/>
                    </a:ext>
                  </a:extLst>
                </p14:cNvPr>
                <p14:cNvContentPartPr/>
                <p14:nvPr/>
              </p14:nvContentPartPr>
              <p14:xfrm>
                <a:off x="13499427" y="7244596"/>
                <a:ext cx="685080" cy="598320"/>
              </p14:xfrm>
            </p:contentPart>
          </mc:Choice>
          <mc:Fallback xmlns="">
            <p:pic>
              <p:nvPicPr>
                <p:cNvPr id="246" name="Encre 245">
                  <a:extLst>
                    <a:ext uri="{FF2B5EF4-FFF2-40B4-BE49-F238E27FC236}">
                      <a16:creationId xmlns:a16="http://schemas.microsoft.com/office/drawing/2014/main" id="{E48C0596-2E42-958C-B840-2EEEC5E6A2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490427" y="7235956"/>
                  <a:ext cx="70272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7" name="Encre 246">
                  <a:extLst>
                    <a:ext uri="{FF2B5EF4-FFF2-40B4-BE49-F238E27FC236}">
                      <a16:creationId xmlns:a16="http://schemas.microsoft.com/office/drawing/2014/main" id="{15D7B0AC-51D9-5F73-98D8-4040B74E3065}"/>
                    </a:ext>
                  </a:extLst>
                </p14:cNvPr>
                <p14:cNvContentPartPr/>
                <p14:nvPr/>
              </p14:nvContentPartPr>
              <p14:xfrm>
                <a:off x="14567187" y="7258276"/>
                <a:ext cx="711000" cy="512640"/>
              </p14:xfrm>
            </p:contentPart>
          </mc:Choice>
          <mc:Fallback xmlns="">
            <p:pic>
              <p:nvPicPr>
                <p:cNvPr id="247" name="Encre 246">
                  <a:extLst>
                    <a:ext uri="{FF2B5EF4-FFF2-40B4-BE49-F238E27FC236}">
                      <a16:creationId xmlns:a16="http://schemas.microsoft.com/office/drawing/2014/main" id="{15D7B0AC-51D9-5F73-98D8-4040B74E306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4558187" y="7249636"/>
                  <a:ext cx="7286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8" name="Encre 247">
                  <a:extLst>
                    <a:ext uri="{FF2B5EF4-FFF2-40B4-BE49-F238E27FC236}">
                      <a16:creationId xmlns:a16="http://schemas.microsoft.com/office/drawing/2014/main" id="{43A890E8-7848-72F1-2C33-D4E40A6A0C92}"/>
                    </a:ext>
                  </a:extLst>
                </p14:cNvPr>
                <p14:cNvContentPartPr/>
                <p14:nvPr/>
              </p14:nvContentPartPr>
              <p14:xfrm>
                <a:off x="14304387" y="6128956"/>
                <a:ext cx="1137960" cy="678960"/>
              </p14:xfrm>
            </p:contentPart>
          </mc:Choice>
          <mc:Fallback xmlns="">
            <p:pic>
              <p:nvPicPr>
                <p:cNvPr id="248" name="Encre 247">
                  <a:extLst>
                    <a:ext uri="{FF2B5EF4-FFF2-40B4-BE49-F238E27FC236}">
                      <a16:creationId xmlns:a16="http://schemas.microsoft.com/office/drawing/2014/main" id="{43A890E8-7848-72F1-2C33-D4E40A6A0C9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295387" y="6120316"/>
                  <a:ext cx="1155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Encre 249">
                  <a:extLst>
                    <a:ext uri="{FF2B5EF4-FFF2-40B4-BE49-F238E27FC236}">
                      <a16:creationId xmlns:a16="http://schemas.microsoft.com/office/drawing/2014/main" id="{A2BA1549-C52F-4885-DEDA-870866E950D6}"/>
                    </a:ext>
                  </a:extLst>
                </p14:cNvPr>
                <p14:cNvContentPartPr/>
                <p14:nvPr/>
              </p14:nvContentPartPr>
              <p14:xfrm>
                <a:off x="13753587" y="6529996"/>
                <a:ext cx="173520" cy="156240"/>
              </p14:xfrm>
            </p:contentPart>
          </mc:Choice>
          <mc:Fallback xmlns="">
            <p:pic>
              <p:nvPicPr>
                <p:cNvPr id="250" name="Encre 249">
                  <a:extLst>
                    <a:ext uri="{FF2B5EF4-FFF2-40B4-BE49-F238E27FC236}">
                      <a16:creationId xmlns:a16="http://schemas.microsoft.com/office/drawing/2014/main" id="{A2BA1549-C52F-4885-DEDA-870866E950D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744587" y="6521356"/>
                  <a:ext cx="191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Encre 250">
                  <a:extLst>
                    <a:ext uri="{FF2B5EF4-FFF2-40B4-BE49-F238E27FC236}">
                      <a16:creationId xmlns:a16="http://schemas.microsoft.com/office/drawing/2014/main" id="{2DE01F8A-3EDC-6A96-331E-11BA028E7616}"/>
                    </a:ext>
                  </a:extLst>
                </p14:cNvPr>
                <p14:cNvContentPartPr/>
                <p14:nvPr/>
              </p14:nvContentPartPr>
              <p14:xfrm>
                <a:off x="7064787" y="942796"/>
                <a:ext cx="6608160" cy="5528520"/>
              </p14:xfrm>
            </p:contentPart>
          </mc:Choice>
          <mc:Fallback xmlns="">
            <p:pic>
              <p:nvPicPr>
                <p:cNvPr id="251" name="Encre 250">
                  <a:extLst>
                    <a:ext uri="{FF2B5EF4-FFF2-40B4-BE49-F238E27FC236}">
                      <a16:creationId xmlns:a16="http://schemas.microsoft.com/office/drawing/2014/main" id="{2DE01F8A-3EDC-6A96-331E-11BA028E76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55787" y="934156"/>
                  <a:ext cx="6625800" cy="55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3" name="Encre 252">
                  <a:extLst>
                    <a:ext uri="{FF2B5EF4-FFF2-40B4-BE49-F238E27FC236}">
                      <a16:creationId xmlns:a16="http://schemas.microsoft.com/office/drawing/2014/main" id="{E5D65772-D1BA-069B-FF90-9A2B9A21096C}"/>
                    </a:ext>
                  </a:extLst>
                </p14:cNvPr>
                <p14:cNvContentPartPr/>
                <p14:nvPr/>
              </p14:nvContentPartPr>
              <p14:xfrm>
                <a:off x="10960347" y="881956"/>
                <a:ext cx="2883960" cy="5321520"/>
              </p14:xfrm>
            </p:contentPart>
          </mc:Choice>
          <mc:Fallback xmlns="">
            <p:pic>
              <p:nvPicPr>
                <p:cNvPr id="253" name="Encre 252">
                  <a:extLst>
                    <a:ext uri="{FF2B5EF4-FFF2-40B4-BE49-F238E27FC236}">
                      <a16:creationId xmlns:a16="http://schemas.microsoft.com/office/drawing/2014/main" id="{E5D65772-D1BA-069B-FF90-9A2B9A2109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51707" y="873316"/>
                  <a:ext cx="2901600" cy="53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4" name="Encre 253">
                  <a:extLst>
                    <a:ext uri="{FF2B5EF4-FFF2-40B4-BE49-F238E27FC236}">
                      <a16:creationId xmlns:a16="http://schemas.microsoft.com/office/drawing/2014/main" id="{CFB9C20E-A1E9-2EE4-6DAF-E099454E9FCE}"/>
                    </a:ext>
                  </a:extLst>
                </p14:cNvPr>
                <p14:cNvContentPartPr/>
                <p14:nvPr/>
              </p14:nvContentPartPr>
              <p14:xfrm>
                <a:off x="13385307" y="903916"/>
                <a:ext cx="697320" cy="5748480"/>
              </p14:xfrm>
            </p:contentPart>
          </mc:Choice>
          <mc:Fallback xmlns="">
            <p:pic>
              <p:nvPicPr>
                <p:cNvPr id="254" name="Encre 253">
                  <a:extLst>
                    <a:ext uri="{FF2B5EF4-FFF2-40B4-BE49-F238E27FC236}">
                      <a16:creationId xmlns:a16="http://schemas.microsoft.com/office/drawing/2014/main" id="{CFB9C20E-A1E9-2EE4-6DAF-E099454E9FC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376307" y="894916"/>
                  <a:ext cx="714960" cy="57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5" name="Encre 254">
                  <a:extLst>
                    <a:ext uri="{FF2B5EF4-FFF2-40B4-BE49-F238E27FC236}">
                      <a16:creationId xmlns:a16="http://schemas.microsoft.com/office/drawing/2014/main" id="{81575C24-AD41-EDD4-2F2B-74194D470C7D}"/>
                    </a:ext>
                  </a:extLst>
                </p14:cNvPr>
                <p14:cNvContentPartPr/>
                <p14:nvPr/>
              </p14:nvContentPartPr>
              <p14:xfrm>
                <a:off x="14438307" y="914716"/>
                <a:ext cx="4329000" cy="5827320"/>
              </p14:xfrm>
            </p:contentPart>
          </mc:Choice>
          <mc:Fallback xmlns="">
            <p:pic>
              <p:nvPicPr>
                <p:cNvPr id="255" name="Encre 254">
                  <a:extLst>
                    <a:ext uri="{FF2B5EF4-FFF2-40B4-BE49-F238E27FC236}">
                      <a16:creationId xmlns:a16="http://schemas.microsoft.com/office/drawing/2014/main" id="{81575C24-AD41-EDD4-2F2B-74194D470C7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429307" y="906076"/>
                  <a:ext cx="4346640" cy="58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56" name="Encre 255">
                  <a:extLst>
                    <a:ext uri="{FF2B5EF4-FFF2-40B4-BE49-F238E27FC236}">
                      <a16:creationId xmlns:a16="http://schemas.microsoft.com/office/drawing/2014/main" id="{F86C66F3-7E96-BBD8-E65E-81F624C884C8}"/>
                    </a:ext>
                  </a:extLst>
                </p14:cNvPr>
                <p14:cNvContentPartPr/>
                <p14:nvPr/>
              </p14:nvContentPartPr>
              <p14:xfrm>
                <a:off x="14610027" y="349876"/>
                <a:ext cx="9394560" cy="5947920"/>
              </p14:xfrm>
            </p:contentPart>
          </mc:Choice>
          <mc:Fallback xmlns="">
            <p:pic>
              <p:nvPicPr>
                <p:cNvPr id="256" name="Encre 255">
                  <a:extLst>
                    <a:ext uri="{FF2B5EF4-FFF2-40B4-BE49-F238E27FC236}">
                      <a16:creationId xmlns:a16="http://schemas.microsoft.com/office/drawing/2014/main" id="{F86C66F3-7E96-BBD8-E65E-81F624C884C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601387" y="341236"/>
                  <a:ext cx="9412200" cy="59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58" name="Encre 257">
                  <a:extLst>
                    <a:ext uri="{FF2B5EF4-FFF2-40B4-BE49-F238E27FC236}">
                      <a16:creationId xmlns:a16="http://schemas.microsoft.com/office/drawing/2014/main" id="{5A57BFD3-5C9F-6B78-D9FD-BA2CCC46D0D4}"/>
                    </a:ext>
                  </a:extLst>
                </p14:cNvPr>
                <p14:cNvContentPartPr/>
                <p14:nvPr/>
              </p14:nvContentPartPr>
              <p14:xfrm>
                <a:off x="13751427" y="7217956"/>
                <a:ext cx="233280" cy="403200"/>
              </p14:xfrm>
            </p:contentPart>
          </mc:Choice>
          <mc:Fallback xmlns="">
            <p:pic>
              <p:nvPicPr>
                <p:cNvPr id="258" name="Encre 257">
                  <a:extLst>
                    <a:ext uri="{FF2B5EF4-FFF2-40B4-BE49-F238E27FC236}">
                      <a16:creationId xmlns:a16="http://schemas.microsoft.com/office/drawing/2014/main" id="{5A57BFD3-5C9F-6B78-D9FD-BA2CCC46D0D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742427" y="7209316"/>
                  <a:ext cx="25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9" name="Encre 258">
                  <a:extLst>
                    <a:ext uri="{FF2B5EF4-FFF2-40B4-BE49-F238E27FC236}">
                      <a16:creationId xmlns:a16="http://schemas.microsoft.com/office/drawing/2014/main" id="{CB1F36CA-8020-8008-244E-9A8C9EFF4391}"/>
                    </a:ext>
                  </a:extLst>
                </p14:cNvPr>
                <p14:cNvContentPartPr/>
                <p14:nvPr/>
              </p14:nvContentPartPr>
              <p14:xfrm>
                <a:off x="13562787" y="6173596"/>
                <a:ext cx="1958760" cy="772920"/>
              </p14:xfrm>
            </p:contentPart>
          </mc:Choice>
          <mc:Fallback xmlns="">
            <p:pic>
              <p:nvPicPr>
                <p:cNvPr id="259" name="Encre 258">
                  <a:extLst>
                    <a:ext uri="{FF2B5EF4-FFF2-40B4-BE49-F238E27FC236}">
                      <a16:creationId xmlns:a16="http://schemas.microsoft.com/office/drawing/2014/main" id="{CB1F36CA-8020-8008-244E-9A8C9EFF439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3554147" y="6164956"/>
                  <a:ext cx="19764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60" name="Encre 259">
                  <a:extLst>
                    <a:ext uri="{FF2B5EF4-FFF2-40B4-BE49-F238E27FC236}">
                      <a16:creationId xmlns:a16="http://schemas.microsoft.com/office/drawing/2014/main" id="{9D9A5A54-FF39-11AC-FA57-9A508AF4C1B2}"/>
                    </a:ext>
                  </a:extLst>
                </p14:cNvPr>
                <p14:cNvContentPartPr/>
                <p14:nvPr/>
              </p14:nvContentPartPr>
              <p14:xfrm>
                <a:off x="14010987" y="7222636"/>
                <a:ext cx="159480" cy="108360"/>
              </p14:xfrm>
            </p:contentPart>
          </mc:Choice>
          <mc:Fallback xmlns="">
            <p:pic>
              <p:nvPicPr>
                <p:cNvPr id="260" name="Encre 259">
                  <a:extLst>
                    <a:ext uri="{FF2B5EF4-FFF2-40B4-BE49-F238E27FC236}">
                      <a16:creationId xmlns:a16="http://schemas.microsoft.com/office/drawing/2014/main" id="{9D9A5A54-FF39-11AC-FA57-9A508AF4C1B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001987" y="7213996"/>
                  <a:ext cx="177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1" name="Encre 260">
                  <a:extLst>
                    <a:ext uri="{FF2B5EF4-FFF2-40B4-BE49-F238E27FC236}">
                      <a16:creationId xmlns:a16="http://schemas.microsoft.com/office/drawing/2014/main" id="{DB14D0A3-C8A1-C190-7600-86D30BAB763C}"/>
                    </a:ext>
                  </a:extLst>
                </p14:cNvPr>
                <p14:cNvContentPartPr/>
                <p14:nvPr/>
              </p14:nvContentPartPr>
              <p14:xfrm>
                <a:off x="14146347" y="7076116"/>
                <a:ext cx="202320" cy="233280"/>
              </p14:xfrm>
            </p:contentPart>
          </mc:Choice>
          <mc:Fallback xmlns="">
            <p:pic>
              <p:nvPicPr>
                <p:cNvPr id="261" name="Encre 260">
                  <a:extLst>
                    <a:ext uri="{FF2B5EF4-FFF2-40B4-BE49-F238E27FC236}">
                      <a16:creationId xmlns:a16="http://schemas.microsoft.com/office/drawing/2014/main" id="{DB14D0A3-C8A1-C190-7600-86D30BAB763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137707" y="7067476"/>
                  <a:ext cx="219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2" name="Encre 261">
                  <a:extLst>
                    <a:ext uri="{FF2B5EF4-FFF2-40B4-BE49-F238E27FC236}">
                      <a16:creationId xmlns:a16="http://schemas.microsoft.com/office/drawing/2014/main" id="{E50B3C07-CD48-FE06-B42D-C173836995DA}"/>
                    </a:ext>
                  </a:extLst>
                </p14:cNvPr>
                <p14:cNvContentPartPr/>
                <p14:nvPr/>
              </p14:nvContentPartPr>
              <p14:xfrm>
                <a:off x="14282427" y="7141996"/>
                <a:ext cx="348480" cy="254520"/>
              </p14:xfrm>
            </p:contentPart>
          </mc:Choice>
          <mc:Fallback xmlns="">
            <p:pic>
              <p:nvPicPr>
                <p:cNvPr id="262" name="Encre 261">
                  <a:extLst>
                    <a:ext uri="{FF2B5EF4-FFF2-40B4-BE49-F238E27FC236}">
                      <a16:creationId xmlns:a16="http://schemas.microsoft.com/office/drawing/2014/main" id="{E50B3C07-CD48-FE06-B42D-C17383699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273427" y="7132996"/>
                  <a:ext cx="366120" cy="272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5E08F8-1A52-3F78-82F1-D18B9CC69592}"/>
              </a:ext>
            </a:extLst>
          </p:cNvPr>
          <p:cNvSpPr/>
          <p:nvPr/>
        </p:nvSpPr>
        <p:spPr>
          <a:xfrm>
            <a:off x="13806792" y="6489676"/>
            <a:ext cx="985968" cy="975382"/>
          </a:xfrm>
          <a:prstGeom prst="rect">
            <a:avLst/>
          </a:prstGeom>
          <a:gradFill flip="none" rotWithShape="1">
            <a:gsLst>
              <a:gs pos="0">
                <a:srgbClr val="40EC40"/>
              </a:gs>
              <a:gs pos="100000">
                <a:schemeClr val="tx1"/>
              </a:gs>
              <a:gs pos="38000">
                <a:srgbClr val="56F4F8"/>
              </a:gs>
              <a:gs pos="33000">
                <a:srgbClr val="070707"/>
              </a:gs>
              <a:gs pos="71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8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5CEA7DBB-CA39-0D37-A9E4-AE0F1BE60A23}"/>
              </a:ext>
            </a:extLst>
          </p:cNvPr>
          <p:cNvSpPr/>
          <p:nvPr/>
        </p:nvSpPr>
        <p:spPr>
          <a:xfrm>
            <a:off x="-35289" y="-32327"/>
            <a:ext cx="28835713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6" name="Image 185" descr="Une image contenant feu d’artifice, léger&#10;&#10;Le contenu généré par l’IA peut être incorrect.">
            <a:extLst>
              <a:ext uri="{FF2B5EF4-FFF2-40B4-BE49-F238E27FC236}">
                <a16:creationId xmlns:a16="http://schemas.microsoft.com/office/drawing/2014/main" id="{3D886423-4A45-FCE3-B2D7-8C8EF304E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" y="-17449"/>
            <a:ext cx="28800425" cy="16199131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39C985E5-BD9F-CD21-06CB-AD11E2E4427B}"/>
              </a:ext>
            </a:extLst>
          </p:cNvPr>
          <p:cNvSpPr/>
          <p:nvPr/>
        </p:nvSpPr>
        <p:spPr>
          <a:xfrm>
            <a:off x="-35289" y="-43515"/>
            <a:ext cx="28800425" cy="16273119"/>
          </a:xfrm>
          <a:prstGeom prst="rect">
            <a:avLst/>
          </a:prstGeom>
          <a:gradFill flip="none" rotWithShape="1">
            <a:gsLst>
              <a:gs pos="71000">
                <a:srgbClr val="000000">
                  <a:alpha val="0"/>
                </a:srgbClr>
              </a:gs>
              <a:gs pos="0">
                <a:srgbClr val="000000">
                  <a:alpha val="0"/>
                </a:srgb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D667A8CB-F829-1C78-E8E6-EECBF1DBDCDD}"/>
                  </a:ext>
                </a:extLst>
              </p14:cNvPr>
              <p14:cNvContentPartPr/>
              <p14:nvPr/>
            </p14:nvContentPartPr>
            <p14:xfrm>
              <a:off x="23202507" y="11692756"/>
              <a:ext cx="25200" cy="57960"/>
            </p14:xfrm>
          </p:contentPart>
        </mc:Choice>
        <mc:Fallback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D667A8CB-F829-1C78-E8E6-EECBF1DBD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93507" y="11684116"/>
                <a:ext cx="42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08C1BECF-2387-EA50-8154-9421ED4D20C2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08C1BECF-2387-EA50-8154-9421ED4D20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CBB62F68-F22C-8ABA-87A1-76798F9F5106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CBB62F68-F22C-8ABA-87A1-76798F9F51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e 23">
            <a:extLst>
              <a:ext uri="{FF2B5EF4-FFF2-40B4-BE49-F238E27FC236}">
                <a16:creationId xmlns:a16="http://schemas.microsoft.com/office/drawing/2014/main" id="{13400C6D-A683-15EE-09E5-16B73438DE61}"/>
              </a:ext>
            </a:extLst>
          </p:cNvPr>
          <p:cNvGrpSpPr/>
          <p:nvPr/>
        </p:nvGrpSpPr>
        <p:grpSpPr>
          <a:xfrm>
            <a:off x="1975930" y="16471524"/>
            <a:ext cx="17147520" cy="2944800"/>
            <a:chOff x="3151587" y="16219756"/>
            <a:chExt cx="17147520" cy="294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8EB5E850-0285-4603-6E29-EF0652507030}"/>
                    </a:ext>
                  </a:extLst>
                </p14:cNvPr>
                <p14:cNvContentPartPr/>
                <p14:nvPr/>
              </p14:nvContentPartPr>
              <p14:xfrm>
                <a:off x="3151587" y="17016436"/>
                <a:ext cx="1813680" cy="169560"/>
              </p14:xfrm>
            </p:contentPart>
          </mc:Choice>
          <mc:Fallback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8EB5E850-0285-4603-6E29-EF06525070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88587" y="16953436"/>
                  <a:ext cx="1939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8ED3B6AF-1043-52D7-C4A5-80B45D6C69CA}"/>
                    </a:ext>
                  </a:extLst>
                </p14:cNvPr>
                <p14:cNvContentPartPr/>
                <p14:nvPr/>
              </p14:nvContentPartPr>
              <p14:xfrm>
                <a:off x="3941787" y="17467156"/>
                <a:ext cx="80640" cy="1697400"/>
              </p14:xfrm>
            </p:contentPart>
          </mc:Choice>
          <mc:Fallback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8ED3B6AF-1043-52D7-C4A5-80B45D6C69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9147" y="17404516"/>
                  <a:ext cx="206280" cy="18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99429ED7-140A-F02F-1607-6A3DD98B1BEE}"/>
                    </a:ext>
                  </a:extLst>
                </p14:cNvPr>
                <p14:cNvContentPartPr/>
                <p14:nvPr/>
              </p14:nvContentPartPr>
              <p14:xfrm>
                <a:off x="5109627" y="17236396"/>
                <a:ext cx="1418400" cy="1486800"/>
              </p14:xfrm>
            </p:contentPart>
          </mc:Choice>
          <mc:Fallback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99429ED7-140A-F02F-1607-6A3DD98B1B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46987" y="17173396"/>
                  <a:ext cx="1544040" cy="16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FD7AEE47-CD4B-3BDC-C4EB-441828D69B4A}"/>
                    </a:ext>
                  </a:extLst>
                </p14:cNvPr>
                <p14:cNvContentPartPr/>
                <p14:nvPr/>
              </p14:nvContentPartPr>
              <p14:xfrm>
                <a:off x="6783987" y="16946596"/>
                <a:ext cx="986760" cy="1724040"/>
              </p14:xfrm>
            </p:contentPart>
          </mc:Choice>
          <mc:Fallback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FD7AEE47-CD4B-3BDC-C4EB-441828D69B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20987" y="16883956"/>
                  <a:ext cx="1112400" cy="18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3100703B-3962-5D71-7CDB-34A6307CC14C}"/>
                    </a:ext>
                  </a:extLst>
                </p14:cNvPr>
                <p14:cNvContentPartPr/>
                <p14:nvPr/>
              </p14:nvContentPartPr>
              <p14:xfrm>
                <a:off x="6871467" y="17930836"/>
                <a:ext cx="774000" cy="118800"/>
              </p14:xfrm>
            </p:contentPart>
          </mc:Choice>
          <mc:Fallback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3100703B-3962-5D71-7CDB-34A6307CC1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08827" y="17867836"/>
                  <a:ext cx="899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F946F342-5CB9-D9DD-D05B-3F25C6404C66}"/>
                    </a:ext>
                  </a:extLst>
                </p14:cNvPr>
                <p14:cNvContentPartPr/>
                <p14:nvPr/>
              </p14:nvContentPartPr>
              <p14:xfrm>
                <a:off x="8187987" y="16364116"/>
                <a:ext cx="1240920" cy="2306520"/>
              </p14:xfrm>
            </p:contentPart>
          </mc:Choice>
          <mc:Fallback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F946F342-5CB9-D9DD-D05B-3F25C6404C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25347" y="16301476"/>
                  <a:ext cx="1366560" cy="24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8140885A-4595-4256-F82D-A0B29132A9AA}"/>
                    </a:ext>
                  </a:extLst>
                </p14:cNvPr>
                <p14:cNvContentPartPr/>
                <p14:nvPr/>
              </p14:nvContentPartPr>
              <p14:xfrm>
                <a:off x="3961227" y="17218036"/>
                <a:ext cx="56520" cy="451080"/>
              </p14:xfrm>
            </p:contentPart>
          </mc:Choice>
          <mc:Fallback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8140885A-4595-4256-F82D-A0B29132A9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98587" y="17155036"/>
                  <a:ext cx="18216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F207D871-9E0F-08C5-FB59-694B940C9D38}"/>
                    </a:ext>
                  </a:extLst>
                </p14:cNvPr>
                <p14:cNvContentPartPr/>
                <p14:nvPr/>
              </p14:nvContentPartPr>
              <p14:xfrm>
                <a:off x="10092027" y="16624756"/>
                <a:ext cx="993600" cy="178632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F207D871-9E0F-08C5-FB59-694B940C9D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29387" y="16562116"/>
                  <a:ext cx="1119240" cy="19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6F6D7EE0-96F3-185B-1720-223A03EFFAF2}"/>
                    </a:ext>
                  </a:extLst>
                </p14:cNvPr>
                <p14:cNvContentPartPr/>
                <p14:nvPr/>
              </p14:nvContentPartPr>
              <p14:xfrm>
                <a:off x="11571627" y="16994476"/>
                <a:ext cx="309240" cy="121104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6F6D7EE0-96F3-185B-1720-223A03EFFA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508987" y="16931836"/>
                  <a:ext cx="434880" cy="13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70A2D56F-48A6-FC4F-FE55-60D7701CDC40}"/>
                    </a:ext>
                  </a:extLst>
                </p14:cNvPr>
                <p14:cNvContentPartPr/>
                <p14:nvPr/>
              </p14:nvContentPartPr>
              <p14:xfrm>
                <a:off x="11116947" y="16733476"/>
                <a:ext cx="1317960" cy="818280"/>
              </p14:xfrm>
            </p:contentPart>
          </mc:Choice>
          <mc:Fallback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70A2D56F-48A6-FC4F-FE55-60D7701CDC4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54307" y="16670836"/>
                  <a:ext cx="14436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BC523DBC-23A9-B0E7-11E1-2A9BB2F0D903}"/>
                    </a:ext>
                  </a:extLst>
                </p14:cNvPr>
                <p14:cNvContentPartPr/>
                <p14:nvPr/>
              </p14:nvContentPartPr>
              <p14:xfrm>
                <a:off x="12809307" y="16724836"/>
                <a:ext cx="1170000" cy="1439640"/>
              </p14:xfrm>
            </p:contentPart>
          </mc:Choice>
          <mc:Fallback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BC523DBC-23A9-B0E7-11E1-2A9BB2F0D9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746307" y="16662196"/>
                  <a:ext cx="1295640" cy="15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2425F303-B7E7-ABBF-A985-BB41378FC5A4}"/>
                    </a:ext>
                  </a:extLst>
                </p14:cNvPr>
                <p14:cNvContentPartPr/>
                <p14:nvPr/>
              </p14:nvContentPartPr>
              <p14:xfrm>
                <a:off x="14287107" y="16809076"/>
                <a:ext cx="1452960" cy="1281240"/>
              </p14:xfrm>
            </p:contentPart>
          </mc:Choice>
          <mc:Fallback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2425F303-B7E7-ABBF-A985-BB41378FC5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224467" y="16746436"/>
                  <a:ext cx="1578600" cy="14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73CB5CF4-4E59-27A1-7D7D-D475541E69ED}"/>
                    </a:ext>
                  </a:extLst>
                </p14:cNvPr>
                <p14:cNvContentPartPr/>
                <p14:nvPr/>
              </p14:nvContentPartPr>
              <p14:xfrm>
                <a:off x="15953187" y="16522876"/>
                <a:ext cx="1067400" cy="225360"/>
              </p14:xfrm>
            </p:contentPart>
          </mc:Choice>
          <mc:Fallback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73CB5CF4-4E59-27A1-7D7D-D475541E69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5890187" y="16460236"/>
                  <a:ext cx="11930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6A5B1A78-2140-5774-AFFC-7706299B290E}"/>
                    </a:ext>
                  </a:extLst>
                </p14:cNvPr>
                <p14:cNvContentPartPr/>
                <p14:nvPr/>
              </p14:nvContentPartPr>
              <p14:xfrm>
                <a:off x="16595067" y="16576516"/>
                <a:ext cx="219960" cy="1460160"/>
              </p14:xfrm>
            </p:contentPart>
          </mc:Choice>
          <mc:Fallback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6A5B1A78-2140-5774-AFFC-7706299B29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532067" y="16513516"/>
                  <a:ext cx="345600" cy="15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28495145-2C5B-9592-D9AD-22AED9524C3C}"/>
                    </a:ext>
                  </a:extLst>
                </p14:cNvPr>
                <p14:cNvContentPartPr/>
                <p14:nvPr/>
              </p14:nvContentPartPr>
              <p14:xfrm>
                <a:off x="17268987" y="16373476"/>
                <a:ext cx="965520" cy="1705320"/>
              </p14:xfrm>
            </p:contentPart>
          </mc:Choice>
          <mc:Fallback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28495145-2C5B-9592-D9AD-22AED9524C3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205987" y="16310836"/>
                  <a:ext cx="1091160" cy="18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4974DA9E-D1C1-451D-68A2-D9BE3EBC8E1A}"/>
                    </a:ext>
                  </a:extLst>
                </p14:cNvPr>
                <p14:cNvContentPartPr/>
                <p14:nvPr/>
              </p14:nvContentPartPr>
              <p14:xfrm>
                <a:off x="17516667" y="17072236"/>
                <a:ext cx="513360" cy="142920"/>
              </p14:xfrm>
            </p:contentPart>
          </mc:Choice>
          <mc:Fallback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4974DA9E-D1C1-451D-68A2-D9BE3EBC8E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454027" y="17009236"/>
                  <a:ext cx="6390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932CAC47-2754-99F7-1E22-371407CBBD05}"/>
                    </a:ext>
                  </a:extLst>
                </p14:cNvPr>
                <p14:cNvContentPartPr/>
                <p14:nvPr/>
              </p14:nvContentPartPr>
              <p14:xfrm>
                <a:off x="17424147" y="17610796"/>
                <a:ext cx="912240" cy="243720"/>
              </p14:xfrm>
            </p:contentPart>
          </mc:Choice>
          <mc:Fallback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932CAC47-2754-99F7-1E22-371407CBBD0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361507" y="17548156"/>
                  <a:ext cx="10378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066C2CD6-802E-44CB-489C-AAFE7D1C08CD}"/>
                    </a:ext>
                  </a:extLst>
                </p14:cNvPr>
                <p14:cNvContentPartPr/>
                <p14:nvPr/>
              </p14:nvContentPartPr>
              <p14:xfrm>
                <a:off x="18641667" y="16219756"/>
                <a:ext cx="1657440" cy="1602360"/>
              </p14:xfrm>
            </p:contentPart>
          </mc:Choice>
          <mc:Fallback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066C2CD6-802E-44CB-489C-AAFE7D1C08C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579027" y="16156756"/>
                  <a:ext cx="1783080" cy="172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E5FCB3B-2245-C313-C6DC-95F8BC7FCDD2}"/>
              </a:ext>
            </a:extLst>
          </p:cNvPr>
          <p:cNvGrpSpPr/>
          <p:nvPr/>
        </p:nvGrpSpPr>
        <p:grpSpPr>
          <a:xfrm>
            <a:off x="20871867" y="16320916"/>
            <a:ext cx="5164200" cy="2091960"/>
            <a:chOff x="20871867" y="16320916"/>
            <a:chExt cx="5164200" cy="20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1B339541-160F-B5F0-D762-D72513D41D17}"/>
                    </a:ext>
                  </a:extLst>
                </p14:cNvPr>
                <p14:cNvContentPartPr/>
                <p14:nvPr/>
              </p14:nvContentPartPr>
              <p14:xfrm>
                <a:off x="20871867" y="16320916"/>
                <a:ext cx="3731760" cy="2036160"/>
              </p14:xfrm>
            </p:contentPart>
          </mc:Choice>
          <mc:Fallback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1B339541-160F-B5F0-D762-D72513D41D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808867" y="16257916"/>
                  <a:ext cx="3857400" cy="21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C0AA5979-0513-7CD3-F705-3E2F25E4E48D}"/>
                    </a:ext>
                  </a:extLst>
                </p14:cNvPr>
                <p14:cNvContentPartPr/>
                <p14:nvPr/>
              </p14:nvContentPartPr>
              <p14:xfrm>
                <a:off x="24726387" y="16527916"/>
                <a:ext cx="1309680" cy="1884960"/>
              </p14:xfrm>
            </p:contentPart>
          </mc:Choice>
          <mc:Fallback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C0AA5979-0513-7CD3-F705-3E2F25E4E48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4663387" y="16465276"/>
                  <a:ext cx="1435320" cy="201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8" name="ZoneTexte 187">
            <a:extLst>
              <a:ext uri="{FF2B5EF4-FFF2-40B4-BE49-F238E27FC236}">
                <a16:creationId xmlns:a16="http://schemas.microsoft.com/office/drawing/2014/main" id="{B6B1DE1D-9562-54CB-8F25-DD5C4807AABC}"/>
              </a:ext>
            </a:extLst>
          </p:cNvPr>
          <p:cNvSpPr txBox="1"/>
          <p:nvPr/>
        </p:nvSpPr>
        <p:spPr>
          <a:xfrm rot="21401964">
            <a:off x="252244" y="15709429"/>
            <a:ext cx="344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@ bing image</a:t>
            </a:r>
          </a:p>
        </p:txBody>
      </p:sp>
    </p:spTree>
    <p:extLst>
      <p:ext uri="{BB962C8B-B14F-4D97-AF65-F5344CB8AC3E}">
        <p14:creationId xmlns:p14="http://schemas.microsoft.com/office/powerpoint/2010/main" val="48445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4C03F9AE-E50A-BBC2-FE4A-2FEF958A6890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4C03F9AE-E50A-BBC2-FE4A-2FEF958A68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1839FCBA-D6D2-9E3E-CE54-5FA2C9DFB2CC}"/>
                  </a:ext>
                </a:extLst>
              </p14:cNvPr>
              <p14:cNvContentPartPr/>
              <p14:nvPr/>
            </p14:nvContentPartPr>
            <p14:xfrm>
              <a:off x="7939260" y="8709602"/>
              <a:ext cx="413280" cy="3888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1839FCBA-D6D2-9E3E-CE54-5FA2C9DFB2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0820" y="8681162"/>
                <a:ext cx="470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B7AF1DC5-6445-C98A-AF64-EA09EC926FB8}"/>
                  </a:ext>
                </a:extLst>
              </p14:cNvPr>
              <p14:cNvContentPartPr/>
              <p14:nvPr/>
            </p14:nvContentPartPr>
            <p14:xfrm>
              <a:off x="6346980" y="8692322"/>
              <a:ext cx="1673640" cy="7956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B7AF1DC5-6445-C98A-AF64-EA09EC926F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8540" y="8663882"/>
                <a:ext cx="1730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1" name="Encre 120">
                <a:extLst>
                  <a:ext uri="{FF2B5EF4-FFF2-40B4-BE49-F238E27FC236}">
                    <a16:creationId xmlns:a16="http://schemas.microsoft.com/office/drawing/2014/main" id="{DFD1C532-FF70-EBCE-5087-5503928FCC78}"/>
                  </a:ext>
                </a:extLst>
              </p14:cNvPr>
              <p14:cNvContentPartPr/>
              <p14:nvPr/>
            </p14:nvContentPartPr>
            <p14:xfrm>
              <a:off x="10643940" y="10551722"/>
              <a:ext cx="3165840" cy="1929240"/>
            </p14:xfrm>
          </p:contentPart>
        </mc:Choice>
        <mc:Fallback xmlns="">
          <p:pic>
            <p:nvPicPr>
              <p:cNvPr id="121" name="Encre 120">
                <a:extLst>
                  <a:ext uri="{FF2B5EF4-FFF2-40B4-BE49-F238E27FC236}">
                    <a16:creationId xmlns:a16="http://schemas.microsoft.com/office/drawing/2014/main" id="{DFD1C532-FF70-EBCE-5087-5503928FCC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15500" y="10523282"/>
                <a:ext cx="3222720" cy="19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23" name="Encre 122">
                <a:extLst>
                  <a:ext uri="{FF2B5EF4-FFF2-40B4-BE49-F238E27FC236}">
                    <a16:creationId xmlns:a16="http://schemas.microsoft.com/office/drawing/2014/main" id="{4C97B6E7-77B0-8075-F983-FCBD0EF9B50B}"/>
                  </a:ext>
                </a:extLst>
              </p14:cNvPr>
              <p14:cNvContentPartPr/>
              <p14:nvPr/>
            </p14:nvContentPartPr>
            <p14:xfrm>
              <a:off x="8420940" y="8196962"/>
              <a:ext cx="380880" cy="416160"/>
            </p14:xfrm>
          </p:contentPart>
        </mc:Choice>
        <mc:Fallback xmlns="">
          <p:pic>
            <p:nvPicPr>
              <p:cNvPr id="123" name="Encre 122">
                <a:extLst>
                  <a:ext uri="{FF2B5EF4-FFF2-40B4-BE49-F238E27FC236}">
                    <a16:creationId xmlns:a16="http://schemas.microsoft.com/office/drawing/2014/main" id="{4C97B6E7-77B0-8075-F983-FCBD0EF9B5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2500" y="8168522"/>
                <a:ext cx="4377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96588ADC-287E-9B1A-7EB7-DB090AD9D4D2}"/>
                  </a:ext>
                </a:extLst>
              </p14:cNvPr>
              <p14:cNvContentPartPr/>
              <p14:nvPr/>
            </p14:nvContentPartPr>
            <p14:xfrm>
              <a:off x="8858700" y="8237642"/>
              <a:ext cx="11671560" cy="489240"/>
            </p14:xfrm>
          </p:contentPart>
        </mc:Choice>
        <mc:Fallback xmlns=""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96588ADC-287E-9B1A-7EB7-DB090AD9D4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30260" y="8209202"/>
                <a:ext cx="117284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35" name="Encre 134">
                <a:extLst>
                  <a:ext uri="{FF2B5EF4-FFF2-40B4-BE49-F238E27FC236}">
                    <a16:creationId xmlns:a16="http://schemas.microsoft.com/office/drawing/2014/main" id="{F4A1424E-F852-6E77-2CD8-7F0F6E8A8E3C}"/>
                  </a:ext>
                </a:extLst>
              </p14:cNvPr>
              <p14:cNvContentPartPr/>
              <p14:nvPr/>
            </p14:nvContentPartPr>
            <p14:xfrm>
              <a:off x="4206780" y="12972362"/>
              <a:ext cx="9027360" cy="283680"/>
            </p14:xfrm>
          </p:contentPart>
        </mc:Choice>
        <mc:Fallback xmlns="">
          <p:pic>
            <p:nvPicPr>
              <p:cNvPr id="135" name="Encre 134">
                <a:extLst>
                  <a:ext uri="{FF2B5EF4-FFF2-40B4-BE49-F238E27FC236}">
                    <a16:creationId xmlns:a16="http://schemas.microsoft.com/office/drawing/2014/main" id="{F4A1424E-F852-6E77-2CD8-7F0F6E8A8E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8340" y="12943922"/>
                <a:ext cx="90842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7635F233-50A9-D84C-189E-E43C9A971CD5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7635F233-50A9-D84C-189E-E43C9A971C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95695AC9-F0C8-BF55-6BE7-A95A3993C10D}"/>
              </a:ext>
            </a:extLst>
          </p:cNvPr>
          <p:cNvGrpSpPr/>
          <p:nvPr/>
        </p:nvGrpSpPr>
        <p:grpSpPr>
          <a:xfrm>
            <a:off x="6194340" y="4911602"/>
            <a:ext cx="19995840" cy="8290800"/>
            <a:chOff x="6194340" y="4911602"/>
            <a:chExt cx="19995840" cy="829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B4A67593-E688-688C-D76D-6DBA265F7097}"/>
                    </a:ext>
                  </a:extLst>
                </p14:cNvPr>
                <p14:cNvContentPartPr/>
                <p14:nvPr/>
              </p14:nvContentPartPr>
              <p14:xfrm>
                <a:off x="23155020" y="7276082"/>
                <a:ext cx="2810520" cy="585252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B4A67593-E688-688C-D76D-6DBA265F70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26580" y="7247642"/>
                  <a:ext cx="2867040" cy="59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F5BE79C8-03A5-5E9E-0DE3-850D1D3BC698}"/>
                    </a:ext>
                  </a:extLst>
                </p14:cNvPr>
                <p14:cNvContentPartPr/>
                <p14:nvPr/>
              </p14:nvContentPartPr>
              <p14:xfrm>
                <a:off x="22340700" y="5351522"/>
                <a:ext cx="450000" cy="6372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F5BE79C8-03A5-5E9E-0DE3-850D1D3BC6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12260" y="5323082"/>
                  <a:ext cx="5065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9AE361CD-65FD-C114-1749-A2538A39B1DA}"/>
                    </a:ext>
                  </a:extLst>
                </p14:cNvPr>
                <p14:cNvContentPartPr/>
                <p14:nvPr/>
              </p14:nvContentPartPr>
              <p14:xfrm>
                <a:off x="22856940" y="5362682"/>
                <a:ext cx="3333240" cy="17503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9AE361CD-65FD-C114-1749-A2538A39B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28860" y="5334242"/>
                  <a:ext cx="3390120" cy="18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16B6CF61-86FB-07D9-77D0-38A5BCDBE500}"/>
                    </a:ext>
                  </a:extLst>
                </p14:cNvPr>
                <p14:cNvContentPartPr/>
                <p14:nvPr/>
              </p14:nvContentPartPr>
              <p14:xfrm>
                <a:off x="21689460" y="6387962"/>
                <a:ext cx="132120" cy="26496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16B6CF61-86FB-07D9-77D0-38A5BCDBE5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61020" y="6359882"/>
                  <a:ext cx="189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7369AEF4-E044-19E6-4262-1F249642CC55}"/>
                    </a:ext>
                  </a:extLst>
                </p14:cNvPr>
                <p14:cNvContentPartPr/>
                <p14:nvPr/>
              </p14:nvContentPartPr>
              <p14:xfrm>
                <a:off x="20460060" y="5775242"/>
                <a:ext cx="2017440" cy="287604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7369AEF4-E044-19E6-4262-1F249642CC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431620" y="5746802"/>
                  <a:ext cx="2074320" cy="29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3BA9B82F-57F8-EA6C-A53A-861845BD9F51}"/>
                    </a:ext>
                  </a:extLst>
                </p14:cNvPr>
                <p14:cNvContentPartPr/>
                <p14:nvPr/>
              </p14:nvContentPartPr>
              <p14:xfrm>
                <a:off x="10143180" y="10458122"/>
                <a:ext cx="47160" cy="37908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3BA9B82F-57F8-EA6C-A53A-861845BD9F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14740" y="10429682"/>
                  <a:ext cx="104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7AF96A67-4518-3A07-7C54-A438FD92C5B4}"/>
                    </a:ext>
                  </a:extLst>
                </p14:cNvPr>
                <p14:cNvContentPartPr/>
                <p14:nvPr/>
              </p14:nvContentPartPr>
              <p14:xfrm>
                <a:off x="10215540" y="10787522"/>
                <a:ext cx="452160" cy="4752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7AF96A67-4518-3A07-7C54-A438FD92C5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87100" y="10759082"/>
                  <a:ext cx="508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F3F7D5B4-0D33-153D-D1AF-1151901656F9}"/>
                    </a:ext>
                  </a:extLst>
                </p14:cNvPr>
                <p14:cNvContentPartPr/>
                <p14:nvPr/>
              </p14:nvContentPartPr>
              <p14:xfrm>
                <a:off x="10695780" y="10821362"/>
                <a:ext cx="27000" cy="33120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F3F7D5B4-0D33-153D-D1AF-1151901656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67340" y="10792922"/>
                  <a:ext cx="83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5656A66C-3256-9D97-3740-E90C96841D85}"/>
                    </a:ext>
                  </a:extLst>
                </p14:cNvPr>
                <p14:cNvContentPartPr/>
                <p14:nvPr/>
              </p14:nvContentPartPr>
              <p14:xfrm>
                <a:off x="10714500" y="11176682"/>
                <a:ext cx="465120" cy="1188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5656A66C-3256-9D97-3740-E90C96841D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86060" y="11148242"/>
                  <a:ext cx="521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28082CD6-1C6B-8490-C26A-998E6E498055}"/>
                    </a:ext>
                  </a:extLst>
                </p14:cNvPr>
                <p14:cNvContentPartPr/>
                <p14:nvPr/>
              </p14:nvContentPartPr>
              <p14:xfrm>
                <a:off x="11331900" y="11146442"/>
                <a:ext cx="31320" cy="32760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28082CD6-1C6B-8490-C26A-998E6E4980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03460" y="11118002"/>
                  <a:ext cx="88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E317E985-FE7F-2D7E-407E-011ED1AFD350}"/>
                    </a:ext>
                  </a:extLst>
                </p14:cNvPr>
                <p14:cNvContentPartPr/>
                <p14:nvPr/>
              </p14:nvContentPartPr>
              <p14:xfrm>
                <a:off x="11335500" y="11503202"/>
                <a:ext cx="358200" cy="3528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E317E985-FE7F-2D7E-407E-011ED1AFD3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7060" y="11474762"/>
                  <a:ext cx="415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8BE7ACA8-B672-ADD7-7085-CE0EA9891BE3}"/>
                    </a:ext>
                  </a:extLst>
                </p14:cNvPr>
                <p14:cNvContentPartPr/>
                <p14:nvPr/>
              </p14:nvContentPartPr>
              <p14:xfrm>
                <a:off x="11744820" y="11587802"/>
                <a:ext cx="59400" cy="361800"/>
              </p14:xfrm>
            </p:contentPart>
          </mc:Choice>
          <mc:Fallback xmlns=""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8BE7ACA8-B672-ADD7-7085-CE0EA9891B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16380" y="11559362"/>
                  <a:ext cx="116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37DE3585-CB30-32FF-4CC4-25F78D5D120E}"/>
                    </a:ext>
                  </a:extLst>
                </p14:cNvPr>
                <p14:cNvContentPartPr/>
                <p14:nvPr/>
              </p14:nvContentPartPr>
              <p14:xfrm>
                <a:off x="11782980" y="11943122"/>
                <a:ext cx="379800" cy="5796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37DE3585-CB30-32FF-4CC4-25F78D5D12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54540" y="11914682"/>
                  <a:ext cx="436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0946DFDF-23A5-F3C3-4684-8B5CE5E31AB9}"/>
                    </a:ext>
                  </a:extLst>
                </p14:cNvPr>
                <p14:cNvContentPartPr/>
                <p14:nvPr/>
              </p14:nvContentPartPr>
              <p14:xfrm>
                <a:off x="12254940" y="11954642"/>
                <a:ext cx="24840" cy="326880"/>
              </p14:xfrm>
            </p:contentPart>
          </mc:Choice>
          <mc:Fallback xmlns=""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0946DFDF-23A5-F3C3-4684-8B5CE5E31A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26500" y="11926202"/>
                  <a:ext cx="81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49A1C6FF-CE44-F6D8-1C6F-779A1F560E8A}"/>
                    </a:ext>
                  </a:extLst>
                </p14:cNvPr>
                <p14:cNvContentPartPr/>
                <p14:nvPr/>
              </p14:nvContentPartPr>
              <p14:xfrm>
                <a:off x="12283380" y="12256682"/>
                <a:ext cx="379800" cy="4968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49A1C6FF-CE44-F6D8-1C6F-779A1F560E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54940" y="12228242"/>
                  <a:ext cx="436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F504CB7A-3A69-0D61-EDDE-E2F90CC91614}"/>
                    </a:ext>
                  </a:extLst>
                </p14:cNvPr>
                <p14:cNvContentPartPr/>
                <p14:nvPr/>
              </p14:nvContentPartPr>
              <p14:xfrm>
                <a:off x="12771180" y="12241202"/>
                <a:ext cx="19440" cy="4219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F504CB7A-3A69-0D61-EDDE-E2F90CC916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42740" y="12212762"/>
                  <a:ext cx="763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EB8318AD-9EFD-2865-2181-ADE4F0CDB3B9}"/>
                    </a:ext>
                  </a:extLst>
                </p14:cNvPr>
                <p14:cNvContentPartPr/>
                <p14:nvPr/>
              </p14:nvContentPartPr>
              <p14:xfrm>
                <a:off x="12740940" y="12678602"/>
                <a:ext cx="353520" cy="3528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EB8318AD-9EFD-2865-2181-ADE4F0CDB3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712500" y="12650522"/>
                  <a:ext cx="410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EBDBDD7F-9FD7-F81D-4FDA-B32C23A717E1}"/>
                    </a:ext>
                  </a:extLst>
                </p14:cNvPr>
                <p14:cNvContentPartPr/>
                <p14:nvPr/>
              </p14:nvContentPartPr>
              <p14:xfrm>
                <a:off x="13140180" y="12678962"/>
                <a:ext cx="64080" cy="39060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EBDBDD7F-9FD7-F81D-4FDA-B32C23A717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11740" y="12650522"/>
                  <a:ext cx="120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137FACDD-08AB-CBE9-FFB3-97A71B0CE837}"/>
                    </a:ext>
                  </a:extLst>
                </p14:cNvPr>
                <p14:cNvContentPartPr/>
                <p14:nvPr/>
              </p14:nvContentPartPr>
              <p14:xfrm>
                <a:off x="8342820" y="8697722"/>
                <a:ext cx="49680" cy="38268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137FACDD-08AB-CBE9-FFB3-97A71B0CE8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14380" y="8669282"/>
                  <a:ext cx="106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958082EA-55CE-9566-F40C-24C392EDC484}"/>
                    </a:ext>
                  </a:extLst>
                </p14:cNvPr>
                <p14:cNvContentPartPr/>
                <p14:nvPr/>
              </p14:nvContentPartPr>
              <p14:xfrm>
                <a:off x="8422740" y="9167882"/>
                <a:ext cx="322200" cy="309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958082EA-55CE-9566-F40C-24C392EDC4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94660" y="9139442"/>
                  <a:ext cx="379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28913D3A-081A-13A4-0E3A-11698C568EDB}"/>
                    </a:ext>
                  </a:extLst>
                </p14:cNvPr>
                <p14:cNvContentPartPr/>
                <p14:nvPr/>
              </p14:nvContentPartPr>
              <p14:xfrm>
                <a:off x="8734500" y="9185162"/>
                <a:ext cx="23760" cy="27000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28913D3A-081A-13A4-0E3A-11698C568E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6060" y="9157082"/>
                  <a:ext cx="80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2B518FAF-780C-EC4A-5E64-26D0AB1AE4C6}"/>
                    </a:ext>
                  </a:extLst>
                </p14:cNvPr>
                <p14:cNvContentPartPr/>
                <p14:nvPr/>
              </p14:nvContentPartPr>
              <p14:xfrm>
                <a:off x="8751780" y="9602042"/>
                <a:ext cx="342000" cy="493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2B518FAF-780C-EC4A-5E64-26D0AB1AE4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23340" y="9573602"/>
                  <a:ext cx="39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B4D8EB11-F468-A072-A4E6-1539BA490263}"/>
                    </a:ext>
                  </a:extLst>
                </p14:cNvPr>
                <p14:cNvContentPartPr/>
                <p14:nvPr/>
              </p14:nvContentPartPr>
              <p14:xfrm>
                <a:off x="9229140" y="9575042"/>
                <a:ext cx="23400" cy="4651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B4D8EB11-F468-A072-A4E6-1539BA4902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00700" y="9546962"/>
                  <a:ext cx="80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19311BD1-3032-D3A1-C8E4-971CFCC1D48C}"/>
                    </a:ext>
                  </a:extLst>
                </p14:cNvPr>
                <p14:cNvContentPartPr/>
                <p14:nvPr/>
              </p14:nvContentPartPr>
              <p14:xfrm>
                <a:off x="9298260" y="10056722"/>
                <a:ext cx="275760" cy="3060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19311BD1-3032-D3A1-C8E4-971CFCC1D4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69820" y="10028642"/>
                  <a:ext cx="332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EDB22DFB-1A0A-59AA-9590-C0C1B0997222}"/>
                    </a:ext>
                  </a:extLst>
                </p14:cNvPr>
                <p14:cNvContentPartPr/>
                <p14:nvPr/>
              </p14:nvContentPartPr>
              <p14:xfrm>
                <a:off x="9653940" y="10018562"/>
                <a:ext cx="13680" cy="39420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EDB22DFB-1A0A-59AA-9590-C0C1B09972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25500" y="9990122"/>
                  <a:ext cx="70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D5D0C26B-8F9B-6E75-93AC-F01E65D7D543}"/>
                    </a:ext>
                  </a:extLst>
                </p14:cNvPr>
                <p14:cNvContentPartPr/>
                <p14:nvPr/>
              </p14:nvContentPartPr>
              <p14:xfrm>
                <a:off x="9712980" y="10507802"/>
                <a:ext cx="358200" cy="6768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D5D0C26B-8F9B-6E75-93AC-F01E65D7D5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84540" y="10479362"/>
                  <a:ext cx="415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84" name="Encre 83">
                  <a:extLst>
                    <a:ext uri="{FF2B5EF4-FFF2-40B4-BE49-F238E27FC236}">
                      <a16:creationId xmlns:a16="http://schemas.microsoft.com/office/drawing/2014/main" id="{96A68387-0FA9-A0B8-64F6-38BD580C1EE0}"/>
                    </a:ext>
                  </a:extLst>
                </p14:cNvPr>
                <p14:cNvContentPartPr/>
                <p14:nvPr/>
              </p14:nvContentPartPr>
              <p14:xfrm>
                <a:off x="8444700" y="8847482"/>
                <a:ext cx="221760" cy="258120"/>
              </p14:xfrm>
            </p:contentPart>
          </mc:Choice>
          <mc:Fallback xmlns="">
            <p:pic>
              <p:nvPicPr>
                <p:cNvPr id="84" name="Encre 83">
                  <a:extLst>
                    <a:ext uri="{FF2B5EF4-FFF2-40B4-BE49-F238E27FC236}">
                      <a16:creationId xmlns:a16="http://schemas.microsoft.com/office/drawing/2014/main" id="{96A68387-0FA9-A0B8-64F6-38BD580C1E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16260" y="8819042"/>
                  <a:ext cx="278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7A634AD9-7A27-B754-2ED1-590CD41179C0}"/>
                    </a:ext>
                  </a:extLst>
                </p14:cNvPr>
                <p14:cNvContentPartPr/>
                <p14:nvPr/>
              </p14:nvContentPartPr>
              <p14:xfrm>
                <a:off x="8406540" y="8532482"/>
                <a:ext cx="192600" cy="21852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7A634AD9-7A27-B754-2ED1-590CD41179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78100" y="8504042"/>
                  <a:ext cx="249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87" name="Encre 86">
                  <a:extLst>
                    <a:ext uri="{FF2B5EF4-FFF2-40B4-BE49-F238E27FC236}">
                      <a16:creationId xmlns:a16="http://schemas.microsoft.com/office/drawing/2014/main" id="{63BA6812-8D32-223F-7CB0-14956246CE8C}"/>
                    </a:ext>
                  </a:extLst>
                </p14:cNvPr>
                <p14:cNvContentPartPr/>
                <p14:nvPr/>
              </p14:nvContentPartPr>
              <p14:xfrm>
                <a:off x="8811900" y="9170042"/>
                <a:ext cx="324720" cy="455040"/>
              </p14:xfrm>
            </p:contentPart>
          </mc:Choice>
          <mc:Fallback xmlns="">
            <p:pic>
              <p:nvPicPr>
                <p:cNvPr id="87" name="Encre 86">
                  <a:extLst>
                    <a:ext uri="{FF2B5EF4-FFF2-40B4-BE49-F238E27FC236}">
                      <a16:creationId xmlns:a16="http://schemas.microsoft.com/office/drawing/2014/main" id="{63BA6812-8D32-223F-7CB0-14956246CE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83460" y="9141602"/>
                  <a:ext cx="381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87E0054A-9338-E3A2-C5DD-A54B80363718}"/>
                    </a:ext>
                  </a:extLst>
                </p14:cNvPr>
                <p14:cNvContentPartPr/>
                <p14:nvPr/>
              </p14:nvContentPartPr>
              <p14:xfrm>
                <a:off x="9251820" y="9414842"/>
                <a:ext cx="129240" cy="22716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87E0054A-9338-E3A2-C5DD-A54B803637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23380" y="9386402"/>
                  <a:ext cx="185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C021762-954D-D48E-7E3D-270FBF36ABFC}"/>
                    </a:ext>
                  </a:extLst>
                </p14:cNvPr>
                <p14:cNvContentPartPr/>
                <p14:nvPr/>
              </p14:nvContentPartPr>
              <p14:xfrm>
                <a:off x="9357660" y="9814802"/>
                <a:ext cx="246960" cy="22320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C021762-954D-D48E-7E3D-270FBF36AB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29220" y="9786362"/>
                  <a:ext cx="303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3A622CF3-1CA7-656D-96D0-4857576AA076}"/>
                    </a:ext>
                  </a:extLst>
                </p14:cNvPr>
                <p14:cNvContentPartPr/>
                <p14:nvPr/>
              </p14:nvContentPartPr>
              <p14:xfrm>
                <a:off x="9700740" y="9934682"/>
                <a:ext cx="240120" cy="191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3A622CF3-1CA7-656D-96D0-4857576AA0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2300" y="9906242"/>
                  <a:ext cx="297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F6D9EDE6-C6E0-38B1-5409-3FD7184DDB1B}"/>
                    </a:ext>
                  </a:extLst>
                </p14:cNvPr>
                <p14:cNvContentPartPr/>
                <p14:nvPr/>
              </p14:nvContentPartPr>
              <p14:xfrm>
                <a:off x="9853740" y="10263362"/>
                <a:ext cx="240120" cy="322200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F6D9EDE6-C6E0-38B1-5409-3FD7184DDB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25300" y="10234922"/>
                  <a:ext cx="297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F51DAC0D-3D43-7B21-3ED3-6F7FDBADA30D}"/>
                    </a:ext>
                  </a:extLst>
                </p14:cNvPr>
                <p14:cNvContentPartPr/>
                <p14:nvPr/>
              </p14:nvContentPartPr>
              <p14:xfrm>
                <a:off x="10197180" y="10303322"/>
                <a:ext cx="181440" cy="2048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F51DAC0D-3D43-7B21-3ED3-6F7FDBADA3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68740" y="10274882"/>
                  <a:ext cx="237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92FF6DE8-6443-2C02-DAD9-473C3A2C9A3A}"/>
                    </a:ext>
                  </a:extLst>
                </p14:cNvPr>
                <p14:cNvContentPartPr/>
                <p14:nvPr/>
              </p14:nvContentPartPr>
              <p14:xfrm>
                <a:off x="10328940" y="10490522"/>
                <a:ext cx="282960" cy="35388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92FF6DE8-6443-2C02-DAD9-473C3A2C9A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00500" y="10462442"/>
                  <a:ext cx="339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3EB21622-DFF6-31FD-AB5A-4B72AF245610}"/>
                    </a:ext>
                  </a:extLst>
                </p14:cNvPr>
                <p14:cNvContentPartPr/>
                <p14:nvPr/>
              </p14:nvContentPartPr>
              <p14:xfrm>
                <a:off x="10751220" y="10618682"/>
                <a:ext cx="170280" cy="1825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3EB21622-DFF6-31FD-AB5A-4B72AF2456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22780" y="10590242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B0C85647-BD1C-CAD9-5350-13F985305C88}"/>
                    </a:ext>
                  </a:extLst>
                </p14:cNvPr>
                <p14:cNvContentPartPr/>
                <p14:nvPr/>
              </p14:nvContentPartPr>
              <p14:xfrm>
                <a:off x="10816020" y="10919282"/>
                <a:ext cx="250560" cy="23148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B0C85647-BD1C-CAD9-5350-13F985305C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87580" y="10891202"/>
                  <a:ext cx="307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97" name="Encre 96">
                  <a:extLst>
                    <a:ext uri="{FF2B5EF4-FFF2-40B4-BE49-F238E27FC236}">
                      <a16:creationId xmlns:a16="http://schemas.microsoft.com/office/drawing/2014/main" id="{8CEF03F0-87AB-C079-C54A-12E709AF46B7}"/>
                    </a:ext>
                  </a:extLst>
                </p14:cNvPr>
                <p14:cNvContentPartPr/>
                <p14:nvPr/>
              </p14:nvContentPartPr>
              <p14:xfrm>
                <a:off x="11413620" y="11209442"/>
                <a:ext cx="295200" cy="257040"/>
              </p14:xfrm>
            </p:contentPart>
          </mc:Choice>
          <mc:Fallback xmlns="">
            <p:pic>
              <p:nvPicPr>
                <p:cNvPr id="97" name="Encre 96">
                  <a:extLst>
                    <a:ext uri="{FF2B5EF4-FFF2-40B4-BE49-F238E27FC236}">
                      <a16:creationId xmlns:a16="http://schemas.microsoft.com/office/drawing/2014/main" id="{8CEF03F0-87AB-C079-C54A-12E709AF46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85180" y="11181002"/>
                  <a:ext cx="352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27BEF47D-B2AA-7737-8A60-CCA287E56C5A}"/>
                    </a:ext>
                  </a:extLst>
                </p14:cNvPr>
                <p14:cNvContentPartPr/>
                <p14:nvPr/>
              </p14:nvContentPartPr>
              <p14:xfrm>
                <a:off x="11781540" y="11370362"/>
                <a:ext cx="330840" cy="23652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27BEF47D-B2AA-7737-8A60-CCA287E56C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53100" y="11341922"/>
                  <a:ext cx="387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03B87B34-A38D-4139-C93E-A86002459795}"/>
                    </a:ext>
                  </a:extLst>
                </p14:cNvPr>
                <p14:cNvContentPartPr/>
                <p14:nvPr/>
              </p14:nvContentPartPr>
              <p14:xfrm>
                <a:off x="11763900" y="11542082"/>
                <a:ext cx="447480" cy="38376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03B87B34-A38D-4139-C93E-A860024597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35460" y="11513642"/>
                  <a:ext cx="504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810E7992-AC0B-0AAC-7CD0-30E69E088AD7}"/>
                    </a:ext>
                  </a:extLst>
                </p14:cNvPr>
                <p14:cNvContentPartPr/>
                <p14:nvPr/>
              </p14:nvContentPartPr>
              <p14:xfrm>
                <a:off x="12236220" y="11708042"/>
                <a:ext cx="292320" cy="27612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810E7992-AC0B-0AAC-7CD0-30E69E088A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208140" y="11679962"/>
                  <a:ext cx="349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8D270788-C415-E1CC-1AD4-57FA2ED2A502}"/>
                    </a:ext>
                  </a:extLst>
                </p14:cNvPr>
                <p14:cNvContentPartPr/>
                <p14:nvPr/>
              </p14:nvContentPartPr>
              <p14:xfrm>
                <a:off x="12753900" y="11843762"/>
                <a:ext cx="360" cy="360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8D270788-C415-E1CC-1AD4-57FA2ED2A5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725460" y="11815682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32107F0E-431C-B299-563C-AA40CEA1F900}"/>
                    </a:ext>
                  </a:extLst>
                </p14:cNvPr>
                <p14:cNvContentPartPr/>
                <p14:nvPr/>
              </p14:nvContentPartPr>
              <p14:xfrm>
                <a:off x="12369060" y="11843762"/>
                <a:ext cx="387360" cy="30276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32107F0E-431C-B299-563C-AA40CEA1F9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40620" y="11815682"/>
                  <a:ext cx="4442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E6E23B6F-0B25-890F-715B-DAB292170BA3}"/>
                    </a:ext>
                  </a:extLst>
                </p14:cNvPr>
                <p14:cNvContentPartPr/>
                <p14:nvPr/>
              </p14:nvContentPartPr>
              <p14:xfrm>
                <a:off x="12799620" y="12056162"/>
                <a:ext cx="203400" cy="16056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E6E23B6F-0B25-890F-715B-DAB292170B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771180" y="12027722"/>
                  <a:ext cx="25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04" name="Encre 103">
                  <a:extLst>
                    <a:ext uri="{FF2B5EF4-FFF2-40B4-BE49-F238E27FC236}">
                      <a16:creationId xmlns:a16="http://schemas.microsoft.com/office/drawing/2014/main" id="{775BF4C2-8084-34A9-36F4-583419539478}"/>
                    </a:ext>
                  </a:extLst>
                </p14:cNvPr>
                <p14:cNvContentPartPr/>
                <p14:nvPr/>
              </p14:nvContentPartPr>
              <p14:xfrm>
                <a:off x="12845700" y="12204842"/>
                <a:ext cx="435960" cy="464760"/>
              </p14:xfrm>
            </p:contentPart>
          </mc:Choice>
          <mc:Fallback xmlns="">
            <p:pic>
              <p:nvPicPr>
                <p:cNvPr id="104" name="Encre 103">
                  <a:extLst>
                    <a:ext uri="{FF2B5EF4-FFF2-40B4-BE49-F238E27FC236}">
                      <a16:creationId xmlns:a16="http://schemas.microsoft.com/office/drawing/2014/main" id="{775BF4C2-8084-34A9-36F4-5834195394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817260" y="12176402"/>
                  <a:ext cx="4928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06" name="Encre 105">
                  <a:extLst>
                    <a:ext uri="{FF2B5EF4-FFF2-40B4-BE49-F238E27FC236}">
                      <a16:creationId xmlns:a16="http://schemas.microsoft.com/office/drawing/2014/main" id="{D8EE5151-EE74-F2B7-FA06-25758D3332BA}"/>
                    </a:ext>
                  </a:extLst>
                </p14:cNvPr>
                <p14:cNvContentPartPr/>
                <p14:nvPr/>
              </p14:nvContentPartPr>
              <p14:xfrm>
                <a:off x="13318020" y="12429842"/>
                <a:ext cx="256320" cy="254160"/>
              </p14:xfrm>
            </p:contentPart>
          </mc:Choice>
          <mc:Fallback xmlns="">
            <p:pic>
              <p:nvPicPr>
                <p:cNvPr id="106" name="Encre 105">
                  <a:extLst>
                    <a:ext uri="{FF2B5EF4-FFF2-40B4-BE49-F238E27FC236}">
                      <a16:creationId xmlns:a16="http://schemas.microsoft.com/office/drawing/2014/main" id="{D8EE5151-EE74-F2B7-FA06-25758D3332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289580" y="12401402"/>
                  <a:ext cx="313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31E93181-AAE0-E253-E6B5-F4CFE48B97CA}"/>
                    </a:ext>
                  </a:extLst>
                </p14:cNvPr>
                <p14:cNvContentPartPr/>
                <p14:nvPr/>
              </p14:nvContentPartPr>
              <p14:xfrm>
                <a:off x="13199220" y="12740162"/>
                <a:ext cx="503640" cy="462240"/>
              </p14:xfrm>
            </p:contentPart>
          </mc:Choice>
          <mc:Fallback xmlns=""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31E93181-AAE0-E253-E6B5-F4CFE48B97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170780" y="12711722"/>
                  <a:ext cx="560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ADBBFFC4-C614-D9E4-1D58-250E43E1825B}"/>
                    </a:ext>
                  </a:extLst>
                </p14:cNvPr>
                <p14:cNvContentPartPr/>
                <p14:nvPr/>
              </p14:nvContentPartPr>
              <p14:xfrm>
                <a:off x="8622900" y="8386322"/>
                <a:ext cx="16560" cy="2988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ADBBFFC4-C614-D9E4-1D58-250E43E18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4460" y="8357882"/>
                  <a:ext cx="7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10" name="Encre 109">
                  <a:extLst>
                    <a:ext uri="{FF2B5EF4-FFF2-40B4-BE49-F238E27FC236}">
                      <a16:creationId xmlns:a16="http://schemas.microsoft.com/office/drawing/2014/main" id="{FEE74B92-E208-BF13-C718-5699438D2B59}"/>
                    </a:ext>
                  </a:extLst>
                </p14:cNvPr>
                <p14:cNvContentPartPr/>
                <p14:nvPr/>
              </p14:nvContentPartPr>
              <p14:xfrm>
                <a:off x="8499420" y="8315402"/>
                <a:ext cx="250920" cy="289080"/>
              </p14:xfrm>
            </p:contentPart>
          </mc:Choice>
          <mc:Fallback xmlns="">
            <p:pic>
              <p:nvPicPr>
                <p:cNvPr id="110" name="Encre 109">
                  <a:extLst>
                    <a:ext uri="{FF2B5EF4-FFF2-40B4-BE49-F238E27FC236}">
                      <a16:creationId xmlns:a16="http://schemas.microsoft.com/office/drawing/2014/main" id="{FEE74B92-E208-BF13-C718-5699438D2B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70980" y="8286962"/>
                  <a:ext cx="307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11" name="Encre 110">
                  <a:extLst>
                    <a:ext uri="{FF2B5EF4-FFF2-40B4-BE49-F238E27FC236}">
                      <a16:creationId xmlns:a16="http://schemas.microsoft.com/office/drawing/2014/main" id="{8DF8C5B4-7754-7154-06D3-38B6343E4FB0}"/>
                    </a:ext>
                  </a:extLst>
                </p14:cNvPr>
                <p14:cNvContentPartPr/>
                <p14:nvPr/>
              </p14:nvContentPartPr>
              <p14:xfrm>
                <a:off x="8644140" y="8422682"/>
                <a:ext cx="100440" cy="475920"/>
              </p14:xfrm>
            </p:contentPart>
          </mc:Choice>
          <mc:Fallback xmlns="">
            <p:pic>
              <p:nvPicPr>
                <p:cNvPr id="111" name="Encre 110">
                  <a:extLst>
                    <a:ext uri="{FF2B5EF4-FFF2-40B4-BE49-F238E27FC236}">
                      <a16:creationId xmlns:a16="http://schemas.microsoft.com/office/drawing/2014/main" id="{8DF8C5B4-7754-7154-06D3-38B6343E4F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15700" y="8394242"/>
                  <a:ext cx="157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12" name="Encre 111">
                  <a:extLst>
                    <a:ext uri="{FF2B5EF4-FFF2-40B4-BE49-F238E27FC236}">
                      <a16:creationId xmlns:a16="http://schemas.microsoft.com/office/drawing/2014/main" id="{70EBCF6D-A4E8-0AB0-5029-8569F6A7A77B}"/>
                    </a:ext>
                  </a:extLst>
                </p14:cNvPr>
                <p14:cNvContentPartPr/>
                <p14:nvPr/>
              </p14:nvContentPartPr>
              <p14:xfrm>
                <a:off x="8692020" y="8846042"/>
                <a:ext cx="315360" cy="51120"/>
              </p14:xfrm>
            </p:contentPart>
          </mc:Choice>
          <mc:Fallback xmlns="">
            <p:pic>
              <p:nvPicPr>
                <p:cNvPr id="112" name="Encre 111">
                  <a:extLst>
                    <a:ext uri="{FF2B5EF4-FFF2-40B4-BE49-F238E27FC236}">
                      <a16:creationId xmlns:a16="http://schemas.microsoft.com/office/drawing/2014/main" id="{70EBCF6D-A4E8-0AB0-5029-8569F6A7A7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63940" y="8817962"/>
                  <a:ext cx="371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E55FAE0B-6960-6813-33DE-4B5A3F9F8059}"/>
                    </a:ext>
                  </a:extLst>
                </p14:cNvPr>
                <p14:cNvContentPartPr/>
                <p14:nvPr/>
              </p14:nvContentPartPr>
              <p14:xfrm>
                <a:off x="9041580" y="8954762"/>
                <a:ext cx="31680" cy="3060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E55FAE0B-6960-6813-33DE-4B5A3F9F80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3140" y="8926322"/>
                  <a:ext cx="88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00294F40-E83B-F4E2-C60C-C5FD66AF195D}"/>
                    </a:ext>
                  </a:extLst>
                </p14:cNvPr>
                <p14:cNvContentPartPr/>
                <p14:nvPr/>
              </p14:nvContentPartPr>
              <p14:xfrm>
                <a:off x="9045900" y="8896442"/>
                <a:ext cx="19440" cy="45360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00294F40-E83B-F4E2-C60C-C5FD66AF19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17460" y="8868002"/>
                  <a:ext cx="76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A16A7324-C888-30A8-1CBE-FE86C9BB7074}"/>
                    </a:ext>
                  </a:extLst>
                </p14:cNvPr>
                <p14:cNvContentPartPr/>
                <p14:nvPr/>
              </p14:nvContentPartPr>
              <p14:xfrm>
                <a:off x="9109260" y="9273002"/>
                <a:ext cx="286920" cy="3672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A16A7324-C888-30A8-1CBE-FE86C9BB70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80820" y="9244562"/>
                  <a:ext cx="343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7A037531-245C-34F7-4FCB-8C10A6B4D05B}"/>
                    </a:ext>
                  </a:extLst>
                </p14:cNvPr>
                <p14:cNvContentPartPr/>
                <p14:nvPr/>
              </p14:nvContentPartPr>
              <p14:xfrm>
                <a:off x="9398340" y="9357242"/>
                <a:ext cx="55440" cy="14940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7A037531-245C-34F7-4FCB-8C10A6B4D0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69900" y="9328802"/>
                  <a:ext cx="112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B42B241B-B67A-0097-FF54-4DBE379AB9B1}"/>
                    </a:ext>
                  </a:extLst>
                </p14:cNvPr>
                <p14:cNvContentPartPr/>
                <p14:nvPr/>
              </p14:nvContentPartPr>
              <p14:xfrm>
                <a:off x="9445140" y="9485762"/>
                <a:ext cx="14040" cy="25812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B42B241B-B67A-0097-FF54-4DBE379AB9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16700" y="9457322"/>
                  <a:ext cx="70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4A8A8E64-5A0F-F2B5-FF72-F3EE2304EED3}"/>
                    </a:ext>
                  </a:extLst>
                </p14:cNvPr>
                <p14:cNvContentPartPr/>
                <p14:nvPr/>
              </p14:nvContentPartPr>
              <p14:xfrm>
                <a:off x="9480060" y="9698882"/>
                <a:ext cx="231120" cy="2196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4A8A8E64-5A0F-F2B5-FF72-F3EE2304EE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1620" y="9670442"/>
                  <a:ext cx="288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5AF6547F-8548-7FB8-707D-3CB748F0869E}"/>
                    </a:ext>
                  </a:extLst>
                </p14:cNvPr>
                <p14:cNvContentPartPr/>
                <p14:nvPr/>
              </p14:nvContentPartPr>
              <p14:xfrm>
                <a:off x="9673380" y="9771602"/>
                <a:ext cx="952200" cy="83412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5AF6547F-8548-7FB8-707D-3CB748F086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44940" y="9743162"/>
                  <a:ext cx="10090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AA24B996-1464-E89E-BB3E-18E4DE84B392}"/>
                    </a:ext>
                  </a:extLst>
                </p14:cNvPr>
                <p14:cNvContentPartPr/>
                <p14:nvPr/>
              </p14:nvContentPartPr>
              <p14:xfrm>
                <a:off x="13694220" y="12539642"/>
                <a:ext cx="46440" cy="28944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AA24B996-1464-E89E-BB3E-18E4DE84B3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665780" y="12511202"/>
                  <a:ext cx="102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FE473D3A-BD25-A7EE-A967-FB5261DB48CC}"/>
                    </a:ext>
                  </a:extLst>
                </p14:cNvPr>
                <p14:cNvContentPartPr/>
                <p14:nvPr/>
              </p14:nvContentPartPr>
              <p14:xfrm>
                <a:off x="13583340" y="12807842"/>
                <a:ext cx="9896400" cy="357120"/>
              </p14:xfrm>
            </p:contentPart>
          </mc:Choice>
          <mc:Fallback xmlns=""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FE473D3A-BD25-A7EE-A967-FB5261DB48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554900" y="12779762"/>
                  <a:ext cx="9953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42" name="Encre 141">
                  <a:extLst>
                    <a:ext uri="{FF2B5EF4-FFF2-40B4-BE49-F238E27FC236}">
                      <a16:creationId xmlns:a16="http://schemas.microsoft.com/office/drawing/2014/main" id="{CCD1D61C-C935-6C68-B443-7DF67FFB660A}"/>
                    </a:ext>
                  </a:extLst>
                </p14:cNvPr>
                <p14:cNvContentPartPr/>
                <p14:nvPr/>
              </p14:nvContentPartPr>
              <p14:xfrm>
                <a:off x="6194340" y="4911602"/>
                <a:ext cx="3112560" cy="3780720"/>
              </p14:xfrm>
            </p:contentPart>
          </mc:Choice>
          <mc:Fallback xmlns="">
            <p:pic>
              <p:nvPicPr>
                <p:cNvPr id="142" name="Encre 141">
                  <a:extLst>
                    <a:ext uri="{FF2B5EF4-FFF2-40B4-BE49-F238E27FC236}">
                      <a16:creationId xmlns:a16="http://schemas.microsoft.com/office/drawing/2014/main" id="{CCD1D61C-C935-6C68-B443-7DF67FFB66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65900" y="4883522"/>
                  <a:ext cx="3169440" cy="38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46" name="Encre 145">
                <a:extLst>
                  <a:ext uri="{FF2B5EF4-FFF2-40B4-BE49-F238E27FC236}">
                    <a16:creationId xmlns:a16="http://schemas.microsoft.com/office/drawing/2014/main" id="{9C560BB6-8672-874E-74AE-0115F930EB5E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146" name="Encre 145">
                <a:extLst>
                  <a:ext uri="{FF2B5EF4-FFF2-40B4-BE49-F238E27FC236}">
                    <a16:creationId xmlns:a16="http://schemas.microsoft.com/office/drawing/2014/main" id="{9C560BB6-8672-874E-74AE-0115F930EB5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13A98431-9C4C-6698-792A-78EE788FD15C}"/>
                  </a:ext>
                </a:extLst>
              </p14:cNvPr>
              <p14:cNvContentPartPr/>
              <p14:nvPr/>
            </p14:nvContentPartPr>
            <p14:xfrm>
              <a:off x="17842500" y="650102"/>
              <a:ext cx="3884400" cy="289440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13A98431-9C4C-6698-792A-78EE788FD15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814060" y="621662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C7F93103-FB91-748E-80BB-658D0A94A5CC}"/>
                  </a:ext>
                </a:extLst>
              </p14:cNvPr>
              <p14:cNvContentPartPr/>
              <p14:nvPr/>
            </p14:nvContentPartPr>
            <p14:xfrm>
              <a:off x="18892620" y="1846742"/>
              <a:ext cx="2034000" cy="178524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C7F93103-FB91-748E-80BB-658D0A94A5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8864540" y="1818302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F619AD49-AF55-C983-77B3-FC4054016271}"/>
                  </a:ext>
                </a:extLst>
              </p14:cNvPr>
              <p14:cNvContentPartPr/>
              <p14:nvPr/>
            </p14:nvContentPartPr>
            <p14:xfrm>
              <a:off x="18820620" y="1596902"/>
              <a:ext cx="2498400" cy="907560"/>
            </p14:xfrm>
          </p:contentPart>
        </mc:Choice>
        <mc:Fallback xmlns=""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F619AD49-AF55-C983-77B3-FC40540162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792180" y="1568462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72853DF0-A3BC-85EE-0587-50EC2EE2A290}"/>
                  </a:ext>
                </a:extLst>
              </p14:cNvPr>
              <p14:cNvContentPartPr/>
              <p14:nvPr/>
            </p14:nvContentPartPr>
            <p14:xfrm>
              <a:off x="19711260" y="2465942"/>
              <a:ext cx="793440" cy="915480"/>
            </p14:xfrm>
          </p:contentPart>
        </mc:Choice>
        <mc:Fallback xmlns=""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72853DF0-A3BC-85EE-0587-50EC2EE2A29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83180" y="2437502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85184937-E8BC-CF50-58FE-E19055658957}"/>
                  </a:ext>
                </a:extLst>
              </p14:cNvPr>
              <p14:cNvContentPartPr/>
              <p14:nvPr/>
            </p14:nvContentPartPr>
            <p14:xfrm>
              <a:off x="20936340" y="1369022"/>
              <a:ext cx="1128240" cy="142416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85184937-E8BC-CF50-58FE-E1905565895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907900" y="1340582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2" name="Encre 151">
                <a:extLst>
                  <a:ext uri="{FF2B5EF4-FFF2-40B4-BE49-F238E27FC236}">
                    <a16:creationId xmlns:a16="http://schemas.microsoft.com/office/drawing/2014/main" id="{8C22C0DE-A65A-35E0-03C2-D34FD83B9880}"/>
                  </a:ext>
                </a:extLst>
              </p14:cNvPr>
              <p14:cNvContentPartPr/>
              <p14:nvPr/>
            </p14:nvContentPartPr>
            <p14:xfrm>
              <a:off x="18179820" y="1525622"/>
              <a:ext cx="839160" cy="990000"/>
            </p14:xfrm>
          </p:contentPart>
        </mc:Choice>
        <mc:Fallback xmlns="">
          <p:pic>
            <p:nvPicPr>
              <p:cNvPr id="152" name="Encre 151">
                <a:extLst>
                  <a:ext uri="{FF2B5EF4-FFF2-40B4-BE49-F238E27FC236}">
                    <a16:creationId xmlns:a16="http://schemas.microsoft.com/office/drawing/2014/main" id="{8C22C0DE-A65A-35E0-03C2-D34FD83B988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151380" y="1497182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DAC7C05C-AAFB-C8D5-1277-2FA8CA96450C}"/>
                  </a:ext>
                </a:extLst>
              </p14:cNvPr>
              <p14:cNvContentPartPr/>
              <p14:nvPr/>
            </p14:nvContentPartPr>
            <p14:xfrm>
              <a:off x="19483740" y="5913662"/>
              <a:ext cx="115200" cy="11952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DAC7C05C-AAFB-C8D5-1277-2FA8CA96450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455300" y="5885222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56" name="Encre 155">
                <a:extLst>
                  <a:ext uri="{FF2B5EF4-FFF2-40B4-BE49-F238E27FC236}">
                    <a16:creationId xmlns:a16="http://schemas.microsoft.com/office/drawing/2014/main" id="{A7E186D9-C633-1B80-7DD6-6112EACD7D86}"/>
                  </a:ext>
                </a:extLst>
              </p14:cNvPr>
              <p14:cNvContentPartPr/>
              <p14:nvPr/>
            </p14:nvContentPartPr>
            <p14:xfrm>
              <a:off x="18912780" y="6174662"/>
              <a:ext cx="735480" cy="213480"/>
            </p14:xfrm>
          </p:contentPart>
        </mc:Choice>
        <mc:Fallback xmlns="">
          <p:pic>
            <p:nvPicPr>
              <p:cNvPr id="156" name="Encre 155">
                <a:extLst>
                  <a:ext uri="{FF2B5EF4-FFF2-40B4-BE49-F238E27FC236}">
                    <a16:creationId xmlns:a16="http://schemas.microsoft.com/office/drawing/2014/main" id="{A7E186D9-C633-1B80-7DD6-6112EACD7D8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884340" y="6146222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57" name="Encre 156">
                <a:extLst>
                  <a:ext uri="{FF2B5EF4-FFF2-40B4-BE49-F238E27FC236}">
                    <a16:creationId xmlns:a16="http://schemas.microsoft.com/office/drawing/2014/main" id="{AB98ACB6-E8D0-E04B-B858-2478DCDC84EC}"/>
                  </a:ext>
                </a:extLst>
              </p14:cNvPr>
              <p14:cNvContentPartPr/>
              <p14:nvPr/>
            </p14:nvContentPartPr>
            <p14:xfrm>
              <a:off x="19202580" y="5572382"/>
              <a:ext cx="665640" cy="693720"/>
            </p14:xfrm>
          </p:contentPart>
        </mc:Choice>
        <mc:Fallback xmlns="">
          <p:pic>
            <p:nvPicPr>
              <p:cNvPr id="157" name="Encre 156">
                <a:extLst>
                  <a:ext uri="{FF2B5EF4-FFF2-40B4-BE49-F238E27FC236}">
                    <a16:creationId xmlns:a16="http://schemas.microsoft.com/office/drawing/2014/main" id="{AB98ACB6-E8D0-E04B-B858-2478DCDC84E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174140" y="5543942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158" name="Encre 157">
                <a:extLst>
                  <a:ext uri="{FF2B5EF4-FFF2-40B4-BE49-F238E27FC236}">
                    <a16:creationId xmlns:a16="http://schemas.microsoft.com/office/drawing/2014/main" id="{DB6275AB-147F-527E-4FF9-29CEDEADCA87}"/>
                  </a:ext>
                </a:extLst>
              </p14:cNvPr>
              <p14:cNvContentPartPr/>
              <p14:nvPr/>
            </p14:nvContentPartPr>
            <p14:xfrm>
              <a:off x="19541700" y="4404182"/>
              <a:ext cx="432000" cy="1423440"/>
            </p14:xfrm>
          </p:contentPart>
        </mc:Choice>
        <mc:Fallback xmlns="">
          <p:pic>
            <p:nvPicPr>
              <p:cNvPr id="158" name="Encre 157">
                <a:extLst>
                  <a:ext uri="{FF2B5EF4-FFF2-40B4-BE49-F238E27FC236}">
                    <a16:creationId xmlns:a16="http://schemas.microsoft.com/office/drawing/2014/main" id="{DB6275AB-147F-527E-4FF9-29CEDEADCA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513620" y="4375742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C6962575-2169-0624-61F3-6700B17D4198}"/>
                  </a:ext>
                </a:extLst>
              </p14:cNvPr>
              <p14:cNvContentPartPr/>
              <p14:nvPr/>
            </p14:nvContentPartPr>
            <p14:xfrm>
              <a:off x="19782180" y="3805502"/>
              <a:ext cx="160920" cy="205092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C6962575-2169-0624-61F3-6700B17D41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9753740" y="3777062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160" name="Encre 159">
                <a:extLst>
                  <a:ext uri="{FF2B5EF4-FFF2-40B4-BE49-F238E27FC236}">
                    <a16:creationId xmlns:a16="http://schemas.microsoft.com/office/drawing/2014/main" id="{2485313A-A9B5-7647-1700-775C5BE125CF}"/>
                  </a:ext>
                </a:extLst>
              </p14:cNvPr>
              <p14:cNvContentPartPr/>
              <p14:nvPr/>
            </p14:nvContentPartPr>
            <p14:xfrm>
              <a:off x="20410740" y="3643142"/>
              <a:ext cx="98640" cy="1812600"/>
            </p14:xfrm>
          </p:contentPart>
        </mc:Choice>
        <mc:Fallback xmlns="">
          <p:pic>
            <p:nvPicPr>
              <p:cNvPr id="160" name="Encre 159">
                <a:extLst>
                  <a:ext uri="{FF2B5EF4-FFF2-40B4-BE49-F238E27FC236}">
                    <a16:creationId xmlns:a16="http://schemas.microsoft.com/office/drawing/2014/main" id="{2485313A-A9B5-7647-1700-775C5BE125C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382660" y="3614702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161" name="Encre 160">
                <a:extLst>
                  <a:ext uri="{FF2B5EF4-FFF2-40B4-BE49-F238E27FC236}">
                    <a16:creationId xmlns:a16="http://schemas.microsoft.com/office/drawing/2014/main" id="{773BC3E6-3A6C-B3AE-FE65-E5D02DF2438B}"/>
                  </a:ext>
                </a:extLst>
              </p14:cNvPr>
              <p14:cNvContentPartPr/>
              <p14:nvPr/>
            </p14:nvContentPartPr>
            <p14:xfrm>
              <a:off x="20491380" y="3994142"/>
              <a:ext cx="578520" cy="2396880"/>
            </p14:xfrm>
          </p:contentPart>
        </mc:Choice>
        <mc:Fallback xmlns="">
          <p:pic>
            <p:nvPicPr>
              <p:cNvPr id="161" name="Encre 160">
                <a:extLst>
                  <a:ext uri="{FF2B5EF4-FFF2-40B4-BE49-F238E27FC236}">
                    <a16:creationId xmlns:a16="http://schemas.microsoft.com/office/drawing/2014/main" id="{773BC3E6-3A6C-B3AE-FE65-E5D02DF2438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0462940" y="3965702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162" name="Encre 161">
                <a:extLst>
                  <a:ext uri="{FF2B5EF4-FFF2-40B4-BE49-F238E27FC236}">
                    <a16:creationId xmlns:a16="http://schemas.microsoft.com/office/drawing/2014/main" id="{80D97952-51C0-7E25-2CC0-B220816F3E9C}"/>
                  </a:ext>
                </a:extLst>
              </p14:cNvPr>
              <p14:cNvContentPartPr/>
              <p14:nvPr/>
            </p14:nvContentPartPr>
            <p14:xfrm>
              <a:off x="20799540" y="5942102"/>
              <a:ext cx="450000" cy="488880"/>
            </p14:xfrm>
          </p:contentPart>
        </mc:Choice>
        <mc:Fallback xmlns="">
          <p:pic>
            <p:nvPicPr>
              <p:cNvPr id="162" name="Encre 161">
                <a:extLst>
                  <a:ext uri="{FF2B5EF4-FFF2-40B4-BE49-F238E27FC236}">
                    <a16:creationId xmlns:a16="http://schemas.microsoft.com/office/drawing/2014/main" id="{80D97952-51C0-7E25-2CC0-B220816F3E9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771100" y="5913662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0">
            <p14:nvContentPartPr>
              <p14:cNvPr id="163" name="Encre 162">
                <a:extLst>
                  <a:ext uri="{FF2B5EF4-FFF2-40B4-BE49-F238E27FC236}">
                    <a16:creationId xmlns:a16="http://schemas.microsoft.com/office/drawing/2014/main" id="{8A5D4504-B3E5-824E-A498-C3458327B328}"/>
                  </a:ext>
                </a:extLst>
              </p14:cNvPr>
              <p14:cNvContentPartPr/>
              <p14:nvPr/>
            </p14:nvContentPartPr>
            <p14:xfrm>
              <a:off x="20128500" y="3872822"/>
              <a:ext cx="131040" cy="2368080"/>
            </p14:xfrm>
          </p:contentPart>
        </mc:Choice>
        <mc:Fallback xmlns="">
          <p:pic>
            <p:nvPicPr>
              <p:cNvPr id="163" name="Encre 162">
                <a:extLst>
                  <a:ext uri="{FF2B5EF4-FFF2-40B4-BE49-F238E27FC236}">
                    <a16:creationId xmlns:a16="http://schemas.microsoft.com/office/drawing/2014/main" id="{8A5D4504-B3E5-824E-A498-C3458327B32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100060" y="3844382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64" name="Encre 163">
                <a:extLst>
                  <a:ext uri="{FF2B5EF4-FFF2-40B4-BE49-F238E27FC236}">
                    <a16:creationId xmlns:a16="http://schemas.microsoft.com/office/drawing/2014/main" id="{848A7807-FFF8-D1BF-6F2C-D439DAF8314F}"/>
                  </a:ext>
                </a:extLst>
              </p14:cNvPr>
              <p14:cNvContentPartPr/>
              <p14:nvPr/>
            </p14:nvContentPartPr>
            <p14:xfrm>
              <a:off x="20047860" y="4465742"/>
              <a:ext cx="139680" cy="1785600"/>
            </p14:xfrm>
          </p:contentPart>
        </mc:Choice>
        <mc:Fallback xmlns="">
          <p:pic>
            <p:nvPicPr>
              <p:cNvPr id="164" name="Encre 163">
                <a:extLst>
                  <a:ext uri="{FF2B5EF4-FFF2-40B4-BE49-F238E27FC236}">
                    <a16:creationId xmlns:a16="http://schemas.microsoft.com/office/drawing/2014/main" id="{848A7807-FFF8-D1BF-6F2C-D439DAF8314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0019420" y="4437302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4">
            <p14:nvContentPartPr>
              <p14:cNvPr id="165" name="Encre 164">
                <a:extLst>
                  <a:ext uri="{FF2B5EF4-FFF2-40B4-BE49-F238E27FC236}">
                    <a16:creationId xmlns:a16="http://schemas.microsoft.com/office/drawing/2014/main" id="{F47163F6-9C1E-47ED-02A8-587C4D65E216}"/>
                  </a:ext>
                </a:extLst>
              </p14:cNvPr>
              <p14:cNvContentPartPr/>
              <p14:nvPr/>
            </p14:nvContentPartPr>
            <p14:xfrm>
              <a:off x="19699020" y="2939342"/>
              <a:ext cx="415800" cy="1206720"/>
            </p14:xfrm>
          </p:contentPart>
        </mc:Choice>
        <mc:Fallback xmlns="">
          <p:pic>
            <p:nvPicPr>
              <p:cNvPr id="165" name="Encre 164">
                <a:extLst>
                  <a:ext uri="{FF2B5EF4-FFF2-40B4-BE49-F238E27FC236}">
                    <a16:creationId xmlns:a16="http://schemas.microsoft.com/office/drawing/2014/main" id="{F47163F6-9C1E-47ED-02A8-587C4D65E21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670940" y="2910902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6">
            <p14:nvContentPartPr>
              <p14:cNvPr id="166" name="Encre 165">
                <a:extLst>
                  <a:ext uri="{FF2B5EF4-FFF2-40B4-BE49-F238E27FC236}">
                    <a16:creationId xmlns:a16="http://schemas.microsoft.com/office/drawing/2014/main" id="{AA3FA596-1CFC-F7E3-1450-6AF9A83FD064}"/>
                  </a:ext>
                </a:extLst>
              </p14:cNvPr>
              <p14:cNvContentPartPr/>
              <p14:nvPr/>
            </p14:nvContentPartPr>
            <p14:xfrm>
              <a:off x="18905580" y="1784822"/>
              <a:ext cx="707400" cy="984960"/>
            </p14:xfrm>
          </p:contentPart>
        </mc:Choice>
        <mc:Fallback xmlns="">
          <p:pic>
            <p:nvPicPr>
              <p:cNvPr id="166" name="Encre 165">
                <a:extLst>
                  <a:ext uri="{FF2B5EF4-FFF2-40B4-BE49-F238E27FC236}">
                    <a16:creationId xmlns:a16="http://schemas.microsoft.com/office/drawing/2014/main" id="{AA3FA596-1CFC-F7E3-1450-6AF9A83FD06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877140" y="1756382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167" name="Encre 166">
                <a:extLst>
                  <a:ext uri="{FF2B5EF4-FFF2-40B4-BE49-F238E27FC236}">
                    <a16:creationId xmlns:a16="http://schemas.microsoft.com/office/drawing/2014/main" id="{B18CC0B3-375B-2AF5-C614-1FB800D454A9}"/>
                  </a:ext>
                </a:extLst>
              </p14:cNvPr>
              <p14:cNvContentPartPr/>
              <p14:nvPr/>
            </p14:nvContentPartPr>
            <p14:xfrm>
              <a:off x="19849140" y="1281542"/>
              <a:ext cx="566280" cy="2467080"/>
            </p14:xfrm>
          </p:contentPart>
        </mc:Choice>
        <mc:Fallback xmlns="">
          <p:pic>
            <p:nvPicPr>
              <p:cNvPr id="167" name="Encre 166">
                <a:extLst>
                  <a:ext uri="{FF2B5EF4-FFF2-40B4-BE49-F238E27FC236}">
                    <a16:creationId xmlns:a16="http://schemas.microsoft.com/office/drawing/2014/main" id="{B18CC0B3-375B-2AF5-C614-1FB800D454A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820700" y="1253102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0">
            <p14:nvContentPartPr>
              <p14:cNvPr id="168" name="Encre 167">
                <a:extLst>
                  <a:ext uri="{FF2B5EF4-FFF2-40B4-BE49-F238E27FC236}">
                    <a16:creationId xmlns:a16="http://schemas.microsoft.com/office/drawing/2014/main" id="{06F1127F-5997-706E-9B0B-DB3D49B72443}"/>
                  </a:ext>
                </a:extLst>
              </p14:cNvPr>
              <p14:cNvContentPartPr/>
              <p14:nvPr/>
            </p14:nvContentPartPr>
            <p14:xfrm>
              <a:off x="20216700" y="952862"/>
              <a:ext cx="661680" cy="2267640"/>
            </p14:xfrm>
          </p:contentPart>
        </mc:Choice>
        <mc:Fallback xmlns="">
          <p:pic>
            <p:nvPicPr>
              <p:cNvPr id="168" name="Encre 167">
                <a:extLst>
                  <a:ext uri="{FF2B5EF4-FFF2-40B4-BE49-F238E27FC236}">
                    <a16:creationId xmlns:a16="http://schemas.microsoft.com/office/drawing/2014/main" id="{06F1127F-5997-706E-9B0B-DB3D49B7244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188260" y="924422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169" name="Encre 168">
                <a:extLst>
                  <a:ext uri="{FF2B5EF4-FFF2-40B4-BE49-F238E27FC236}">
                    <a16:creationId xmlns:a16="http://schemas.microsoft.com/office/drawing/2014/main" id="{D00504BC-5B07-5C2E-7FAE-6452E8A8DB59}"/>
                  </a:ext>
                </a:extLst>
              </p14:cNvPr>
              <p14:cNvContentPartPr/>
              <p14:nvPr/>
            </p14:nvContentPartPr>
            <p14:xfrm>
              <a:off x="20431980" y="1601222"/>
              <a:ext cx="1260360" cy="1601640"/>
            </p14:xfrm>
          </p:contentPart>
        </mc:Choice>
        <mc:Fallback xmlns="">
          <p:pic>
            <p:nvPicPr>
              <p:cNvPr id="169" name="Encre 168">
                <a:extLst>
                  <a:ext uri="{FF2B5EF4-FFF2-40B4-BE49-F238E27FC236}">
                    <a16:creationId xmlns:a16="http://schemas.microsoft.com/office/drawing/2014/main" id="{D00504BC-5B07-5C2E-7FAE-6452E8A8DB5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403540" y="1572782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4">
            <p14:nvContentPartPr>
              <p14:cNvPr id="170" name="Encre 169">
                <a:extLst>
                  <a:ext uri="{FF2B5EF4-FFF2-40B4-BE49-F238E27FC236}">
                    <a16:creationId xmlns:a16="http://schemas.microsoft.com/office/drawing/2014/main" id="{07B73333-FFD1-8CEA-6730-048140C80AB3}"/>
                  </a:ext>
                </a:extLst>
              </p14:cNvPr>
              <p14:cNvContentPartPr/>
              <p14:nvPr/>
            </p14:nvContentPartPr>
            <p14:xfrm>
              <a:off x="20529540" y="2495822"/>
              <a:ext cx="1164240" cy="794160"/>
            </p14:xfrm>
          </p:contentPart>
        </mc:Choice>
        <mc:Fallback xmlns="">
          <p:pic>
            <p:nvPicPr>
              <p:cNvPr id="170" name="Encre 169">
                <a:extLst>
                  <a:ext uri="{FF2B5EF4-FFF2-40B4-BE49-F238E27FC236}">
                    <a16:creationId xmlns:a16="http://schemas.microsoft.com/office/drawing/2014/main" id="{07B73333-FFD1-8CEA-6730-048140C80A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501100" y="2467382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171" name="Encre 170">
                <a:extLst>
                  <a:ext uri="{FF2B5EF4-FFF2-40B4-BE49-F238E27FC236}">
                    <a16:creationId xmlns:a16="http://schemas.microsoft.com/office/drawing/2014/main" id="{17652D4F-40B0-AFD3-BBC9-9E14EBA31B63}"/>
                  </a:ext>
                </a:extLst>
              </p14:cNvPr>
              <p14:cNvContentPartPr/>
              <p14:nvPr/>
            </p14:nvContentPartPr>
            <p14:xfrm>
              <a:off x="20995020" y="1991822"/>
              <a:ext cx="973080" cy="269280"/>
            </p14:xfrm>
          </p:contentPart>
        </mc:Choice>
        <mc:Fallback xmlns="">
          <p:pic>
            <p:nvPicPr>
              <p:cNvPr id="171" name="Encre 170">
                <a:extLst>
                  <a:ext uri="{FF2B5EF4-FFF2-40B4-BE49-F238E27FC236}">
                    <a16:creationId xmlns:a16="http://schemas.microsoft.com/office/drawing/2014/main" id="{17652D4F-40B0-AFD3-BBC9-9E14EBA31B6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0966580" y="1963382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172" name="Encre 171">
                <a:extLst>
                  <a:ext uri="{FF2B5EF4-FFF2-40B4-BE49-F238E27FC236}">
                    <a16:creationId xmlns:a16="http://schemas.microsoft.com/office/drawing/2014/main" id="{D9143CD7-B1D0-4C38-37A0-6C1D0175DBBE}"/>
                  </a:ext>
                </a:extLst>
              </p14:cNvPr>
              <p14:cNvContentPartPr/>
              <p14:nvPr/>
            </p14:nvContentPartPr>
            <p14:xfrm>
              <a:off x="20645100" y="1041782"/>
              <a:ext cx="453960" cy="909000"/>
            </p14:xfrm>
          </p:contentPart>
        </mc:Choice>
        <mc:Fallback xmlns="">
          <p:pic>
            <p:nvPicPr>
              <p:cNvPr id="172" name="Encre 171">
                <a:extLst>
                  <a:ext uri="{FF2B5EF4-FFF2-40B4-BE49-F238E27FC236}">
                    <a16:creationId xmlns:a16="http://schemas.microsoft.com/office/drawing/2014/main" id="{D9143CD7-B1D0-4C38-37A0-6C1D0175DBB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617020" y="1013342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0">
            <p14:nvContentPartPr>
              <p14:cNvPr id="173" name="Encre 172">
                <a:extLst>
                  <a:ext uri="{FF2B5EF4-FFF2-40B4-BE49-F238E27FC236}">
                    <a16:creationId xmlns:a16="http://schemas.microsoft.com/office/drawing/2014/main" id="{134CF76A-E986-D5AE-5E76-ECEDA07D54CC}"/>
                  </a:ext>
                </a:extLst>
              </p14:cNvPr>
              <p14:cNvContentPartPr/>
              <p14:nvPr/>
            </p14:nvContentPartPr>
            <p14:xfrm>
              <a:off x="20233260" y="922982"/>
              <a:ext cx="204840" cy="651600"/>
            </p14:xfrm>
          </p:contentPart>
        </mc:Choice>
        <mc:Fallback xmlns="">
          <p:pic>
            <p:nvPicPr>
              <p:cNvPr id="173" name="Encre 172">
                <a:extLst>
                  <a:ext uri="{FF2B5EF4-FFF2-40B4-BE49-F238E27FC236}">
                    <a16:creationId xmlns:a16="http://schemas.microsoft.com/office/drawing/2014/main" id="{134CF76A-E986-D5AE-5E76-ECEDA07D54C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204820" y="894542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2">
            <p14:nvContentPartPr>
              <p14:cNvPr id="174" name="Encre 173">
                <a:extLst>
                  <a:ext uri="{FF2B5EF4-FFF2-40B4-BE49-F238E27FC236}">
                    <a16:creationId xmlns:a16="http://schemas.microsoft.com/office/drawing/2014/main" id="{F4A69973-5ED7-CEEA-72A7-814431B74FFE}"/>
                  </a:ext>
                </a:extLst>
              </p14:cNvPr>
              <p14:cNvContentPartPr/>
              <p14:nvPr/>
            </p14:nvContentPartPr>
            <p14:xfrm>
              <a:off x="19170180" y="955742"/>
              <a:ext cx="960120" cy="937080"/>
            </p14:xfrm>
          </p:contentPart>
        </mc:Choice>
        <mc:Fallback xmlns="">
          <p:pic>
            <p:nvPicPr>
              <p:cNvPr id="174" name="Encre 173">
                <a:extLst>
                  <a:ext uri="{FF2B5EF4-FFF2-40B4-BE49-F238E27FC236}">
                    <a16:creationId xmlns:a16="http://schemas.microsoft.com/office/drawing/2014/main" id="{F4A69973-5ED7-CEEA-72A7-814431B74F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141740" y="927302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4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CB8EB6B6-53AC-B45B-F4D3-1D634A081760}"/>
                  </a:ext>
                </a:extLst>
              </p14:cNvPr>
              <p14:cNvContentPartPr/>
              <p14:nvPr/>
            </p14:nvContentPartPr>
            <p14:xfrm>
              <a:off x="18551700" y="1934582"/>
              <a:ext cx="950760" cy="19656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CB8EB6B6-53AC-B45B-F4D3-1D634A08176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523260" y="1906142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176" name="Encre 175">
                <a:extLst>
                  <a:ext uri="{FF2B5EF4-FFF2-40B4-BE49-F238E27FC236}">
                    <a16:creationId xmlns:a16="http://schemas.microsoft.com/office/drawing/2014/main" id="{27C11EA6-4A63-64C1-D512-61CB351E5BD7}"/>
                  </a:ext>
                </a:extLst>
              </p14:cNvPr>
              <p14:cNvContentPartPr/>
              <p14:nvPr/>
            </p14:nvContentPartPr>
            <p14:xfrm>
              <a:off x="18366660" y="2318702"/>
              <a:ext cx="639720" cy="282600"/>
            </p14:xfrm>
          </p:contentPart>
        </mc:Choice>
        <mc:Fallback xmlns="">
          <p:pic>
            <p:nvPicPr>
              <p:cNvPr id="176" name="Encre 175">
                <a:extLst>
                  <a:ext uri="{FF2B5EF4-FFF2-40B4-BE49-F238E27FC236}">
                    <a16:creationId xmlns:a16="http://schemas.microsoft.com/office/drawing/2014/main" id="{27C11EA6-4A63-64C1-D512-61CB351E5BD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8338220" y="2290262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8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70787C5E-7A16-7F56-972A-8B8AA95CFB3B}"/>
                  </a:ext>
                </a:extLst>
              </p14:cNvPr>
              <p14:cNvContentPartPr/>
              <p14:nvPr/>
            </p14:nvContentPartPr>
            <p14:xfrm>
              <a:off x="18334260" y="2414102"/>
              <a:ext cx="1226880" cy="81756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70787C5E-7A16-7F56-972A-8B8AA95CFB3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8305820" y="2385662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80A7B9D7-1388-9D56-45C9-92453EE86472}"/>
                  </a:ext>
                </a:extLst>
              </p14:cNvPr>
              <p14:cNvContentPartPr/>
              <p14:nvPr/>
            </p14:nvContentPartPr>
            <p14:xfrm>
              <a:off x="18867060" y="1207742"/>
              <a:ext cx="418320" cy="46692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80A7B9D7-1388-9D56-45C9-92453EE8647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838620" y="1179302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FC49E83A-2699-D8B1-227D-CD2AA1BFF18A}"/>
                  </a:ext>
                </a:extLst>
              </p14:cNvPr>
              <p14:cNvContentPartPr/>
              <p14:nvPr/>
            </p14:nvContentPartPr>
            <p14:xfrm>
              <a:off x="19589580" y="2096222"/>
              <a:ext cx="425160" cy="49464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FC49E83A-2699-D8B1-227D-CD2AA1BFF18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9561500" y="2067782"/>
                <a:ext cx="482040" cy="55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6FEE5EA3-5FBC-618A-995B-181DEEE1FA06}"/>
              </a:ext>
            </a:extLst>
          </p:cNvPr>
          <p:cNvGrpSpPr/>
          <p:nvPr/>
        </p:nvGrpSpPr>
        <p:grpSpPr>
          <a:xfrm>
            <a:off x="8099820" y="5219402"/>
            <a:ext cx="13782960" cy="3410280"/>
            <a:chOff x="8099820" y="5219402"/>
            <a:chExt cx="13782960" cy="34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A3AB4E9E-04E3-E846-1A38-EFF72913F06E}"/>
                    </a:ext>
                  </a:extLst>
                </p14:cNvPr>
                <p14:cNvContentPartPr/>
                <p14:nvPr/>
              </p14:nvContentPartPr>
              <p14:xfrm>
                <a:off x="8099820" y="5219402"/>
                <a:ext cx="1607760" cy="205128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A3AB4E9E-04E3-E846-1A38-EFF72913F0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71740" y="5190962"/>
                  <a:ext cx="1664640" cy="21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44C90CD7-4DE7-836E-E99E-FD9BA7A68F2B}"/>
                    </a:ext>
                  </a:extLst>
                </p14:cNvPr>
                <p14:cNvContentPartPr/>
                <p14:nvPr/>
              </p14:nvContentPartPr>
              <p14:xfrm>
                <a:off x="10080180" y="5525762"/>
                <a:ext cx="1508760" cy="201456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44C90CD7-4DE7-836E-E99E-FD9BA7A68F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51740" y="5497322"/>
                  <a:ext cx="1565640" cy="20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447B77AE-4099-8480-691B-4D417E500454}"/>
                    </a:ext>
                  </a:extLst>
                </p14:cNvPr>
                <p14:cNvContentPartPr/>
                <p14:nvPr/>
              </p14:nvContentPartPr>
              <p14:xfrm>
                <a:off x="11236500" y="5972522"/>
                <a:ext cx="2054880" cy="159048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447B77AE-4099-8480-691B-4D417E5004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08060" y="5944082"/>
                  <a:ext cx="2111760" cy="16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A83CA366-32A5-341B-A021-C4619C3EF1BA}"/>
                    </a:ext>
                  </a:extLst>
                </p14:cNvPr>
                <p14:cNvContentPartPr/>
                <p14:nvPr/>
              </p14:nvContentPartPr>
              <p14:xfrm>
                <a:off x="14013540" y="6793322"/>
                <a:ext cx="4170960" cy="98172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A83CA366-32A5-341B-A021-C4619C3EF1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985100" y="6764882"/>
                  <a:ext cx="42274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4" name="Encre 183">
                  <a:extLst>
                    <a:ext uri="{FF2B5EF4-FFF2-40B4-BE49-F238E27FC236}">
                      <a16:creationId xmlns:a16="http://schemas.microsoft.com/office/drawing/2014/main" id="{56CC7630-6CC5-69F4-7DFC-FAE53EB0C44E}"/>
                    </a:ext>
                  </a:extLst>
                </p14:cNvPr>
                <p14:cNvContentPartPr/>
                <p14:nvPr/>
              </p14:nvContentPartPr>
              <p14:xfrm>
                <a:off x="14516100" y="6836522"/>
                <a:ext cx="4843440" cy="388080"/>
              </p14:xfrm>
            </p:contentPart>
          </mc:Choice>
          <mc:Fallback xmlns="">
            <p:pic>
              <p:nvPicPr>
                <p:cNvPr id="184" name="Encre 183">
                  <a:extLst>
                    <a:ext uri="{FF2B5EF4-FFF2-40B4-BE49-F238E27FC236}">
                      <a16:creationId xmlns:a16="http://schemas.microsoft.com/office/drawing/2014/main" id="{56CC7630-6CC5-69F4-7DFC-FAE53EB0C4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487660" y="6808442"/>
                  <a:ext cx="4900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AB9BD5FE-E11F-7E0A-B157-407D1223F720}"/>
                    </a:ext>
                  </a:extLst>
                </p14:cNvPr>
                <p14:cNvContentPartPr/>
                <p14:nvPr/>
              </p14:nvContentPartPr>
              <p14:xfrm>
                <a:off x="9126180" y="6341162"/>
                <a:ext cx="4772880" cy="133056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AB9BD5FE-E11F-7E0A-B157-407D1223F7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98100" y="6312722"/>
                  <a:ext cx="4829760" cy="13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0528B78F-33C5-9DE0-5A37-2E0A90C9EC36}"/>
                    </a:ext>
                  </a:extLst>
                </p14:cNvPr>
                <p14:cNvContentPartPr/>
                <p14:nvPr/>
              </p14:nvContentPartPr>
              <p14:xfrm>
                <a:off x="16116300" y="6243962"/>
                <a:ext cx="3644640" cy="80676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0528B78F-33C5-9DE0-5A37-2E0A90C9EC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88220" y="6215522"/>
                  <a:ext cx="370152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7" name="Encre 186">
                  <a:extLst>
                    <a:ext uri="{FF2B5EF4-FFF2-40B4-BE49-F238E27FC236}">
                      <a16:creationId xmlns:a16="http://schemas.microsoft.com/office/drawing/2014/main" id="{67079364-7538-4551-880A-CF9D7D466B89}"/>
                    </a:ext>
                  </a:extLst>
                </p14:cNvPr>
                <p14:cNvContentPartPr/>
                <p14:nvPr/>
              </p14:nvContentPartPr>
              <p14:xfrm>
                <a:off x="19189260" y="7555082"/>
                <a:ext cx="1835280" cy="1074600"/>
              </p14:xfrm>
            </p:contentPart>
          </mc:Choice>
          <mc:Fallback xmlns="">
            <p:pic>
              <p:nvPicPr>
                <p:cNvPr id="187" name="Encre 186">
                  <a:extLst>
                    <a:ext uri="{FF2B5EF4-FFF2-40B4-BE49-F238E27FC236}">
                      <a16:creationId xmlns:a16="http://schemas.microsoft.com/office/drawing/2014/main" id="{67079364-7538-4551-880A-CF9D7D466B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160820" y="7526642"/>
                  <a:ext cx="189216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A29C8CA7-B421-1698-4FE0-0B761CC89A45}"/>
                    </a:ext>
                  </a:extLst>
                </p14:cNvPr>
                <p14:cNvContentPartPr/>
                <p14:nvPr/>
              </p14:nvContentPartPr>
              <p14:xfrm>
                <a:off x="18333180" y="6920762"/>
                <a:ext cx="2128320" cy="15840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A29C8CA7-B421-1698-4FE0-0B761CC89A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304740" y="6892322"/>
                  <a:ext cx="2185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Encre 188">
                  <a:extLst>
                    <a:ext uri="{FF2B5EF4-FFF2-40B4-BE49-F238E27FC236}">
                      <a16:creationId xmlns:a16="http://schemas.microsoft.com/office/drawing/2014/main" id="{DDB27545-075D-6EFC-DADF-9B6DEE84E432}"/>
                    </a:ext>
                  </a:extLst>
                </p14:cNvPr>
                <p14:cNvContentPartPr/>
                <p14:nvPr/>
              </p14:nvContentPartPr>
              <p14:xfrm>
                <a:off x="11498220" y="5675522"/>
                <a:ext cx="4925880" cy="484560"/>
              </p14:xfrm>
            </p:contentPart>
          </mc:Choice>
          <mc:Fallback xmlns="">
            <p:pic>
              <p:nvPicPr>
                <p:cNvPr id="189" name="Encre 188">
                  <a:extLst>
                    <a:ext uri="{FF2B5EF4-FFF2-40B4-BE49-F238E27FC236}">
                      <a16:creationId xmlns:a16="http://schemas.microsoft.com/office/drawing/2014/main" id="{DDB27545-075D-6EFC-DADF-9B6DEE84E4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69780" y="5647082"/>
                  <a:ext cx="49827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0" name="Encre 189">
                  <a:extLst>
                    <a:ext uri="{FF2B5EF4-FFF2-40B4-BE49-F238E27FC236}">
                      <a16:creationId xmlns:a16="http://schemas.microsoft.com/office/drawing/2014/main" id="{99181527-76C7-5C12-E660-54B1191AE231}"/>
                    </a:ext>
                  </a:extLst>
                </p14:cNvPr>
                <p14:cNvContentPartPr/>
                <p14:nvPr/>
              </p14:nvContentPartPr>
              <p14:xfrm>
                <a:off x="10131660" y="5456642"/>
                <a:ext cx="3752280" cy="2324160"/>
              </p14:xfrm>
            </p:contentPart>
          </mc:Choice>
          <mc:Fallback xmlns="">
            <p:pic>
              <p:nvPicPr>
                <p:cNvPr id="190" name="Encre 189">
                  <a:extLst>
                    <a:ext uri="{FF2B5EF4-FFF2-40B4-BE49-F238E27FC236}">
                      <a16:creationId xmlns:a16="http://schemas.microsoft.com/office/drawing/2014/main" id="{99181527-76C7-5C12-E660-54B1191AE23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03220" y="5428202"/>
                  <a:ext cx="3809160" cy="23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1" name="Encre 190">
                  <a:extLst>
                    <a:ext uri="{FF2B5EF4-FFF2-40B4-BE49-F238E27FC236}">
                      <a16:creationId xmlns:a16="http://schemas.microsoft.com/office/drawing/2014/main" id="{D092FA60-E53B-615C-7572-1AF922ED0DC4}"/>
                    </a:ext>
                  </a:extLst>
                </p14:cNvPr>
                <p14:cNvContentPartPr/>
                <p14:nvPr/>
              </p14:nvContentPartPr>
              <p14:xfrm>
                <a:off x="10846620" y="6422882"/>
                <a:ext cx="3765600" cy="1344240"/>
              </p14:xfrm>
            </p:contentPart>
          </mc:Choice>
          <mc:Fallback xmlns="">
            <p:pic>
              <p:nvPicPr>
                <p:cNvPr id="191" name="Encre 190">
                  <a:extLst>
                    <a:ext uri="{FF2B5EF4-FFF2-40B4-BE49-F238E27FC236}">
                      <a16:creationId xmlns:a16="http://schemas.microsoft.com/office/drawing/2014/main" id="{D092FA60-E53B-615C-7572-1AF922ED0D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18180" y="6394442"/>
                  <a:ext cx="3822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D94AA0ED-CC66-EA35-E959-82B428C5D330}"/>
                    </a:ext>
                  </a:extLst>
                </p14:cNvPr>
                <p14:cNvContentPartPr/>
                <p14:nvPr/>
              </p14:nvContentPartPr>
              <p14:xfrm>
                <a:off x="8324820" y="7231802"/>
                <a:ext cx="4983840" cy="63684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D94AA0ED-CC66-EA35-E959-82B428C5D3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96380" y="7203362"/>
                  <a:ext cx="50407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3" name="Encre 192">
                  <a:extLst>
                    <a:ext uri="{FF2B5EF4-FFF2-40B4-BE49-F238E27FC236}">
                      <a16:creationId xmlns:a16="http://schemas.microsoft.com/office/drawing/2014/main" id="{93AE629C-DE66-3E9E-D793-D45B247678F3}"/>
                    </a:ext>
                  </a:extLst>
                </p14:cNvPr>
                <p14:cNvContentPartPr/>
                <p14:nvPr/>
              </p14:nvContentPartPr>
              <p14:xfrm>
                <a:off x="16167420" y="7732922"/>
                <a:ext cx="2502360" cy="665280"/>
              </p14:xfrm>
            </p:contentPart>
          </mc:Choice>
          <mc:Fallback xmlns="">
            <p:pic>
              <p:nvPicPr>
                <p:cNvPr id="193" name="Encre 192">
                  <a:extLst>
                    <a:ext uri="{FF2B5EF4-FFF2-40B4-BE49-F238E27FC236}">
                      <a16:creationId xmlns:a16="http://schemas.microsoft.com/office/drawing/2014/main" id="{93AE629C-DE66-3E9E-D793-D45B247678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139340" y="7704482"/>
                  <a:ext cx="25588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C81D124E-914B-641E-FCAA-E8AD648E49DE}"/>
                    </a:ext>
                  </a:extLst>
                </p14:cNvPr>
                <p14:cNvContentPartPr/>
                <p14:nvPr/>
              </p14:nvContentPartPr>
              <p14:xfrm>
                <a:off x="21043260" y="6045962"/>
                <a:ext cx="839520" cy="38196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C81D124E-914B-641E-FCAA-E8AD648E49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014820" y="6017522"/>
                  <a:ext cx="8960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5" name="Encre 194">
                  <a:extLst>
                    <a:ext uri="{FF2B5EF4-FFF2-40B4-BE49-F238E27FC236}">
                      <a16:creationId xmlns:a16="http://schemas.microsoft.com/office/drawing/2014/main" id="{BF2DD929-65D6-5441-D8A7-5BBCF2C6FDDE}"/>
                    </a:ext>
                  </a:extLst>
                </p14:cNvPr>
                <p14:cNvContentPartPr/>
                <p14:nvPr/>
              </p14:nvContentPartPr>
              <p14:xfrm>
                <a:off x="19567620" y="6503882"/>
                <a:ext cx="1156680" cy="929160"/>
              </p14:xfrm>
            </p:contentPart>
          </mc:Choice>
          <mc:Fallback xmlns="">
            <p:pic>
              <p:nvPicPr>
                <p:cNvPr id="195" name="Encre 194">
                  <a:extLst>
                    <a:ext uri="{FF2B5EF4-FFF2-40B4-BE49-F238E27FC236}">
                      <a16:creationId xmlns:a16="http://schemas.microsoft.com/office/drawing/2014/main" id="{BF2DD929-65D6-5441-D8A7-5BBCF2C6FD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539540" y="6475442"/>
                  <a:ext cx="1213560" cy="9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23" name="Encre 222">
                <a:extLst>
                  <a:ext uri="{FF2B5EF4-FFF2-40B4-BE49-F238E27FC236}">
                    <a16:creationId xmlns:a16="http://schemas.microsoft.com/office/drawing/2014/main" id="{48B1295C-6672-D32E-C825-3C7914FA1A1E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223" name="Encre 222">
                <a:extLst>
                  <a:ext uri="{FF2B5EF4-FFF2-40B4-BE49-F238E27FC236}">
                    <a16:creationId xmlns:a16="http://schemas.microsoft.com/office/drawing/2014/main" id="{48B1295C-6672-D32E-C825-3C7914FA1A1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4" name="Encre 223">
                <a:extLst>
                  <a:ext uri="{FF2B5EF4-FFF2-40B4-BE49-F238E27FC236}">
                    <a16:creationId xmlns:a16="http://schemas.microsoft.com/office/drawing/2014/main" id="{6480B960-24EF-A7A0-6335-CA982BFE7379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224" name="Encre 223">
                <a:extLst>
                  <a:ext uri="{FF2B5EF4-FFF2-40B4-BE49-F238E27FC236}">
                    <a16:creationId xmlns:a16="http://schemas.microsoft.com/office/drawing/2014/main" id="{6480B960-24EF-A7A0-6335-CA982BFE737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5" name="Encre 224">
                <a:extLst>
                  <a:ext uri="{FF2B5EF4-FFF2-40B4-BE49-F238E27FC236}">
                    <a16:creationId xmlns:a16="http://schemas.microsoft.com/office/drawing/2014/main" id="{FE55551F-EFD2-B176-1D66-23976122010F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225" name="Encre 224">
                <a:extLst>
                  <a:ext uri="{FF2B5EF4-FFF2-40B4-BE49-F238E27FC236}">
                    <a16:creationId xmlns:a16="http://schemas.microsoft.com/office/drawing/2014/main" id="{FE55551F-EFD2-B176-1D66-2397612201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6" name="Encre 225">
                <a:extLst>
                  <a:ext uri="{FF2B5EF4-FFF2-40B4-BE49-F238E27FC236}">
                    <a16:creationId xmlns:a16="http://schemas.microsoft.com/office/drawing/2014/main" id="{1A58642B-54C8-9E8A-A042-EBA2CC0113E6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226" name="Encre 225">
                <a:extLst>
                  <a:ext uri="{FF2B5EF4-FFF2-40B4-BE49-F238E27FC236}">
                    <a16:creationId xmlns:a16="http://schemas.microsoft.com/office/drawing/2014/main" id="{1A58642B-54C8-9E8A-A042-EBA2CC0113E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7" name="Encre 226">
                <a:extLst>
                  <a:ext uri="{FF2B5EF4-FFF2-40B4-BE49-F238E27FC236}">
                    <a16:creationId xmlns:a16="http://schemas.microsoft.com/office/drawing/2014/main" id="{CB8CFA65-2369-1FFC-FF4D-E552EE929CC8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227" name="Encre 226">
                <a:extLst>
                  <a:ext uri="{FF2B5EF4-FFF2-40B4-BE49-F238E27FC236}">
                    <a16:creationId xmlns:a16="http://schemas.microsoft.com/office/drawing/2014/main" id="{CB8CFA65-2369-1FFC-FF4D-E552EE929CC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33" name="Encre 232">
                <a:extLst>
                  <a:ext uri="{FF2B5EF4-FFF2-40B4-BE49-F238E27FC236}">
                    <a16:creationId xmlns:a16="http://schemas.microsoft.com/office/drawing/2014/main" id="{D9435D8F-3552-4994-39B0-2B0A157AB7A8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233" name="Encre 232">
                <a:extLst>
                  <a:ext uri="{FF2B5EF4-FFF2-40B4-BE49-F238E27FC236}">
                    <a16:creationId xmlns:a16="http://schemas.microsoft.com/office/drawing/2014/main" id="{D9435D8F-3552-4994-39B0-2B0A157AB7A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34" name="Encre 233">
                <a:extLst>
                  <a:ext uri="{FF2B5EF4-FFF2-40B4-BE49-F238E27FC236}">
                    <a16:creationId xmlns:a16="http://schemas.microsoft.com/office/drawing/2014/main" id="{DE166415-F34A-3EDA-2C3A-C3B43C345E6B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234" name="Encre 233">
                <a:extLst>
                  <a:ext uri="{FF2B5EF4-FFF2-40B4-BE49-F238E27FC236}">
                    <a16:creationId xmlns:a16="http://schemas.microsoft.com/office/drawing/2014/main" id="{DE166415-F34A-3EDA-2C3A-C3B43C345E6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35" name="Encre 234">
                <a:extLst>
                  <a:ext uri="{FF2B5EF4-FFF2-40B4-BE49-F238E27FC236}">
                    <a16:creationId xmlns:a16="http://schemas.microsoft.com/office/drawing/2014/main" id="{D5129E45-3303-72E3-C7F5-F4D07D53A27A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235" name="Encre 234">
                <a:extLst>
                  <a:ext uri="{FF2B5EF4-FFF2-40B4-BE49-F238E27FC236}">
                    <a16:creationId xmlns:a16="http://schemas.microsoft.com/office/drawing/2014/main" id="{D5129E45-3303-72E3-C7F5-F4D07D53A2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e 253">
            <a:extLst>
              <a:ext uri="{FF2B5EF4-FFF2-40B4-BE49-F238E27FC236}">
                <a16:creationId xmlns:a16="http://schemas.microsoft.com/office/drawing/2014/main" id="{D5AD0DFD-1567-9981-5489-17CE6ED10B4B}"/>
              </a:ext>
            </a:extLst>
          </p:cNvPr>
          <p:cNvGrpSpPr/>
          <p:nvPr/>
        </p:nvGrpSpPr>
        <p:grpSpPr>
          <a:xfrm>
            <a:off x="16488691" y="16341744"/>
            <a:ext cx="7271280" cy="1807200"/>
            <a:chOff x="16488691" y="16341744"/>
            <a:chExt cx="7271280" cy="18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" name="Encre 245">
                  <a:extLst>
                    <a:ext uri="{FF2B5EF4-FFF2-40B4-BE49-F238E27FC236}">
                      <a16:creationId xmlns:a16="http://schemas.microsoft.com/office/drawing/2014/main" id="{F7064E59-4B27-5036-D40D-BC2B46EFD17F}"/>
                    </a:ext>
                  </a:extLst>
                </p14:cNvPr>
                <p14:cNvContentPartPr/>
                <p14:nvPr/>
              </p14:nvContentPartPr>
              <p14:xfrm>
                <a:off x="17053531" y="16574304"/>
                <a:ext cx="65520" cy="1430280"/>
              </p14:xfrm>
            </p:contentPart>
          </mc:Choice>
          <mc:Fallback xmlns="">
            <p:pic>
              <p:nvPicPr>
                <p:cNvPr id="246" name="Encre 245">
                  <a:extLst>
                    <a:ext uri="{FF2B5EF4-FFF2-40B4-BE49-F238E27FC236}">
                      <a16:creationId xmlns:a16="http://schemas.microsoft.com/office/drawing/2014/main" id="{F7064E59-4B27-5036-D40D-BC2B46EFD1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990531" y="16511304"/>
                  <a:ext cx="191160" cy="15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7" name="Encre 246">
                  <a:extLst>
                    <a:ext uri="{FF2B5EF4-FFF2-40B4-BE49-F238E27FC236}">
                      <a16:creationId xmlns:a16="http://schemas.microsoft.com/office/drawing/2014/main" id="{F59F20E1-1486-5E8E-555B-51D4206B5460}"/>
                    </a:ext>
                  </a:extLst>
                </p14:cNvPr>
                <p14:cNvContentPartPr/>
                <p14:nvPr/>
              </p14:nvContentPartPr>
              <p14:xfrm>
                <a:off x="16488691" y="16403664"/>
                <a:ext cx="2143800" cy="327960"/>
              </p14:xfrm>
            </p:contentPart>
          </mc:Choice>
          <mc:Fallback xmlns="">
            <p:pic>
              <p:nvPicPr>
                <p:cNvPr id="247" name="Encre 246">
                  <a:extLst>
                    <a:ext uri="{FF2B5EF4-FFF2-40B4-BE49-F238E27FC236}">
                      <a16:creationId xmlns:a16="http://schemas.microsoft.com/office/drawing/2014/main" id="{F59F20E1-1486-5E8E-555B-51D4206B54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26051" y="16341024"/>
                  <a:ext cx="2269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8" name="Encre 247">
                  <a:extLst>
                    <a:ext uri="{FF2B5EF4-FFF2-40B4-BE49-F238E27FC236}">
                      <a16:creationId xmlns:a16="http://schemas.microsoft.com/office/drawing/2014/main" id="{09A318CC-4C6B-803F-47FF-8D4730376695}"/>
                    </a:ext>
                  </a:extLst>
                </p14:cNvPr>
                <p14:cNvContentPartPr/>
                <p14:nvPr/>
              </p14:nvContentPartPr>
              <p14:xfrm>
                <a:off x="16946251" y="17124384"/>
                <a:ext cx="1240200" cy="226800"/>
              </p14:xfrm>
            </p:contentPart>
          </mc:Choice>
          <mc:Fallback xmlns="">
            <p:pic>
              <p:nvPicPr>
                <p:cNvPr id="248" name="Encre 247">
                  <a:extLst>
                    <a:ext uri="{FF2B5EF4-FFF2-40B4-BE49-F238E27FC236}">
                      <a16:creationId xmlns:a16="http://schemas.microsoft.com/office/drawing/2014/main" id="{09A318CC-4C6B-803F-47FF-8D473037669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883251" y="17061744"/>
                  <a:ext cx="1365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9" name="Encre 248">
                  <a:extLst>
                    <a:ext uri="{FF2B5EF4-FFF2-40B4-BE49-F238E27FC236}">
                      <a16:creationId xmlns:a16="http://schemas.microsoft.com/office/drawing/2014/main" id="{95BA9FCB-F014-81E8-2925-833798A73BD0}"/>
                    </a:ext>
                  </a:extLst>
                </p14:cNvPr>
                <p14:cNvContentPartPr/>
                <p14:nvPr/>
              </p14:nvContentPartPr>
              <p14:xfrm>
                <a:off x="16863091" y="17970024"/>
                <a:ext cx="1573200" cy="160560"/>
              </p14:xfrm>
            </p:contentPart>
          </mc:Choice>
          <mc:Fallback xmlns="">
            <p:pic>
              <p:nvPicPr>
                <p:cNvPr id="249" name="Encre 248">
                  <a:extLst>
                    <a:ext uri="{FF2B5EF4-FFF2-40B4-BE49-F238E27FC236}">
                      <a16:creationId xmlns:a16="http://schemas.microsoft.com/office/drawing/2014/main" id="{95BA9FCB-F014-81E8-2925-833798A73B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800091" y="17907384"/>
                  <a:ext cx="1698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1" name="Encre 250">
                  <a:extLst>
                    <a:ext uri="{FF2B5EF4-FFF2-40B4-BE49-F238E27FC236}">
                      <a16:creationId xmlns:a16="http://schemas.microsoft.com/office/drawing/2014/main" id="{9E8E29FE-EB2C-E8E6-D592-53557BEB5B84}"/>
                    </a:ext>
                  </a:extLst>
                </p14:cNvPr>
                <p14:cNvContentPartPr/>
                <p14:nvPr/>
              </p14:nvContentPartPr>
              <p14:xfrm>
                <a:off x="19803571" y="16341744"/>
                <a:ext cx="1340280" cy="1542600"/>
              </p14:xfrm>
            </p:contentPart>
          </mc:Choice>
          <mc:Fallback xmlns="">
            <p:pic>
              <p:nvPicPr>
                <p:cNvPr id="251" name="Encre 250">
                  <a:extLst>
                    <a:ext uri="{FF2B5EF4-FFF2-40B4-BE49-F238E27FC236}">
                      <a16:creationId xmlns:a16="http://schemas.microsoft.com/office/drawing/2014/main" id="{9E8E29FE-EB2C-E8E6-D592-53557BEB5B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740571" y="16278744"/>
                  <a:ext cx="1465920" cy="16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2" name="Encre 251">
                  <a:extLst>
                    <a:ext uri="{FF2B5EF4-FFF2-40B4-BE49-F238E27FC236}">
                      <a16:creationId xmlns:a16="http://schemas.microsoft.com/office/drawing/2014/main" id="{A14F1311-7449-AB2B-B02F-88D4830D6F35}"/>
                    </a:ext>
                  </a:extLst>
                </p14:cNvPr>
                <p14:cNvContentPartPr/>
                <p14:nvPr/>
              </p14:nvContentPartPr>
              <p14:xfrm>
                <a:off x="21795091" y="16430304"/>
                <a:ext cx="1964880" cy="41760"/>
              </p14:xfrm>
            </p:contentPart>
          </mc:Choice>
          <mc:Fallback xmlns="">
            <p:pic>
              <p:nvPicPr>
                <p:cNvPr id="252" name="Encre 251">
                  <a:extLst>
                    <a:ext uri="{FF2B5EF4-FFF2-40B4-BE49-F238E27FC236}">
                      <a16:creationId xmlns:a16="http://schemas.microsoft.com/office/drawing/2014/main" id="{A14F1311-7449-AB2B-B02F-88D4830D6F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732091" y="16367304"/>
                  <a:ext cx="2090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3" name="Encre 252">
                  <a:extLst>
                    <a:ext uri="{FF2B5EF4-FFF2-40B4-BE49-F238E27FC236}">
                      <a16:creationId xmlns:a16="http://schemas.microsoft.com/office/drawing/2014/main" id="{28B8C1FB-BF2C-EA38-77BA-2EE132E7AF8D}"/>
                    </a:ext>
                  </a:extLst>
                </p14:cNvPr>
                <p14:cNvContentPartPr/>
                <p14:nvPr/>
              </p14:nvContentPartPr>
              <p14:xfrm>
                <a:off x="22863571" y="16493304"/>
                <a:ext cx="99000" cy="1655640"/>
              </p14:xfrm>
            </p:contentPart>
          </mc:Choice>
          <mc:Fallback xmlns="">
            <p:pic>
              <p:nvPicPr>
                <p:cNvPr id="253" name="Encre 252">
                  <a:extLst>
                    <a:ext uri="{FF2B5EF4-FFF2-40B4-BE49-F238E27FC236}">
                      <a16:creationId xmlns:a16="http://schemas.microsoft.com/office/drawing/2014/main" id="{28B8C1FB-BF2C-EA38-77BA-2EE132E7AF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800571" y="16430664"/>
                  <a:ext cx="224640" cy="178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465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6CE588CC-4B45-1A29-AE5F-451088C848DA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6CE588CC-4B45-1A29-AE5F-451088C848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805A9A71-DA51-B37E-6183-AB957646BE58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805A9A71-DA51-B37E-6183-AB957646B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2A76FAFC-63C7-8B5C-00CA-23026E0F0435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2A76FAFC-63C7-8B5C-00CA-23026E0F04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859A316D-11EA-6C36-24A0-6E005D1887A7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859A316D-11EA-6C36-24A0-6E005D188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B30FBEF7-D6F9-89B3-AFAD-00E552826A8E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B30FBEF7-D6F9-89B3-AFAD-00E552826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C2BD8CB6-B360-5DD5-E076-FE3F5F7B558C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C2BD8CB6-B360-5DD5-E076-FE3F5F7B55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FDC872B9-1396-72FC-4B71-C0BB264BE9D5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FDC872B9-1396-72FC-4B71-C0BB264BE9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77C68D76-4C9F-D4E1-88B0-24434EEEF7FD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77C68D76-4C9F-D4E1-88B0-24434EEEF7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87F58F55-0C28-C0AD-7323-DAB3CCADF927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87F58F55-0C28-C0AD-7323-DAB3CCADF9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310AC8C1-B3AA-3215-0EB4-786E8A43C3EB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310AC8C1-B3AA-3215-0EB4-786E8A43C3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2F0832B9-5F62-C4A6-8109-A56AF08CB781}"/>
                  </a:ext>
                </a:extLst>
              </p14:cNvPr>
              <p14:cNvContentPartPr/>
              <p14:nvPr/>
            </p14:nvContentPartPr>
            <p14:xfrm>
              <a:off x="23155020" y="7276082"/>
              <a:ext cx="2810520" cy="585252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2F0832B9-5F62-C4A6-8109-A56AF08CB7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26580" y="7247642"/>
                <a:ext cx="2867040" cy="59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6972C537-CD61-38BB-775A-964FBC243EE9}"/>
                  </a:ext>
                </a:extLst>
              </p14:cNvPr>
              <p14:cNvContentPartPr/>
              <p14:nvPr/>
            </p14:nvContentPartPr>
            <p14:xfrm>
              <a:off x="22340700" y="5351522"/>
              <a:ext cx="450000" cy="63720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6972C537-CD61-38BB-775A-964FBC243EE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312260" y="5323082"/>
                <a:ext cx="506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FA5EADB8-BEC7-4C3F-6472-51DC1F8F8615}"/>
                  </a:ext>
                </a:extLst>
              </p14:cNvPr>
              <p14:cNvContentPartPr/>
              <p14:nvPr/>
            </p14:nvContentPartPr>
            <p14:xfrm>
              <a:off x="22856940" y="5362682"/>
              <a:ext cx="3333240" cy="175032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FA5EADB8-BEC7-4C3F-6472-51DC1F8F86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28500" y="5334242"/>
                <a:ext cx="33901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2F6570C4-DF8D-2961-3E1C-1F93F7CD23F1}"/>
                  </a:ext>
                </a:extLst>
              </p14:cNvPr>
              <p14:cNvContentPartPr/>
              <p14:nvPr/>
            </p14:nvContentPartPr>
            <p14:xfrm>
              <a:off x="21689460" y="6387962"/>
              <a:ext cx="132120" cy="26496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2F6570C4-DF8D-2961-3E1C-1F93F7CD23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61020" y="6359522"/>
                <a:ext cx="189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AAD69F24-8E03-0F78-D00F-851D077307A5}"/>
                  </a:ext>
                </a:extLst>
              </p14:cNvPr>
              <p14:cNvContentPartPr/>
              <p14:nvPr/>
            </p14:nvContentPartPr>
            <p14:xfrm>
              <a:off x="20460060" y="5775242"/>
              <a:ext cx="2017440" cy="2876040"/>
            </p14:xfrm>
          </p:contentPart>
        </mc:Choice>
        <mc:Fallback xmlns=""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AAD69F24-8E03-0F78-D00F-851D07730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431620" y="5746802"/>
                <a:ext cx="2074320" cy="29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169" name="Encre 168">
                <a:extLst>
                  <a:ext uri="{FF2B5EF4-FFF2-40B4-BE49-F238E27FC236}">
                    <a16:creationId xmlns:a16="http://schemas.microsoft.com/office/drawing/2014/main" id="{5B53E61B-DF5B-8D4C-C8CF-E80F24459155}"/>
                  </a:ext>
                </a:extLst>
              </p14:cNvPr>
              <p14:cNvContentPartPr/>
              <p14:nvPr/>
            </p14:nvContentPartPr>
            <p14:xfrm>
              <a:off x="6194340" y="4911602"/>
              <a:ext cx="3112560" cy="3780720"/>
            </p14:xfrm>
          </p:contentPart>
        </mc:Choice>
        <mc:Fallback xmlns="">
          <p:pic>
            <p:nvPicPr>
              <p:cNvPr id="169" name="Encre 168">
                <a:extLst>
                  <a:ext uri="{FF2B5EF4-FFF2-40B4-BE49-F238E27FC236}">
                    <a16:creationId xmlns:a16="http://schemas.microsoft.com/office/drawing/2014/main" id="{5B53E61B-DF5B-8D4C-C8CF-E80F244591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65900" y="4883162"/>
                <a:ext cx="3169440" cy="38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170" name="Encre 169">
                <a:extLst>
                  <a:ext uri="{FF2B5EF4-FFF2-40B4-BE49-F238E27FC236}">
                    <a16:creationId xmlns:a16="http://schemas.microsoft.com/office/drawing/2014/main" id="{E067591B-6700-FAFF-A620-8F5E9FC0F302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170" name="Encre 169">
                <a:extLst>
                  <a:ext uri="{FF2B5EF4-FFF2-40B4-BE49-F238E27FC236}">
                    <a16:creationId xmlns:a16="http://schemas.microsoft.com/office/drawing/2014/main" id="{E067591B-6700-FAFF-A620-8F5E9FC0F3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Encre 170">
                <a:extLst>
                  <a:ext uri="{FF2B5EF4-FFF2-40B4-BE49-F238E27FC236}">
                    <a16:creationId xmlns:a16="http://schemas.microsoft.com/office/drawing/2014/main" id="{4F41DB6E-4D34-D841-A205-89C77382AAEE}"/>
                  </a:ext>
                </a:extLst>
              </p14:cNvPr>
              <p14:cNvContentPartPr/>
              <p14:nvPr/>
            </p14:nvContentPartPr>
            <p14:xfrm>
              <a:off x="6792660" y="2015004"/>
              <a:ext cx="3884400" cy="2894400"/>
            </p14:xfrm>
          </p:contentPart>
        </mc:Choice>
        <mc:Fallback xmlns="">
          <p:pic>
            <p:nvPicPr>
              <p:cNvPr id="171" name="Encre 170">
                <a:extLst>
                  <a:ext uri="{FF2B5EF4-FFF2-40B4-BE49-F238E27FC236}">
                    <a16:creationId xmlns:a16="http://schemas.microsoft.com/office/drawing/2014/main" id="{4F41DB6E-4D34-D841-A205-89C77382AA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64220" y="1986564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2" name="Encre 171">
                <a:extLst>
                  <a:ext uri="{FF2B5EF4-FFF2-40B4-BE49-F238E27FC236}">
                    <a16:creationId xmlns:a16="http://schemas.microsoft.com/office/drawing/2014/main" id="{556B8084-5A26-D036-F388-A96399F3257B}"/>
                  </a:ext>
                </a:extLst>
              </p14:cNvPr>
              <p14:cNvContentPartPr/>
              <p14:nvPr/>
            </p14:nvContentPartPr>
            <p14:xfrm>
              <a:off x="7842780" y="3211644"/>
              <a:ext cx="2034000" cy="1785240"/>
            </p14:xfrm>
          </p:contentPart>
        </mc:Choice>
        <mc:Fallback xmlns="">
          <p:pic>
            <p:nvPicPr>
              <p:cNvPr id="172" name="Encre 171">
                <a:extLst>
                  <a:ext uri="{FF2B5EF4-FFF2-40B4-BE49-F238E27FC236}">
                    <a16:creationId xmlns:a16="http://schemas.microsoft.com/office/drawing/2014/main" id="{556B8084-5A26-D036-F388-A96399F325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14340" y="3183204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Encre 172">
                <a:extLst>
                  <a:ext uri="{FF2B5EF4-FFF2-40B4-BE49-F238E27FC236}">
                    <a16:creationId xmlns:a16="http://schemas.microsoft.com/office/drawing/2014/main" id="{688A2DCA-20F0-A326-188D-9F9021CDE831}"/>
                  </a:ext>
                </a:extLst>
              </p14:cNvPr>
              <p14:cNvContentPartPr/>
              <p14:nvPr/>
            </p14:nvContentPartPr>
            <p14:xfrm>
              <a:off x="7770780" y="2961804"/>
              <a:ext cx="2498400" cy="907560"/>
            </p14:xfrm>
          </p:contentPart>
        </mc:Choice>
        <mc:Fallback xmlns="">
          <p:pic>
            <p:nvPicPr>
              <p:cNvPr id="173" name="Encre 172">
                <a:extLst>
                  <a:ext uri="{FF2B5EF4-FFF2-40B4-BE49-F238E27FC236}">
                    <a16:creationId xmlns:a16="http://schemas.microsoft.com/office/drawing/2014/main" id="{688A2DCA-20F0-A326-188D-9F9021CDE8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42340" y="2933364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4" name="Encre 173">
                <a:extLst>
                  <a:ext uri="{FF2B5EF4-FFF2-40B4-BE49-F238E27FC236}">
                    <a16:creationId xmlns:a16="http://schemas.microsoft.com/office/drawing/2014/main" id="{EF8D49BF-46F7-D65C-7A23-A3DBE4136B56}"/>
                  </a:ext>
                </a:extLst>
              </p14:cNvPr>
              <p14:cNvContentPartPr/>
              <p14:nvPr/>
            </p14:nvContentPartPr>
            <p14:xfrm>
              <a:off x="8661420" y="3830844"/>
              <a:ext cx="793440" cy="915480"/>
            </p14:xfrm>
          </p:contentPart>
        </mc:Choice>
        <mc:Fallback xmlns="">
          <p:pic>
            <p:nvPicPr>
              <p:cNvPr id="174" name="Encre 173">
                <a:extLst>
                  <a:ext uri="{FF2B5EF4-FFF2-40B4-BE49-F238E27FC236}">
                    <a16:creationId xmlns:a16="http://schemas.microsoft.com/office/drawing/2014/main" id="{EF8D49BF-46F7-D65C-7A23-A3DBE4136B5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32980" y="3802404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8381D1CE-59BF-E130-E12A-42BE50B12AA0}"/>
                  </a:ext>
                </a:extLst>
              </p14:cNvPr>
              <p14:cNvContentPartPr/>
              <p14:nvPr/>
            </p14:nvContentPartPr>
            <p14:xfrm>
              <a:off x="9886500" y="2733924"/>
              <a:ext cx="1128240" cy="142416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8381D1CE-59BF-E130-E12A-42BE50B12A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58060" y="2705484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Encre 175">
                <a:extLst>
                  <a:ext uri="{FF2B5EF4-FFF2-40B4-BE49-F238E27FC236}">
                    <a16:creationId xmlns:a16="http://schemas.microsoft.com/office/drawing/2014/main" id="{A579F61C-D61C-2C5C-9142-42467D9808EC}"/>
                  </a:ext>
                </a:extLst>
              </p14:cNvPr>
              <p14:cNvContentPartPr/>
              <p14:nvPr/>
            </p14:nvContentPartPr>
            <p14:xfrm>
              <a:off x="7129980" y="2890524"/>
              <a:ext cx="839160" cy="990000"/>
            </p14:xfrm>
          </p:contentPart>
        </mc:Choice>
        <mc:Fallback xmlns="">
          <p:pic>
            <p:nvPicPr>
              <p:cNvPr id="176" name="Encre 175">
                <a:extLst>
                  <a:ext uri="{FF2B5EF4-FFF2-40B4-BE49-F238E27FC236}">
                    <a16:creationId xmlns:a16="http://schemas.microsoft.com/office/drawing/2014/main" id="{A579F61C-D61C-2C5C-9142-42467D9808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01540" y="2862084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E3158867-3AD3-7ABA-62AF-444BCDA58391}"/>
                  </a:ext>
                </a:extLst>
              </p14:cNvPr>
              <p14:cNvContentPartPr/>
              <p14:nvPr/>
            </p14:nvContentPartPr>
            <p14:xfrm>
              <a:off x="8433900" y="7278564"/>
              <a:ext cx="115200" cy="11952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E3158867-3AD3-7ABA-62AF-444BCDA5839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05460" y="7250124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573135DB-6D6A-6F36-F8C6-85B77288A8FA}"/>
                  </a:ext>
                </a:extLst>
              </p14:cNvPr>
              <p14:cNvContentPartPr/>
              <p14:nvPr/>
            </p14:nvContentPartPr>
            <p14:xfrm>
              <a:off x="7862940" y="7539564"/>
              <a:ext cx="735480" cy="21348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573135DB-6D6A-6F36-F8C6-85B77288A8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34500" y="7511124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A28944FC-17EF-5C71-CA23-1702205C38B8}"/>
                  </a:ext>
                </a:extLst>
              </p14:cNvPr>
              <p14:cNvContentPartPr/>
              <p14:nvPr/>
            </p14:nvContentPartPr>
            <p14:xfrm>
              <a:off x="8152740" y="6937284"/>
              <a:ext cx="665640" cy="69372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A28944FC-17EF-5C71-CA23-1702205C38B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24300" y="6908844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180" name="Encre 179">
                <a:extLst>
                  <a:ext uri="{FF2B5EF4-FFF2-40B4-BE49-F238E27FC236}">
                    <a16:creationId xmlns:a16="http://schemas.microsoft.com/office/drawing/2014/main" id="{6B6D574A-AC1C-C741-C315-B4D1410D70A9}"/>
                  </a:ext>
                </a:extLst>
              </p14:cNvPr>
              <p14:cNvContentPartPr/>
              <p14:nvPr/>
            </p14:nvContentPartPr>
            <p14:xfrm>
              <a:off x="8491860" y="5769084"/>
              <a:ext cx="432000" cy="1423440"/>
            </p14:xfrm>
          </p:contentPart>
        </mc:Choice>
        <mc:Fallback xmlns="">
          <p:pic>
            <p:nvPicPr>
              <p:cNvPr id="180" name="Encre 179">
                <a:extLst>
                  <a:ext uri="{FF2B5EF4-FFF2-40B4-BE49-F238E27FC236}">
                    <a16:creationId xmlns:a16="http://schemas.microsoft.com/office/drawing/2014/main" id="{6B6D574A-AC1C-C741-C315-B4D1410D70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3420" y="5740644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181" name="Encre 180">
                <a:extLst>
                  <a:ext uri="{FF2B5EF4-FFF2-40B4-BE49-F238E27FC236}">
                    <a16:creationId xmlns:a16="http://schemas.microsoft.com/office/drawing/2014/main" id="{B7033FFB-3FC8-38D8-69DF-156B404C594A}"/>
                  </a:ext>
                </a:extLst>
              </p14:cNvPr>
              <p14:cNvContentPartPr/>
              <p14:nvPr/>
            </p14:nvContentPartPr>
            <p14:xfrm>
              <a:off x="8732340" y="5170404"/>
              <a:ext cx="160920" cy="2050920"/>
            </p14:xfrm>
          </p:contentPart>
        </mc:Choice>
        <mc:Fallback xmlns="">
          <p:pic>
            <p:nvPicPr>
              <p:cNvPr id="181" name="Encre 180">
                <a:extLst>
                  <a:ext uri="{FF2B5EF4-FFF2-40B4-BE49-F238E27FC236}">
                    <a16:creationId xmlns:a16="http://schemas.microsoft.com/office/drawing/2014/main" id="{B7033FFB-3FC8-38D8-69DF-156B404C59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3900" y="5141964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182" name="Encre 181">
                <a:extLst>
                  <a:ext uri="{FF2B5EF4-FFF2-40B4-BE49-F238E27FC236}">
                    <a16:creationId xmlns:a16="http://schemas.microsoft.com/office/drawing/2014/main" id="{994A6F2F-98C0-6B2D-802C-189472D23D6A}"/>
                  </a:ext>
                </a:extLst>
              </p14:cNvPr>
              <p14:cNvContentPartPr/>
              <p14:nvPr/>
            </p14:nvContentPartPr>
            <p14:xfrm>
              <a:off x="9360900" y="5008044"/>
              <a:ext cx="98640" cy="1812600"/>
            </p14:xfrm>
          </p:contentPart>
        </mc:Choice>
        <mc:Fallback xmlns="">
          <p:pic>
            <p:nvPicPr>
              <p:cNvPr id="182" name="Encre 181">
                <a:extLst>
                  <a:ext uri="{FF2B5EF4-FFF2-40B4-BE49-F238E27FC236}">
                    <a16:creationId xmlns:a16="http://schemas.microsoft.com/office/drawing/2014/main" id="{994A6F2F-98C0-6B2D-802C-189472D23D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32460" y="4979604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183" name="Encre 182">
                <a:extLst>
                  <a:ext uri="{FF2B5EF4-FFF2-40B4-BE49-F238E27FC236}">
                    <a16:creationId xmlns:a16="http://schemas.microsoft.com/office/drawing/2014/main" id="{0C4183B2-2159-153A-F533-184310571623}"/>
                  </a:ext>
                </a:extLst>
              </p14:cNvPr>
              <p14:cNvContentPartPr/>
              <p14:nvPr/>
            </p14:nvContentPartPr>
            <p14:xfrm>
              <a:off x="9441540" y="5359044"/>
              <a:ext cx="578520" cy="2396880"/>
            </p14:xfrm>
          </p:contentPart>
        </mc:Choice>
        <mc:Fallback xmlns="">
          <p:pic>
            <p:nvPicPr>
              <p:cNvPr id="183" name="Encre 182">
                <a:extLst>
                  <a:ext uri="{FF2B5EF4-FFF2-40B4-BE49-F238E27FC236}">
                    <a16:creationId xmlns:a16="http://schemas.microsoft.com/office/drawing/2014/main" id="{0C4183B2-2159-153A-F533-1843105716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13100" y="5330604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184" name="Encre 183">
                <a:extLst>
                  <a:ext uri="{FF2B5EF4-FFF2-40B4-BE49-F238E27FC236}">
                    <a16:creationId xmlns:a16="http://schemas.microsoft.com/office/drawing/2014/main" id="{E73BC79E-202E-64CA-5A34-176E33691584}"/>
                  </a:ext>
                </a:extLst>
              </p14:cNvPr>
              <p14:cNvContentPartPr/>
              <p14:nvPr/>
            </p14:nvContentPartPr>
            <p14:xfrm>
              <a:off x="9749700" y="7307004"/>
              <a:ext cx="450000" cy="488880"/>
            </p14:xfrm>
          </p:contentPart>
        </mc:Choice>
        <mc:Fallback xmlns="">
          <p:pic>
            <p:nvPicPr>
              <p:cNvPr id="184" name="Encre 183">
                <a:extLst>
                  <a:ext uri="{FF2B5EF4-FFF2-40B4-BE49-F238E27FC236}">
                    <a16:creationId xmlns:a16="http://schemas.microsoft.com/office/drawing/2014/main" id="{E73BC79E-202E-64CA-5A34-176E336915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21260" y="7278564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185" name="Encre 184">
                <a:extLst>
                  <a:ext uri="{FF2B5EF4-FFF2-40B4-BE49-F238E27FC236}">
                    <a16:creationId xmlns:a16="http://schemas.microsoft.com/office/drawing/2014/main" id="{470BB987-E1C2-548C-02C9-A53C78C518F7}"/>
                  </a:ext>
                </a:extLst>
              </p14:cNvPr>
              <p14:cNvContentPartPr/>
              <p14:nvPr/>
            </p14:nvContentPartPr>
            <p14:xfrm>
              <a:off x="9078660" y="5237724"/>
              <a:ext cx="131040" cy="2368080"/>
            </p14:xfrm>
          </p:contentPart>
        </mc:Choice>
        <mc:Fallback xmlns="">
          <p:pic>
            <p:nvPicPr>
              <p:cNvPr id="185" name="Encre 184">
                <a:extLst>
                  <a:ext uri="{FF2B5EF4-FFF2-40B4-BE49-F238E27FC236}">
                    <a16:creationId xmlns:a16="http://schemas.microsoft.com/office/drawing/2014/main" id="{470BB987-E1C2-548C-02C9-A53C78C518F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50220" y="5209284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186" name="Encre 185">
                <a:extLst>
                  <a:ext uri="{FF2B5EF4-FFF2-40B4-BE49-F238E27FC236}">
                    <a16:creationId xmlns:a16="http://schemas.microsoft.com/office/drawing/2014/main" id="{020722B9-E246-DFA6-DB38-235BEE4B6C70}"/>
                  </a:ext>
                </a:extLst>
              </p14:cNvPr>
              <p14:cNvContentPartPr/>
              <p14:nvPr/>
            </p14:nvContentPartPr>
            <p14:xfrm>
              <a:off x="8998020" y="5830644"/>
              <a:ext cx="139680" cy="1785600"/>
            </p14:xfrm>
          </p:contentPart>
        </mc:Choice>
        <mc:Fallback xmlns="">
          <p:pic>
            <p:nvPicPr>
              <p:cNvPr id="186" name="Encre 185">
                <a:extLst>
                  <a:ext uri="{FF2B5EF4-FFF2-40B4-BE49-F238E27FC236}">
                    <a16:creationId xmlns:a16="http://schemas.microsoft.com/office/drawing/2014/main" id="{020722B9-E246-DFA6-DB38-235BEE4B6C7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69580" y="5802204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187" name="Encre 186">
                <a:extLst>
                  <a:ext uri="{FF2B5EF4-FFF2-40B4-BE49-F238E27FC236}">
                    <a16:creationId xmlns:a16="http://schemas.microsoft.com/office/drawing/2014/main" id="{6F0D62E4-3E64-BB3F-2496-2DF3DFA660EB}"/>
                  </a:ext>
                </a:extLst>
              </p14:cNvPr>
              <p14:cNvContentPartPr/>
              <p14:nvPr/>
            </p14:nvContentPartPr>
            <p14:xfrm>
              <a:off x="8649180" y="4304244"/>
              <a:ext cx="415800" cy="1206720"/>
            </p14:xfrm>
          </p:contentPart>
        </mc:Choice>
        <mc:Fallback xmlns="">
          <p:pic>
            <p:nvPicPr>
              <p:cNvPr id="187" name="Encre 186">
                <a:extLst>
                  <a:ext uri="{FF2B5EF4-FFF2-40B4-BE49-F238E27FC236}">
                    <a16:creationId xmlns:a16="http://schemas.microsoft.com/office/drawing/2014/main" id="{6F0D62E4-3E64-BB3F-2496-2DF3DFA660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20740" y="4275804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188" name="Encre 187">
                <a:extLst>
                  <a:ext uri="{FF2B5EF4-FFF2-40B4-BE49-F238E27FC236}">
                    <a16:creationId xmlns:a16="http://schemas.microsoft.com/office/drawing/2014/main" id="{2ADC8296-7613-C4AF-A12F-638DB2AA4CFB}"/>
                  </a:ext>
                </a:extLst>
              </p14:cNvPr>
              <p14:cNvContentPartPr/>
              <p14:nvPr/>
            </p14:nvContentPartPr>
            <p14:xfrm>
              <a:off x="7855740" y="3149724"/>
              <a:ext cx="707400" cy="984960"/>
            </p14:xfrm>
          </p:contentPart>
        </mc:Choice>
        <mc:Fallback xmlns="">
          <p:pic>
            <p:nvPicPr>
              <p:cNvPr id="188" name="Encre 187">
                <a:extLst>
                  <a:ext uri="{FF2B5EF4-FFF2-40B4-BE49-F238E27FC236}">
                    <a16:creationId xmlns:a16="http://schemas.microsoft.com/office/drawing/2014/main" id="{2ADC8296-7613-C4AF-A12F-638DB2AA4C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27300" y="3121284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189" name="Encre 188">
                <a:extLst>
                  <a:ext uri="{FF2B5EF4-FFF2-40B4-BE49-F238E27FC236}">
                    <a16:creationId xmlns:a16="http://schemas.microsoft.com/office/drawing/2014/main" id="{7E50D361-DCAA-368A-777D-8EA20B0FECD7}"/>
                  </a:ext>
                </a:extLst>
              </p14:cNvPr>
              <p14:cNvContentPartPr/>
              <p14:nvPr/>
            </p14:nvContentPartPr>
            <p14:xfrm>
              <a:off x="8799300" y="2646444"/>
              <a:ext cx="566280" cy="2467080"/>
            </p14:xfrm>
          </p:contentPart>
        </mc:Choice>
        <mc:Fallback xmlns="">
          <p:pic>
            <p:nvPicPr>
              <p:cNvPr id="189" name="Encre 188">
                <a:extLst>
                  <a:ext uri="{FF2B5EF4-FFF2-40B4-BE49-F238E27FC236}">
                    <a16:creationId xmlns:a16="http://schemas.microsoft.com/office/drawing/2014/main" id="{7E50D361-DCAA-368A-777D-8EA20B0FEC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70860" y="2618004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190" name="Encre 189">
                <a:extLst>
                  <a:ext uri="{FF2B5EF4-FFF2-40B4-BE49-F238E27FC236}">
                    <a16:creationId xmlns:a16="http://schemas.microsoft.com/office/drawing/2014/main" id="{07BB1B5B-05BA-0BD9-67C8-94F15BA7C5D6}"/>
                  </a:ext>
                </a:extLst>
              </p14:cNvPr>
              <p14:cNvContentPartPr/>
              <p14:nvPr/>
            </p14:nvContentPartPr>
            <p14:xfrm>
              <a:off x="9166860" y="2317764"/>
              <a:ext cx="661680" cy="2267640"/>
            </p14:xfrm>
          </p:contentPart>
        </mc:Choice>
        <mc:Fallback xmlns="">
          <p:pic>
            <p:nvPicPr>
              <p:cNvPr id="190" name="Encre 189">
                <a:extLst>
                  <a:ext uri="{FF2B5EF4-FFF2-40B4-BE49-F238E27FC236}">
                    <a16:creationId xmlns:a16="http://schemas.microsoft.com/office/drawing/2014/main" id="{07BB1B5B-05BA-0BD9-67C8-94F15BA7C5D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38420" y="2289324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191" name="Encre 190">
                <a:extLst>
                  <a:ext uri="{FF2B5EF4-FFF2-40B4-BE49-F238E27FC236}">
                    <a16:creationId xmlns:a16="http://schemas.microsoft.com/office/drawing/2014/main" id="{5367F012-84E7-E0B6-9D53-BB8FB2175A5D}"/>
                  </a:ext>
                </a:extLst>
              </p14:cNvPr>
              <p14:cNvContentPartPr/>
              <p14:nvPr/>
            </p14:nvContentPartPr>
            <p14:xfrm>
              <a:off x="9382140" y="2966124"/>
              <a:ext cx="1260360" cy="1601640"/>
            </p14:xfrm>
          </p:contentPart>
        </mc:Choice>
        <mc:Fallback xmlns="">
          <p:pic>
            <p:nvPicPr>
              <p:cNvPr id="191" name="Encre 190">
                <a:extLst>
                  <a:ext uri="{FF2B5EF4-FFF2-40B4-BE49-F238E27FC236}">
                    <a16:creationId xmlns:a16="http://schemas.microsoft.com/office/drawing/2014/main" id="{5367F012-84E7-E0B6-9D53-BB8FB2175A5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53700" y="2937684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192" name="Encre 191">
                <a:extLst>
                  <a:ext uri="{FF2B5EF4-FFF2-40B4-BE49-F238E27FC236}">
                    <a16:creationId xmlns:a16="http://schemas.microsoft.com/office/drawing/2014/main" id="{FB150597-AABD-ECF6-C4CA-1FBAD67AC855}"/>
                  </a:ext>
                </a:extLst>
              </p14:cNvPr>
              <p14:cNvContentPartPr/>
              <p14:nvPr/>
            </p14:nvContentPartPr>
            <p14:xfrm>
              <a:off x="9479700" y="3860724"/>
              <a:ext cx="1164240" cy="794160"/>
            </p14:xfrm>
          </p:contentPart>
        </mc:Choice>
        <mc:Fallback xmlns="">
          <p:pic>
            <p:nvPicPr>
              <p:cNvPr id="192" name="Encre 191">
                <a:extLst>
                  <a:ext uri="{FF2B5EF4-FFF2-40B4-BE49-F238E27FC236}">
                    <a16:creationId xmlns:a16="http://schemas.microsoft.com/office/drawing/2014/main" id="{FB150597-AABD-ECF6-C4CA-1FBAD67AC85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51260" y="3832284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193" name="Encre 192">
                <a:extLst>
                  <a:ext uri="{FF2B5EF4-FFF2-40B4-BE49-F238E27FC236}">
                    <a16:creationId xmlns:a16="http://schemas.microsoft.com/office/drawing/2014/main" id="{ED6DE7C1-36C2-004D-5804-66C91C0AE4C4}"/>
                  </a:ext>
                </a:extLst>
              </p14:cNvPr>
              <p14:cNvContentPartPr/>
              <p14:nvPr/>
            </p14:nvContentPartPr>
            <p14:xfrm>
              <a:off x="9945180" y="3356724"/>
              <a:ext cx="973080" cy="269280"/>
            </p14:xfrm>
          </p:contentPart>
        </mc:Choice>
        <mc:Fallback xmlns="">
          <p:pic>
            <p:nvPicPr>
              <p:cNvPr id="193" name="Encre 192">
                <a:extLst>
                  <a:ext uri="{FF2B5EF4-FFF2-40B4-BE49-F238E27FC236}">
                    <a16:creationId xmlns:a16="http://schemas.microsoft.com/office/drawing/2014/main" id="{ED6DE7C1-36C2-004D-5804-66C91C0AE4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16740" y="3328284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94" name="Encre 193">
                <a:extLst>
                  <a:ext uri="{FF2B5EF4-FFF2-40B4-BE49-F238E27FC236}">
                    <a16:creationId xmlns:a16="http://schemas.microsoft.com/office/drawing/2014/main" id="{D63EE564-80CD-B8E5-BF99-2606E3493181}"/>
                  </a:ext>
                </a:extLst>
              </p14:cNvPr>
              <p14:cNvContentPartPr/>
              <p14:nvPr/>
            </p14:nvContentPartPr>
            <p14:xfrm>
              <a:off x="9595260" y="2406684"/>
              <a:ext cx="453960" cy="909000"/>
            </p14:xfrm>
          </p:contentPart>
        </mc:Choice>
        <mc:Fallback xmlns="">
          <p:pic>
            <p:nvPicPr>
              <p:cNvPr id="194" name="Encre 193">
                <a:extLst>
                  <a:ext uri="{FF2B5EF4-FFF2-40B4-BE49-F238E27FC236}">
                    <a16:creationId xmlns:a16="http://schemas.microsoft.com/office/drawing/2014/main" id="{D63EE564-80CD-B8E5-BF99-2606E34931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66820" y="2378244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195" name="Encre 194">
                <a:extLst>
                  <a:ext uri="{FF2B5EF4-FFF2-40B4-BE49-F238E27FC236}">
                    <a16:creationId xmlns:a16="http://schemas.microsoft.com/office/drawing/2014/main" id="{BE50FE8C-5A49-FDED-EC9D-6A7246E0A826}"/>
                  </a:ext>
                </a:extLst>
              </p14:cNvPr>
              <p14:cNvContentPartPr/>
              <p14:nvPr/>
            </p14:nvContentPartPr>
            <p14:xfrm>
              <a:off x="9183420" y="2287884"/>
              <a:ext cx="204840" cy="651600"/>
            </p14:xfrm>
          </p:contentPart>
        </mc:Choice>
        <mc:Fallback xmlns="">
          <p:pic>
            <p:nvPicPr>
              <p:cNvPr id="195" name="Encre 194">
                <a:extLst>
                  <a:ext uri="{FF2B5EF4-FFF2-40B4-BE49-F238E27FC236}">
                    <a16:creationId xmlns:a16="http://schemas.microsoft.com/office/drawing/2014/main" id="{BE50FE8C-5A49-FDED-EC9D-6A7246E0A82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54980" y="2259444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196" name="Encre 195">
                <a:extLst>
                  <a:ext uri="{FF2B5EF4-FFF2-40B4-BE49-F238E27FC236}">
                    <a16:creationId xmlns:a16="http://schemas.microsoft.com/office/drawing/2014/main" id="{0B4D8A9F-EFF7-BDF6-4330-0AD0E9DFB2D0}"/>
                  </a:ext>
                </a:extLst>
              </p14:cNvPr>
              <p14:cNvContentPartPr/>
              <p14:nvPr/>
            </p14:nvContentPartPr>
            <p14:xfrm>
              <a:off x="8120340" y="2320644"/>
              <a:ext cx="960120" cy="937080"/>
            </p14:xfrm>
          </p:contentPart>
        </mc:Choice>
        <mc:Fallback xmlns="">
          <p:pic>
            <p:nvPicPr>
              <p:cNvPr id="196" name="Encre 195">
                <a:extLst>
                  <a:ext uri="{FF2B5EF4-FFF2-40B4-BE49-F238E27FC236}">
                    <a16:creationId xmlns:a16="http://schemas.microsoft.com/office/drawing/2014/main" id="{0B4D8A9F-EFF7-BDF6-4330-0AD0E9DFB2D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91900" y="2292204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197" name="Encre 196">
                <a:extLst>
                  <a:ext uri="{FF2B5EF4-FFF2-40B4-BE49-F238E27FC236}">
                    <a16:creationId xmlns:a16="http://schemas.microsoft.com/office/drawing/2014/main" id="{E27530B8-5CA9-BB36-60C2-4F700454F227}"/>
                  </a:ext>
                </a:extLst>
              </p14:cNvPr>
              <p14:cNvContentPartPr/>
              <p14:nvPr/>
            </p14:nvContentPartPr>
            <p14:xfrm>
              <a:off x="7501860" y="3299484"/>
              <a:ext cx="950760" cy="196560"/>
            </p14:xfrm>
          </p:contentPart>
        </mc:Choice>
        <mc:Fallback xmlns="">
          <p:pic>
            <p:nvPicPr>
              <p:cNvPr id="197" name="Encre 196">
                <a:extLst>
                  <a:ext uri="{FF2B5EF4-FFF2-40B4-BE49-F238E27FC236}">
                    <a16:creationId xmlns:a16="http://schemas.microsoft.com/office/drawing/2014/main" id="{E27530B8-5CA9-BB36-60C2-4F700454F22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73420" y="3271044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198" name="Encre 197">
                <a:extLst>
                  <a:ext uri="{FF2B5EF4-FFF2-40B4-BE49-F238E27FC236}">
                    <a16:creationId xmlns:a16="http://schemas.microsoft.com/office/drawing/2014/main" id="{EE2E463B-A3C4-89E6-0437-15C637B44A44}"/>
                  </a:ext>
                </a:extLst>
              </p14:cNvPr>
              <p14:cNvContentPartPr/>
              <p14:nvPr/>
            </p14:nvContentPartPr>
            <p14:xfrm>
              <a:off x="7316820" y="3683604"/>
              <a:ext cx="639720" cy="282600"/>
            </p14:xfrm>
          </p:contentPart>
        </mc:Choice>
        <mc:Fallback xmlns="">
          <p:pic>
            <p:nvPicPr>
              <p:cNvPr id="198" name="Encre 197">
                <a:extLst>
                  <a:ext uri="{FF2B5EF4-FFF2-40B4-BE49-F238E27FC236}">
                    <a16:creationId xmlns:a16="http://schemas.microsoft.com/office/drawing/2014/main" id="{EE2E463B-A3C4-89E6-0437-15C637B44A4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88380" y="3655164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199" name="Encre 198">
                <a:extLst>
                  <a:ext uri="{FF2B5EF4-FFF2-40B4-BE49-F238E27FC236}">
                    <a16:creationId xmlns:a16="http://schemas.microsoft.com/office/drawing/2014/main" id="{146C40EC-FE27-5520-D055-3793FFA15754}"/>
                  </a:ext>
                </a:extLst>
              </p14:cNvPr>
              <p14:cNvContentPartPr/>
              <p14:nvPr/>
            </p14:nvContentPartPr>
            <p14:xfrm>
              <a:off x="7284420" y="3779004"/>
              <a:ext cx="1226880" cy="817560"/>
            </p14:xfrm>
          </p:contentPart>
        </mc:Choice>
        <mc:Fallback xmlns="">
          <p:pic>
            <p:nvPicPr>
              <p:cNvPr id="199" name="Encre 198">
                <a:extLst>
                  <a:ext uri="{FF2B5EF4-FFF2-40B4-BE49-F238E27FC236}">
                    <a16:creationId xmlns:a16="http://schemas.microsoft.com/office/drawing/2014/main" id="{146C40EC-FE27-5520-D055-3793FFA1575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55980" y="3750564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200" name="Encre 199">
                <a:extLst>
                  <a:ext uri="{FF2B5EF4-FFF2-40B4-BE49-F238E27FC236}">
                    <a16:creationId xmlns:a16="http://schemas.microsoft.com/office/drawing/2014/main" id="{2AF91C37-E7EB-AEC7-2DFA-55D5DE2EA5B4}"/>
                  </a:ext>
                </a:extLst>
              </p14:cNvPr>
              <p14:cNvContentPartPr/>
              <p14:nvPr/>
            </p14:nvContentPartPr>
            <p14:xfrm>
              <a:off x="7817220" y="2572644"/>
              <a:ext cx="418320" cy="466920"/>
            </p14:xfrm>
          </p:contentPart>
        </mc:Choice>
        <mc:Fallback xmlns="">
          <p:pic>
            <p:nvPicPr>
              <p:cNvPr id="200" name="Encre 199">
                <a:extLst>
                  <a:ext uri="{FF2B5EF4-FFF2-40B4-BE49-F238E27FC236}">
                    <a16:creationId xmlns:a16="http://schemas.microsoft.com/office/drawing/2014/main" id="{2AF91C37-E7EB-AEC7-2DFA-55D5DE2EA5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88780" y="2544204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201" name="Encre 200">
                <a:extLst>
                  <a:ext uri="{FF2B5EF4-FFF2-40B4-BE49-F238E27FC236}">
                    <a16:creationId xmlns:a16="http://schemas.microsoft.com/office/drawing/2014/main" id="{17675986-1F70-6ADF-10C4-B15749C82B68}"/>
                  </a:ext>
                </a:extLst>
              </p14:cNvPr>
              <p14:cNvContentPartPr/>
              <p14:nvPr/>
            </p14:nvContentPartPr>
            <p14:xfrm>
              <a:off x="8539740" y="3461124"/>
              <a:ext cx="425160" cy="494640"/>
            </p14:xfrm>
          </p:contentPart>
        </mc:Choice>
        <mc:Fallback xmlns="">
          <p:pic>
            <p:nvPicPr>
              <p:cNvPr id="201" name="Encre 200">
                <a:extLst>
                  <a:ext uri="{FF2B5EF4-FFF2-40B4-BE49-F238E27FC236}">
                    <a16:creationId xmlns:a16="http://schemas.microsoft.com/office/drawing/2014/main" id="{17675986-1F70-6ADF-10C4-B15749C82B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11300" y="3432684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4" name="Encre 203">
                <a:extLst>
                  <a:ext uri="{FF2B5EF4-FFF2-40B4-BE49-F238E27FC236}">
                    <a16:creationId xmlns:a16="http://schemas.microsoft.com/office/drawing/2014/main" id="{8EF2E187-AD1A-F076-10B0-E5593524111F}"/>
                  </a:ext>
                </a:extLst>
              </p14:cNvPr>
              <p14:cNvContentPartPr/>
              <p14:nvPr/>
            </p14:nvContentPartPr>
            <p14:xfrm>
              <a:off x="11236500" y="5972522"/>
              <a:ext cx="2054880" cy="1590480"/>
            </p14:xfrm>
          </p:contentPart>
        </mc:Choice>
        <mc:Fallback xmlns="">
          <p:pic>
            <p:nvPicPr>
              <p:cNvPr id="204" name="Encre 203">
                <a:extLst>
                  <a:ext uri="{FF2B5EF4-FFF2-40B4-BE49-F238E27FC236}">
                    <a16:creationId xmlns:a16="http://schemas.microsoft.com/office/drawing/2014/main" id="{8EF2E187-AD1A-F076-10B0-E5593524111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208060" y="5944082"/>
                <a:ext cx="2111760" cy="16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5" name="Encre 204">
                <a:extLst>
                  <a:ext uri="{FF2B5EF4-FFF2-40B4-BE49-F238E27FC236}">
                    <a16:creationId xmlns:a16="http://schemas.microsoft.com/office/drawing/2014/main" id="{BF2A6669-FD17-7D8B-2B09-6887560B8FE7}"/>
                  </a:ext>
                </a:extLst>
              </p14:cNvPr>
              <p14:cNvContentPartPr/>
              <p14:nvPr/>
            </p14:nvContentPartPr>
            <p14:xfrm>
              <a:off x="14013540" y="6793322"/>
              <a:ext cx="4170960" cy="981720"/>
            </p14:xfrm>
          </p:contentPart>
        </mc:Choice>
        <mc:Fallback xmlns="">
          <p:pic>
            <p:nvPicPr>
              <p:cNvPr id="205" name="Encre 204">
                <a:extLst>
                  <a:ext uri="{FF2B5EF4-FFF2-40B4-BE49-F238E27FC236}">
                    <a16:creationId xmlns:a16="http://schemas.microsoft.com/office/drawing/2014/main" id="{BF2A6669-FD17-7D8B-2B09-6887560B8FE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985100" y="6764882"/>
                <a:ext cx="422748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6" name="Encre 205">
                <a:extLst>
                  <a:ext uri="{FF2B5EF4-FFF2-40B4-BE49-F238E27FC236}">
                    <a16:creationId xmlns:a16="http://schemas.microsoft.com/office/drawing/2014/main" id="{A718C6A5-41D5-995E-215B-FFB8A916A55A}"/>
                  </a:ext>
                </a:extLst>
              </p14:cNvPr>
              <p14:cNvContentPartPr/>
              <p14:nvPr/>
            </p14:nvContentPartPr>
            <p14:xfrm>
              <a:off x="14516100" y="6836522"/>
              <a:ext cx="4843440" cy="388080"/>
            </p14:xfrm>
          </p:contentPart>
        </mc:Choice>
        <mc:Fallback xmlns="">
          <p:pic>
            <p:nvPicPr>
              <p:cNvPr id="206" name="Encre 205">
                <a:extLst>
                  <a:ext uri="{FF2B5EF4-FFF2-40B4-BE49-F238E27FC236}">
                    <a16:creationId xmlns:a16="http://schemas.microsoft.com/office/drawing/2014/main" id="{A718C6A5-41D5-995E-215B-FFB8A916A5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487660" y="6808082"/>
                <a:ext cx="490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8" name="Encre 207">
                <a:extLst>
                  <a:ext uri="{FF2B5EF4-FFF2-40B4-BE49-F238E27FC236}">
                    <a16:creationId xmlns:a16="http://schemas.microsoft.com/office/drawing/2014/main" id="{C21AFBB2-004A-0FBF-8463-26DDA1273D35}"/>
                  </a:ext>
                </a:extLst>
              </p14:cNvPr>
              <p14:cNvContentPartPr/>
              <p14:nvPr/>
            </p14:nvContentPartPr>
            <p14:xfrm>
              <a:off x="16116300" y="6243962"/>
              <a:ext cx="3644640" cy="806760"/>
            </p14:xfrm>
          </p:contentPart>
        </mc:Choice>
        <mc:Fallback xmlns="">
          <p:pic>
            <p:nvPicPr>
              <p:cNvPr id="208" name="Encre 207">
                <a:extLst>
                  <a:ext uri="{FF2B5EF4-FFF2-40B4-BE49-F238E27FC236}">
                    <a16:creationId xmlns:a16="http://schemas.microsoft.com/office/drawing/2014/main" id="{C21AFBB2-004A-0FBF-8463-26DDA1273D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087860" y="6215522"/>
                <a:ext cx="3701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9" name="Encre 208">
                <a:extLst>
                  <a:ext uri="{FF2B5EF4-FFF2-40B4-BE49-F238E27FC236}">
                    <a16:creationId xmlns:a16="http://schemas.microsoft.com/office/drawing/2014/main" id="{32E821F2-6354-783E-573D-941E325183DE}"/>
                  </a:ext>
                </a:extLst>
              </p14:cNvPr>
              <p14:cNvContentPartPr/>
              <p14:nvPr/>
            </p14:nvContentPartPr>
            <p14:xfrm>
              <a:off x="19189260" y="7555082"/>
              <a:ext cx="1835280" cy="1074600"/>
            </p14:xfrm>
          </p:contentPart>
        </mc:Choice>
        <mc:Fallback xmlns="">
          <p:pic>
            <p:nvPicPr>
              <p:cNvPr id="209" name="Encre 208">
                <a:extLst>
                  <a:ext uri="{FF2B5EF4-FFF2-40B4-BE49-F238E27FC236}">
                    <a16:creationId xmlns:a16="http://schemas.microsoft.com/office/drawing/2014/main" id="{32E821F2-6354-783E-573D-941E325183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160820" y="7526642"/>
                <a:ext cx="189216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0" name="Encre 209">
                <a:extLst>
                  <a:ext uri="{FF2B5EF4-FFF2-40B4-BE49-F238E27FC236}">
                    <a16:creationId xmlns:a16="http://schemas.microsoft.com/office/drawing/2014/main" id="{2D0DBF53-4C87-58FA-14E9-0AB4F91A583A}"/>
                  </a:ext>
                </a:extLst>
              </p14:cNvPr>
              <p14:cNvContentPartPr/>
              <p14:nvPr/>
            </p14:nvContentPartPr>
            <p14:xfrm>
              <a:off x="18333180" y="6920762"/>
              <a:ext cx="2128320" cy="158400"/>
            </p14:xfrm>
          </p:contentPart>
        </mc:Choice>
        <mc:Fallback xmlns="">
          <p:pic>
            <p:nvPicPr>
              <p:cNvPr id="210" name="Encre 209">
                <a:extLst>
                  <a:ext uri="{FF2B5EF4-FFF2-40B4-BE49-F238E27FC236}">
                    <a16:creationId xmlns:a16="http://schemas.microsoft.com/office/drawing/2014/main" id="{2D0DBF53-4C87-58FA-14E9-0AB4F91A583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304740" y="6892322"/>
                <a:ext cx="2185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1" name="Encre 210">
                <a:extLst>
                  <a:ext uri="{FF2B5EF4-FFF2-40B4-BE49-F238E27FC236}">
                    <a16:creationId xmlns:a16="http://schemas.microsoft.com/office/drawing/2014/main" id="{ED22159C-40C1-A2CE-82D3-4205000F2B91}"/>
                  </a:ext>
                </a:extLst>
              </p14:cNvPr>
              <p14:cNvContentPartPr/>
              <p14:nvPr/>
            </p14:nvContentPartPr>
            <p14:xfrm>
              <a:off x="11498220" y="5675522"/>
              <a:ext cx="4925880" cy="484560"/>
            </p14:xfrm>
          </p:contentPart>
        </mc:Choice>
        <mc:Fallback xmlns="">
          <p:pic>
            <p:nvPicPr>
              <p:cNvPr id="211" name="Encre 210">
                <a:extLst>
                  <a:ext uri="{FF2B5EF4-FFF2-40B4-BE49-F238E27FC236}">
                    <a16:creationId xmlns:a16="http://schemas.microsoft.com/office/drawing/2014/main" id="{ED22159C-40C1-A2CE-82D3-4205000F2B9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69780" y="5647082"/>
                <a:ext cx="49827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2" name="Encre 211">
                <a:extLst>
                  <a:ext uri="{FF2B5EF4-FFF2-40B4-BE49-F238E27FC236}">
                    <a16:creationId xmlns:a16="http://schemas.microsoft.com/office/drawing/2014/main" id="{F156664C-2447-6DBD-F4F9-C22D1CEA80DE}"/>
                  </a:ext>
                </a:extLst>
              </p14:cNvPr>
              <p14:cNvContentPartPr/>
              <p14:nvPr/>
            </p14:nvContentPartPr>
            <p14:xfrm>
              <a:off x="10131660" y="5456642"/>
              <a:ext cx="3752280" cy="2324160"/>
            </p14:xfrm>
          </p:contentPart>
        </mc:Choice>
        <mc:Fallback xmlns="">
          <p:pic>
            <p:nvPicPr>
              <p:cNvPr id="212" name="Encre 211">
                <a:extLst>
                  <a:ext uri="{FF2B5EF4-FFF2-40B4-BE49-F238E27FC236}">
                    <a16:creationId xmlns:a16="http://schemas.microsoft.com/office/drawing/2014/main" id="{F156664C-2447-6DBD-F4F9-C22D1CEA80D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103220" y="5428202"/>
                <a:ext cx="380916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3" name="Encre 212">
                <a:extLst>
                  <a:ext uri="{FF2B5EF4-FFF2-40B4-BE49-F238E27FC236}">
                    <a16:creationId xmlns:a16="http://schemas.microsoft.com/office/drawing/2014/main" id="{C3DBDB84-3329-DA41-4384-6BBACFC0FB23}"/>
                  </a:ext>
                </a:extLst>
              </p14:cNvPr>
              <p14:cNvContentPartPr/>
              <p14:nvPr/>
            </p14:nvContentPartPr>
            <p14:xfrm>
              <a:off x="10846620" y="6422882"/>
              <a:ext cx="3765600" cy="1344240"/>
            </p14:xfrm>
          </p:contentPart>
        </mc:Choice>
        <mc:Fallback xmlns="">
          <p:pic>
            <p:nvPicPr>
              <p:cNvPr id="213" name="Encre 212">
                <a:extLst>
                  <a:ext uri="{FF2B5EF4-FFF2-40B4-BE49-F238E27FC236}">
                    <a16:creationId xmlns:a16="http://schemas.microsoft.com/office/drawing/2014/main" id="{C3DBDB84-3329-DA41-4384-6BBACFC0FB2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18180" y="6394442"/>
                <a:ext cx="38224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5" name="Encre 214">
                <a:extLst>
                  <a:ext uri="{FF2B5EF4-FFF2-40B4-BE49-F238E27FC236}">
                    <a16:creationId xmlns:a16="http://schemas.microsoft.com/office/drawing/2014/main" id="{4921FD82-2AA6-7DBA-8D7E-7E7590C2D651}"/>
                  </a:ext>
                </a:extLst>
              </p14:cNvPr>
              <p14:cNvContentPartPr/>
              <p14:nvPr/>
            </p14:nvContentPartPr>
            <p14:xfrm>
              <a:off x="16167420" y="7732922"/>
              <a:ext cx="2502360" cy="665280"/>
            </p14:xfrm>
          </p:contentPart>
        </mc:Choice>
        <mc:Fallback xmlns="">
          <p:pic>
            <p:nvPicPr>
              <p:cNvPr id="215" name="Encre 214">
                <a:extLst>
                  <a:ext uri="{FF2B5EF4-FFF2-40B4-BE49-F238E27FC236}">
                    <a16:creationId xmlns:a16="http://schemas.microsoft.com/office/drawing/2014/main" id="{4921FD82-2AA6-7DBA-8D7E-7E7590C2D65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138980" y="7704482"/>
                <a:ext cx="255888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6" name="Encre 215">
                <a:extLst>
                  <a:ext uri="{FF2B5EF4-FFF2-40B4-BE49-F238E27FC236}">
                    <a16:creationId xmlns:a16="http://schemas.microsoft.com/office/drawing/2014/main" id="{4FEEBA60-271E-E376-0E90-3518A423772D}"/>
                  </a:ext>
                </a:extLst>
              </p14:cNvPr>
              <p14:cNvContentPartPr/>
              <p14:nvPr/>
            </p14:nvContentPartPr>
            <p14:xfrm>
              <a:off x="21043260" y="6045962"/>
              <a:ext cx="839520" cy="381960"/>
            </p14:xfrm>
          </p:contentPart>
        </mc:Choice>
        <mc:Fallback xmlns="">
          <p:pic>
            <p:nvPicPr>
              <p:cNvPr id="216" name="Encre 215">
                <a:extLst>
                  <a:ext uri="{FF2B5EF4-FFF2-40B4-BE49-F238E27FC236}">
                    <a16:creationId xmlns:a16="http://schemas.microsoft.com/office/drawing/2014/main" id="{4FEEBA60-271E-E376-0E90-3518A423772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014820" y="6017522"/>
                <a:ext cx="8960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220" name="Encre 219">
                <a:extLst>
                  <a:ext uri="{FF2B5EF4-FFF2-40B4-BE49-F238E27FC236}">
                    <a16:creationId xmlns:a16="http://schemas.microsoft.com/office/drawing/2014/main" id="{A2D4ECAB-5788-D1A3-E387-AFD136DE6A45}"/>
                  </a:ext>
                </a:extLst>
              </p14:cNvPr>
              <p14:cNvContentPartPr/>
              <p14:nvPr/>
            </p14:nvContentPartPr>
            <p14:xfrm>
              <a:off x="5906131" y="8436864"/>
              <a:ext cx="14513040" cy="361080"/>
            </p14:xfrm>
          </p:contentPart>
        </mc:Choice>
        <mc:Fallback xmlns="">
          <p:pic>
            <p:nvPicPr>
              <p:cNvPr id="220" name="Encre 219">
                <a:extLst>
                  <a:ext uri="{FF2B5EF4-FFF2-40B4-BE49-F238E27FC236}">
                    <a16:creationId xmlns:a16="http://schemas.microsoft.com/office/drawing/2014/main" id="{A2D4ECAB-5788-D1A3-E387-AFD136DE6A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88131" y="8418864"/>
                <a:ext cx="1454868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756381C-83B4-4E9B-7039-681A5C9D641F}"/>
              </a:ext>
            </a:extLst>
          </p:cNvPr>
          <p:cNvGrpSpPr/>
          <p:nvPr/>
        </p:nvGrpSpPr>
        <p:grpSpPr>
          <a:xfrm>
            <a:off x="18068011" y="5725704"/>
            <a:ext cx="3196080" cy="2552760"/>
            <a:chOff x="18068011" y="5725704"/>
            <a:chExt cx="319608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3" name="Encre 222">
                  <a:extLst>
                    <a:ext uri="{FF2B5EF4-FFF2-40B4-BE49-F238E27FC236}">
                      <a16:creationId xmlns:a16="http://schemas.microsoft.com/office/drawing/2014/main" id="{08939EC0-DB5A-19CA-4FA9-FD1E0E736FA4}"/>
                    </a:ext>
                  </a:extLst>
                </p14:cNvPr>
                <p14:cNvContentPartPr/>
                <p14:nvPr/>
              </p14:nvContentPartPr>
              <p14:xfrm>
                <a:off x="18068011" y="5725704"/>
                <a:ext cx="2484000" cy="780480"/>
              </p14:xfrm>
            </p:contentPart>
          </mc:Choice>
          <mc:Fallback xmlns="">
            <p:pic>
              <p:nvPicPr>
                <p:cNvPr id="223" name="Encre 222">
                  <a:extLst>
                    <a:ext uri="{FF2B5EF4-FFF2-40B4-BE49-F238E27FC236}">
                      <a16:creationId xmlns:a16="http://schemas.microsoft.com/office/drawing/2014/main" id="{08939EC0-DB5A-19CA-4FA9-FD1E0E736F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50011" y="5707704"/>
                  <a:ext cx="251964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4" name="Encre 223">
                  <a:extLst>
                    <a:ext uri="{FF2B5EF4-FFF2-40B4-BE49-F238E27FC236}">
                      <a16:creationId xmlns:a16="http://schemas.microsoft.com/office/drawing/2014/main" id="{FE6303A1-C4D7-E7BD-7E40-268E535E00DB}"/>
                    </a:ext>
                  </a:extLst>
                </p14:cNvPr>
                <p14:cNvContentPartPr/>
                <p14:nvPr/>
              </p14:nvContentPartPr>
              <p14:xfrm>
                <a:off x="20014891" y="6069144"/>
                <a:ext cx="1249200" cy="2209320"/>
              </p14:xfrm>
            </p:contentPart>
          </mc:Choice>
          <mc:Fallback xmlns="">
            <p:pic>
              <p:nvPicPr>
                <p:cNvPr id="224" name="Encre 223">
                  <a:extLst>
                    <a:ext uri="{FF2B5EF4-FFF2-40B4-BE49-F238E27FC236}">
                      <a16:creationId xmlns:a16="http://schemas.microsoft.com/office/drawing/2014/main" id="{FE6303A1-C4D7-E7BD-7E40-268E535E00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996891" y="6051144"/>
                  <a:ext cx="1284840" cy="22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6" name="Encre 225">
                <a:extLst>
                  <a:ext uri="{FF2B5EF4-FFF2-40B4-BE49-F238E27FC236}">
                    <a16:creationId xmlns:a16="http://schemas.microsoft.com/office/drawing/2014/main" id="{B63CDB56-CA9C-64C6-1017-C731C28AA341}"/>
                  </a:ext>
                </a:extLst>
              </p14:cNvPr>
              <p14:cNvContentPartPr/>
              <p14:nvPr/>
            </p14:nvContentPartPr>
            <p14:xfrm>
              <a:off x="11108491" y="5502504"/>
              <a:ext cx="957240" cy="125280"/>
            </p14:xfrm>
          </p:contentPart>
        </mc:Choice>
        <mc:Fallback xmlns="">
          <p:pic>
            <p:nvPicPr>
              <p:cNvPr id="226" name="Encre 225">
                <a:extLst>
                  <a:ext uri="{FF2B5EF4-FFF2-40B4-BE49-F238E27FC236}">
                    <a16:creationId xmlns:a16="http://schemas.microsoft.com/office/drawing/2014/main" id="{B63CDB56-CA9C-64C6-1017-C731C28AA34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090851" y="5484504"/>
                <a:ext cx="99288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D434C2B9-4B3A-9377-77FA-7B3AE9EAF723}"/>
              </a:ext>
            </a:extLst>
          </p:cNvPr>
          <p:cNvGrpSpPr/>
          <p:nvPr/>
        </p:nvGrpSpPr>
        <p:grpSpPr>
          <a:xfrm>
            <a:off x="10068091" y="6638304"/>
            <a:ext cx="855360" cy="118800"/>
            <a:chOff x="10068091" y="6638304"/>
            <a:chExt cx="8553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7" name="Encre 226">
                  <a:extLst>
                    <a:ext uri="{FF2B5EF4-FFF2-40B4-BE49-F238E27FC236}">
                      <a16:creationId xmlns:a16="http://schemas.microsoft.com/office/drawing/2014/main" id="{B0677B29-66D0-3BEF-0236-8866DE040958}"/>
                    </a:ext>
                  </a:extLst>
                </p14:cNvPr>
                <p14:cNvContentPartPr/>
                <p14:nvPr/>
              </p14:nvContentPartPr>
              <p14:xfrm>
                <a:off x="10068091" y="6638304"/>
                <a:ext cx="79920" cy="23760"/>
              </p14:xfrm>
            </p:contentPart>
          </mc:Choice>
          <mc:Fallback xmlns="">
            <p:pic>
              <p:nvPicPr>
                <p:cNvPr id="227" name="Encre 226">
                  <a:extLst>
                    <a:ext uri="{FF2B5EF4-FFF2-40B4-BE49-F238E27FC236}">
                      <a16:creationId xmlns:a16="http://schemas.microsoft.com/office/drawing/2014/main" id="{B0677B29-66D0-3BEF-0236-8866DE0409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0451" y="6620304"/>
                  <a:ext cx="115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8" name="Encre 227">
                  <a:extLst>
                    <a:ext uri="{FF2B5EF4-FFF2-40B4-BE49-F238E27FC236}">
                      <a16:creationId xmlns:a16="http://schemas.microsoft.com/office/drawing/2014/main" id="{C97D48A6-D99C-EB25-BCFA-0760CCDB529B}"/>
                    </a:ext>
                  </a:extLst>
                </p14:cNvPr>
                <p14:cNvContentPartPr/>
                <p14:nvPr/>
              </p14:nvContentPartPr>
              <p14:xfrm>
                <a:off x="10178971" y="6653784"/>
                <a:ext cx="744480" cy="103320"/>
              </p14:xfrm>
            </p:contentPart>
          </mc:Choice>
          <mc:Fallback xmlns="">
            <p:pic>
              <p:nvPicPr>
                <p:cNvPr id="228" name="Encre 227">
                  <a:extLst>
                    <a:ext uri="{FF2B5EF4-FFF2-40B4-BE49-F238E27FC236}">
                      <a16:creationId xmlns:a16="http://schemas.microsoft.com/office/drawing/2014/main" id="{C97D48A6-D99C-EB25-BCFA-0760CCDB52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60971" y="6636144"/>
                  <a:ext cx="780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DC220A2C-BF4C-8578-FB56-FAB48435851A}"/>
              </a:ext>
            </a:extLst>
          </p:cNvPr>
          <p:cNvGrpSpPr/>
          <p:nvPr/>
        </p:nvGrpSpPr>
        <p:grpSpPr>
          <a:xfrm>
            <a:off x="7738531" y="7923864"/>
            <a:ext cx="7280640" cy="514440"/>
            <a:chOff x="7738531" y="7923864"/>
            <a:chExt cx="728064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5" name="Encre 224">
                  <a:extLst>
                    <a:ext uri="{FF2B5EF4-FFF2-40B4-BE49-F238E27FC236}">
                      <a16:creationId xmlns:a16="http://schemas.microsoft.com/office/drawing/2014/main" id="{205F7BFF-DDCC-4D30-7BC4-7B34C0BCA06A}"/>
                    </a:ext>
                  </a:extLst>
                </p14:cNvPr>
                <p14:cNvContentPartPr/>
                <p14:nvPr/>
              </p14:nvContentPartPr>
              <p14:xfrm>
                <a:off x="11994451" y="8068944"/>
                <a:ext cx="3024720" cy="369360"/>
              </p14:xfrm>
            </p:contentPart>
          </mc:Choice>
          <mc:Fallback xmlns="">
            <p:pic>
              <p:nvPicPr>
                <p:cNvPr id="225" name="Encre 224">
                  <a:extLst>
                    <a:ext uri="{FF2B5EF4-FFF2-40B4-BE49-F238E27FC236}">
                      <a16:creationId xmlns:a16="http://schemas.microsoft.com/office/drawing/2014/main" id="{205F7BFF-DDCC-4D30-7BC4-7B34C0BCA0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76451" y="8050944"/>
                  <a:ext cx="3060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9" name="Encre 228">
                  <a:extLst>
                    <a:ext uri="{FF2B5EF4-FFF2-40B4-BE49-F238E27FC236}">
                      <a16:creationId xmlns:a16="http://schemas.microsoft.com/office/drawing/2014/main" id="{E2789794-B707-7375-1915-BBE51F488CFC}"/>
                    </a:ext>
                  </a:extLst>
                </p14:cNvPr>
                <p14:cNvContentPartPr/>
                <p14:nvPr/>
              </p14:nvContentPartPr>
              <p14:xfrm>
                <a:off x="7738531" y="7923864"/>
                <a:ext cx="3535920" cy="158040"/>
              </p14:xfrm>
            </p:contentPart>
          </mc:Choice>
          <mc:Fallback xmlns="">
            <p:pic>
              <p:nvPicPr>
                <p:cNvPr id="229" name="Encre 228">
                  <a:extLst>
                    <a:ext uri="{FF2B5EF4-FFF2-40B4-BE49-F238E27FC236}">
                      <a16:creationId xmlns:a16="http://schemas.microsoft.com/office/drawing/2014/main" id="{E2789794-B707-7375-1915-BBE51F488C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20891" y="7905864"/>
                  <a:ext cx="35715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235" name="Encre 234">
                <a:extLst>
                  <a:ext uri="{FF2B5EF4-FFF2-40B4-BE49-F238E27FC236}">
                    <a16:creationId xmlns:a16="http://schemas.microsoft.com/office/drawing/2014/main" id="{B206C9B3-5A79-526B-ACB2-2EF1AF5403C4}"/>
                  </a:ext>
                </a:extLst>
              </p14:cNvPr>
              <p14:cNvContentPartPr/>
              <p14:nvPr/>
            </p14:nvContentPartPr>
            <p14:xfrm>
              <a:off x="4114051" y="13003824"/>
              <a:ext cx="18846720" cy="247320"/>
            </p14:xfrm>
          </p:contentPart>
        </mc:Choice>
        <mc:Fallback xmlns="">
          <p:pic>
            <p:nvPicPr>
              <p:cNvPr id="235" name="Encre 234">
                <a:extLst>
                  <a:ext uri="{FF2B5EF4-FFF2-40B4-BE49-F238E27FC236}">
                    <a16:creationId xmlns:a16="http://schemas.microsoft.com/office/drawing/2014/main" id="{B206C9B3-5A79-526B-ACB2-2EF1AF5403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96051" y="12985824"/>
                <a:ext cx="188823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e 296">
            <a:extLst>
              <a:ext uri="{FF2B5EF4-FFF2-40B4-BE49-F238E27FC236}">
                <a16:creationId xmlns:a16="http://schemas.microsoft.com/office/drawing/2014/main" id="{1BF31107-6778-7375-7422-774A6DAECAB1}"/>
              </a:ext>
            </a:extLst>
          </p:cNvPr>
          <p:cNvGrpSpPr/>
          <p:nvPr/>
        </p:nvGrpSpPr>
        <p:grpSpPr>
          <a:xfrm>
            <a:off x="15719371" y="15959064"/>
            <a:ext cx="8697240" cy="2214000"/>
            <a:chOff x="15719371" y="15959064"/>
            <a:chExt cx="8697240" cy="22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0" name="Encre 289">
                  <a:extLst>
                    <a:ext uri="{FF2B5EF4-FFF2-40B4-BE49-F238E27FC236}">
                      <a16:creationId xmlns:a16="http://schemas.microsoft.com/office/drawing/2014/main" id="{53EC3726-3A2B-FDDF-A240-04E80C4F532B}"/>
                    </a:ext>
                  </a:extLst>
                </p14:cNvPr>
                <p14:cNvContentPartPr/>
                <p14:nvPr/>
              </p14:nvContentPartPr>
              <p14:xfrm>
                <a:off x="15719371" y="15959064"/>
                <a:ext cx="1773000" cy="2214000"/>
              </p14:xfrm>
            </p:contentPart>
          </mc:Choice>
          <mc:Fallback xmlns="">
            <p:pic>
              <p:nvPicPr>
                <p:cNvPr id="290" name="Encre 289">
                  <a:extLst>
                    <a:ext uri="{FF2B5EF4-FFF2-40B4-BE49-F238E27FC236}">
                      <a16:creationId xmlns:a16="http://schemas.microsoft.com/office/drawing/2014/main" id="{53EC3726-3A2B-FDDF-A240-04E80C4F53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56731" y="15896064"/>
                  <a:ext cx="1898640" cy="23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1" name="Encre 290">
                  <a:extLst>
                    <a:ext uri="{FF2B5EF4-FFF2-40B4-BE49-F238E27FC236}">
                      <a16:creationId xmlns:a16="http://schemas.microsoft.com/office/drawing/2014/main" id="{56460E87-4D8E-0382-67F4-9AB72A14642A}"/>
                    </a:ext>
                  </a:extLst>
                </p14:cNvPr>
                <p14:cNvContentPartPr/>
                <p14:nvPr/>
              </p14:nvContentPartPr>
              <p14:xfrm>
                <a:off x="18123091" y="16279104"/>
                <a:ext cx="1998000" cy="1631880"/>
              </p14:xfrm>
            </p:contentPart>
          </mc:Choice>
          <mc:Fallback xmlns="">
            <p:pic>
              <p:nvPicPr>
                <p:cNvPr id="291" name="Encre 290">
                  <a:extLst>
                    <a:ext uri="{FF2B5EF4-FFF2-40B4-BE49-F238E27FC236}">
                      <a16:creationId xmlns:a16="http://schemas.microsoft.com/office/drawing/2014/main" id="{56460E87-4D8E-0382-67F4-9AB72A1464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060451" y="16216104"/>
                  <a:ext cx="2123640" cy="17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2" name="Encre 291">
                  <a:extLst>
                    <a:ext uri="{FF2B5EF4-FFF2-40B4-BE49-F238E27FC236}">
                      <a16:creationId xmlns:a16="http://schemas.microsoft.com/office/drawing/2014/main" id="{F5A9381E-6A99-5D00-3B1A-15A2AC62B3CD}"/>
                    </a:ext>
                  </a:extLst>
                </p14:cNvPr>
                <p14:cNvContentPartPr/>
                <p14:nvPr/>
              </p14:nvContentPartPr>
              <p14:xfrm>
                <a:off x="20701411" y="16028904"/>
                <a:ext cx="2184840" cy="1826280"/>
              </p14:xfrm>
            </p:contentPart>
          </mc:Choice>
          <mc:Fallback xmlns="">
            <p:pic>
              <p:nvPicPr>
                <p:cNvPr id="292" name="Encre 291">
                  <a:extLst>
                    <a:ext uri="{FF2B5EF4-FFF2-40B4-BE49-F238E27FC236}">
                      <a16:creationId xmlns:a16="http://schemas.microsoft.com/office/drawing/2014/main" id="{F5A9381E-6A99-5D00-3B1A-15A2AC62B3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638411" y="15966264"/>
                  <a:ext cx="2310480" cy="19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3" name="Encre 292">
                  <a:extLst>
                    <a:ext uri="{FF2B5EF4-FFF2-40B4-BE49-F238E27FC236}">
                      <a16:creationId xmlns:a16="http://schemas.microsoft.com/office/drawing/2014/main" id="{F299D970-CA47-0898-A8FD-B825F260CAD7}"/>
                    </a:ext>
                  </a:extLst>
                </p14:cNvPr>
                <p14:cNvContentPartPr/>
                <p14:nvPr/>
              </p14:nvContentPartPr>
              <p14:xfrm>
                <a:off x="22662691" y="16182624"/>
                <a:ext cx="271080" cy="1681920"/>
              </p14:xfrm>
            </p:contentPart>
          </mc:Choice>
          <mc:Fallback xmlns="">
            <p:pic>
              <p:nvPicPr>
                <p:cNvPr id="293" name="Encre 292">
                  <a:extLst>
                    <a:ext uri="{FF2B5EF4-FFF2-40B4-BE49-F238E27FC236}">
                      <a16:creationId xmlns:a16="http://schemas.microsoft.com/office/drawing/2014/main" id="{F299D970-CA47-0898-A8FD-B825F260CA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00051" y="16119984"/>
                  <a:ext cx="396720" cy="18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4" name="Encre 293">
                  <a:extLst>
                    <a:ext uri="{FF2B5EF4-FFF2-40B4-BE49-F238E27FC236}">
                      <a16:creationId xmlns:a16="http://schemas.microsoft.com/office/drawing/2014/main" id="{147DD26A-9E9B-1814-B98A-300A94F85640}"/>
                    </a:ext>
                  </a:extLst>
                </p14:cNvPr>
                <p14:cNvContentPartPr/>
                <p14:nvPr/>
              </p14:nvContentPartPr>
              <p14:xfrm>
                <a:off x="21523651" y="16282344"/>
                <a:ext cx="2892960" cy="1870920"/>
              </p14:xfrm>
            </p:contentPart>
          </mc:Choice>
          <mc:Fallback xmlns="">
            <p:pic>
              <p:nvPicPr>
                <p:cNvPr id="294" name="Encre 293">
                  <a:extLst>
                    <a:ext uri="{FF2B5EF4-FFF2-40B4-BE49-F238E27FC236}">
                      <a16:creationId xmlns:a16="http://schemas.microsoft.com/office/drawing/2014/main" id="{147DD26A-9E9B-1814-B98A-300A94F856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460651" y="16219344"/>
                  <a:ext cx="3018600" cy="19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020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06C1-72DE-19CC-B5CE-A9CA8D97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302AAA33-F560-D359-3DC0-B2C37227AB80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302AAA33-F560-D359-3DC0-B2C37227AB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146D654F-2601-6FFF-F0B9-2D2885E4AA0A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146D654F-2601-6FFF-F0B9-2D2885E4A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ECCF76BE-0264-FD58-0721-23E1655AD335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ECCF76BE-0264-FD58-0721-23E1655AD3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7BD8B321-54B8-5371-0205-C47EECD76E71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7BD8B321-54B8-5371-0205-C47EECD76E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ADBAEE8B-558D-6AFB-8D83-85DC71CF2DE1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ADBAEE8B-558D-6AFB-8D83-85DC71CF2D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4BAD69CC-2DF6-891B-B027-A95E05B32AC7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4BAD69CC-2DF6-891B-B027-A95E05B32A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611AF0E4-91AF-57DD-1647-64FC2E12EBA0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611AF0E4-91AF-57DD-1647-64FC2E12EB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B323FBEE-3CDB-E6AD-3879-DBB8A2607C26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B323FBEE-3CDB-E6AD-3879-DBB8A2607C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8572ED6B-1E1A-C9FE-D41C-93655C4EEFF4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8572ED6B-1E1A-C9FE-D41C-93655C4EEF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1B3481AB-F6F9-9FDA-F2CB-51F919A4006F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1B3481AB-F6F9-9FDA-F2CB-51F919A400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9567D99A-C9C1-49AF-0192-B61E2FFFB64E}"/>
                  </a:ext>
                </a:extLst>
              </p14:cNvPr>
              <p14:cNvContentPartPr/>
              <p14:nvPr/>
            </p14:nvContentPartPr>
            <p14:xfrm>
              <a:off x="22340700" y="5351522"/>
              <a:ext cx="450000" cy="63720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9567D99A-C9C1-49AF-0192-B61E2FFFB6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312260" y="5323082"/>
                <a:ext cx="506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4F14DD73-6CC5-80DC-513E-ABB7C4ABEAE1}"/>
                  </a:ext>
                </a:extLst>
              </p14:cNvPr>
              <p14:cNvContentPartPr/>
              <p14:nvPr/>
            </p14:nvContentPartPr>
            <p14:xfrm>
              <a:off x="22856940" y="5362682"/>
              <a:ext cx="3333240" cy="175032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4F14DD73-6CC5-80DC-513E-ABB7C4ABEA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28500" y="5334242"/>
                <a:ext cx="33901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B5341BD6-FC03-145A-B194-AE8152F61611}"/>
                  </a:ext>
                </a:extLst>
              </p14:cNvPr>
              <p14:cNvContentPartPr/>
              <p14:nvPr/>
            </p14:nvContentPartPr>
            <p14:xfrm>
              <a:off x="21689460" y="6387962"/>
              <a:ext cx="132120" cy="26496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B5341BD6-FC03-145A-B194-AE8152F616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61020" y="6359522"/>
                <a:ext cx="189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AF27AD45-E607-6740-D93F-86862F9A6A3E}"/>
                  </a:ext>
                </a:extLst>
              </p14:cNvPr>
              <p14:cNvContentPartPr/>
              <p14:nvPr/>
            </p14:nvContentPartPr>
            <p14:xfrm>
              <a:off x="20460060" y="5775242"/>
              <a:ext cx="2017440" cy="287604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AF27AD45-E607-6740-D93F-86862F9A6A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31620" y="5746802"/>
                <a:ext cx="2074320" cy="29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819944CF-A9F0-51DB-EAF7-2465A1BF9AE8}"/>
                  </a:ext>
                </a:extLst>
              </p14:cNvPr>
              <p14:cNvContentPartPr/>
              <p14:nvPr/>
            </p14:nvContentPartPr>
            <p14:xfrm>
              <a:off x="6194340" y="4911602"/>
              <a:ext cx="3112560" cy="3780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819944CF-A9F0-51DB-EAF7-2465A1BF9A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65900" y="4883162"/>
                <a:ext cx="3169440" cy="38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C9452807-4DC4-7177-708E-E99CA79B341F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C9452807-4DC4-7177-708E-E99CA79B34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2CD80100-E021-3139-E275-E55D622CA94E}"/>
                  </a:ext>
                </a:extLst>
              </p14:cNvPr>
              <p14:cNvContentPartPr/>
              <p14:nvPr/>
            </p14:nvContentPartPr>
            <p14:xfrm>
              <a:off x="17032680" y="2258942"/>
              <a:ext cx="3884400" cy="2894400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2CD80100-E021-3139-E275-E55D622CA9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04240" y="2230502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08E1D749-8581-EC1B-F573-9CC238D7EDE5}"/>
                  </a:ext>
                </a:extLst>
              </p14:cNvPr>
              <p14:cNvContentPartPr/>
              <p14:nvPr/>
            </p14:nvContentPartPr>
            <p14:xfrm>
              <a:off x="18082800" y="3455582"/>
              <a:ext cx="2034000" cy="17852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08E1D749-8581-EC1B-F573-9CC238D7ED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054360" y="3427142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3D9FFAB4-EA31-AAD7-5237-C86F35F47C33}"/>
                  </a:ext>
                </a:extLst>
              </p14:cNvPr>
              <p14:cNvContentPartPr/>
              <p14:nvPr/>
            </p14:nvContentPartPr>
            <p14:xfrm>
              <a:off x="18010800" y="3205742"/>
              <a:ext cx="2498400" cy="90756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3D9FFAB4-EA31-AAD7-5237-C86F35F47C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982360" y="3177302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A7ACA52B-76CC-246B-13C0-F92D31246CA2}"/>
                  </a:ext>
                </a:extLst>
              </p14:cNvPr>
              <p14:cNvContentPartPr/>
              <p14:nvPr/>
            </p14:nvContentPartPr>
            <p14:xfrm>
              <a:off x="18901440" y="4074782"/>
              <a:ext cx="793440" cy="91548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A7ACA52B-76CC-246B-13C0-F92D31246C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73000" y="4046342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7AF08933-D8A4-C694-1BA8-BBFB6B28CDC6}"/>
                  </a:ext>
                </a:extLst>
              </p14:cNvPr>
              <p14:cNvContentPartPr/>
              <p14:nvPr/>
            </p14:nvContentPartPr>
            <p14:xfrm>
              <a:off x="20126520" y="2977862"/>
              <a:ext cx="1128240" cy="142416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7AF08933-D8A4-C694-1BA8-BBFB6B28CDC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098080" y="2949422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5E3AA1CB-DE17-7D4A-3172-F484230A9F65}"/>
                  </a:ext>
                </a:extLst>
              </p14:cNvPr>
              <p14:cNvContentPartPr/>
              <p14:nvPr/>
            </p14:nvContentPartPr>
            <p14:xfrm>
              <a:off x="17370000" y="3134462"/>
              <a:ext cx="839160" cy="99000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5E3AA1CB-DE17-7D4A-3172-F484230A9F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341560" y="3106022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CD7BF066-8339-7D14-6694-537E56D8F762}"/>
                  </a:ext>
                </a:extLst>
              </p14:cNvPr>
              <p14:cNvContentPartPr/>
              <p14:nvPr/>
            </p14:nvContentPartPr>
            <p14:xfrm>
              <a:off x="18673920" y="7522502"/>
              <a:ext cx="115200" cy="11952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CD7BF066-8339-7D14-6694-537E56D8F7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645480" y="7494062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A4BCB5E8-8328-63CD-5614-0462FDE1BEDB}"/>
                  </a:ext>
                </a:extLst>
              </p14:cNvPr>
              <p14:cNvContentPartPr/>
              <p14:nvPr/>
            </p14:nvContentPartPr>
            <p14:xfrm>
              <a:off x="18102960" y="7783502"/>
              <a:ext cx="735480" cy="21348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A4BCB5E8-8328-63CD-5614-0462FDE1BE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074520" y="7755062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F7A17911-972B-EA32-3FE2-39FE76A4DF4A}"/>
                  </a:ext>
                </a:extLst>
              </p14:cNvPr>
              <p14:cNvContentPartPr/>
              <p14:nvPr/>
            </p14:nvContentPartPr>
            <p14:xfrm>
              <a:off x="18392760" y="7181222"/>
              <a:ext cx="665640" cy="693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F7A17911-972B-EA32-3FE2-39FE76A4DF4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64320" y="7152782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0BCA6C7E-2C0D-9032-9334-125802BABEE6}"/>
                  </a:ext>
                </a:extLst>
              </p14:cNvPr>
              <p14:cNvContentPartPr/>
              <p14:nvPr/>
            </p14:nvContentPartPr>
            <p14:xfrm>
              <a:off x="18731880" y="6013022"/>
              <a:ext cx="432000" cy="142344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0BCA6C7E-2C0D-9032-9334-125802BABEE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703440" y="5984582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E8D6F78A-6101-3696-124D-7484182C5164}"/>
                  </a:ext>
                </a:extLst>
              </p14:cNvPr>
              <p14:cNvContentPartPr/>
              <p14:nvPr/>
            </p14:nvContentPartPr>
            <p14:xfrm>
              <a:off x="18972360" y="5414342"/>
              <a:ext cx="160920" cy="205092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E8D6F78A-6101-3696-124D-7484182C51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943920" y="5385902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5797B937-449C-DF71-2404-B02F96B299E8}"/>
                  </a:ext>
                </a:extLst>
              </p14:cNvPr>
              <p14:cNvContentPartPr/>
              <p14:nvPr/>
            </p14:nvContentPartPr>
            <p14:xfrm>
              <a:off x="19600920" y="5251982"/>
              <a:ext cx="98640" cy="1812600"/>
            </p14:xfrm>
          </p:contentPart>
        </mc:Choice>
        <mc:Fallback xmlns=""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5797B937-449C-DF71-2404-B02F96B299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572480" y="5223542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31A94E1E-0D0C-1B17-C7F3-865D0F1A1E3F}"/>
                  </a:ext>
                </a:extLst>
              </p14:cNvPr>
              <p14:cNvContentPartPr/>
              <p14:nvPr/>
            </p14:nvContentPartPr>
            <p14:xfrm>
              <a:off x="19681560" y="5602982"/>
              <a:ext cx="578520" cy="239688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31A94E1E-0D0C-1B17-C7F3-865D0F1A1E3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653120" y="5574542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345F1D4D-2877-7ECC-9F6C-6CDB131469F2}"/>
                  </a:ext>
                </a:extLst>
              </p14:cNvPr>
              <p14:cNvContentPartPr/>
              <p14:nvPr/>
            </p14:nvContentPartPr>
            <p14:xfrm>
              <a:off x="19989720" y="7550942"/>
              <a:ext cx="450000" cy="48888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345F1D4D-2877-7ECC-9F6C-6CDB131469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61280" y="7522502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5EF92658-732B-2297-63E5-42114CE5CA3C}"/>
                  </a:ext>
                </a:extLst>
              </p14:cNvPr>
              <p14:cNvContentPartPr/>
              <p14:nvPr/>
            </p14:nvContentPartPr>
            <p14:xfrm>
              <a:off x="19318680" y="5481662"/>
              <a:ext cx="131040" cy="2368080"/>
            </p14:xfrm>
          </p:contentPart>
        </mc:Choice>
        <mc:Fallback xmlns=""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5EF92658-732B-2297-63E5-42114CE5CA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290240" y="5453222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77" name="Encre 76">
                <a:extLst>
                  <a:ext uri="{FF2B5EF4-FFF2-40B4-BE49-F238E27FC236}">
                    <a16:creationId xmlns:a16="http://schemas.microsoft.com/office/drawing/2014/main" id="{C29E7DD4-4E22-E464-939D-D5616DD5B314}"/>
                  </a:ext>
                </a:extLst>
              </p14:cNvPr>
              <p14:cNvContentPartPr/>
              <p14:nvPr/>
            </p14:nvContentPartPr>
            <p14:xfrm>
              <a:off x="19238040" y="6074582"/>
              <a:ext cx="139680" cy="1785600"/>
            </p14:xfrm>
          </p:contentPart>
        </mc:Choice>
        <mc:Fallback xmlns="">
          <p:pic>
            <p:nvPicPr>
              <p:cNvPr id="77" name="Encre 76">
                <a:extLst>
                  <a:ext uri="{FF2B5EF4-FFF2-40B4-BE49-F238E27FC236}">
                    <a16:creationId xmlns:a16="http://schemas.microsoft.com/office/drawing/2014/main" id="{C29E7DD4-4E22-E464-939D-D5616DD5B3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209600" y="6046142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78" name="Encre 77">
                <a:extLst>
                  <a:ext uri="{FF2B5EF4-FFF2-40B4-BE49-F238E27FC236}">
                    <a16:creationId xmlns:a16="http://schemas.microsoft.com/office/drawing/2014/main" id="{B4F9530A-F9FF-1832-AC4C-0ACA2609D790}"/>
                  </a:ext>
                </a:extLst>
              </p14:cNvPr>
              <p14:cNvContentPartPr/>
              <p14:nvPr/>
            </p14:nvContentPartPr>
            <p14:xfrm>
              <a:off x="18889200" y="4548182"/>
              <a:ext cx="415800" cy="1206720"/>
            </p14:xfrm>
          </p:contentPart>
        </mc:Choice>
        <mc:Fallback xmlns="">
          <p:pic>
            <p:nvPicPr>
              <p:cNvPr id="78" name="Encre 77">
                <a:extLst>
                  <a:ext uri="{FF2B5EF4-FFF2-40B4-BE49-F238E27FC236}">
                    <a16:creationId xmlns:a16="http://schemas.microsoft.com/office/drawing/2014/main" id="{B4F9530A-F9FF-1832-AC4C-0ACA2609D79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860760" y="4519742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D1871CDD-A091-80B1-B4C5-D866CA028EA9}"/>
                  </a:ext>
                </a:extLst>
              </p14:cNvPr>
              <p14:cNvContentPartPr/>
              <p14:nvPr/>
            </p14:nvContentPartPr>
            <p14:xfrm>
              <a:off x="18095760" y="3393662"/>
              <a:ext cx="707400" cy="984960"/>
            </p14:xfrm>
          </p:contentPart>
        </mc:Choice>
        <mc:Fallback xmlns=""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D1871CDD-A091-80B1-B4C5-D866CA028E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067320" y="3365222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16FA8D0E-999C-6CE8-CABC-3660769F770D}"/>
                  </a:ext>
                </a:extLst>
              </p14:cNvPr>
              <p14:cNvContentPartPr/>
              <p14:nvPr/>
            </p14:nvContentPartPr>
            <p14:xfrm>
              <a:off x="19039320" y="2890382"/>
              <a:ext cx="566280" cy="246708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16FA8D0E-999C-6CE8-CABC-3660769F77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10880" y="2861942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81" name="Encre 80">
                <a:extLst>
                  <a:ext uri="{FF2B5EF4-FFF2-40B4-BE49-F238E27FC236}">
                    <a16:creationId xmlns:a16="http://schemas.microsoft.com/office/drawing/2014/main" id="{92F4FCD5-E0B3-AD78-54E3-9920655268F1}"/>
                  </a:ext>
                </a:extLst>
              </p14:cNvPr>
              <p14:cNvContentPartPr/>
              <p14:nvPr/>
            </p14:nvContentPartPr>
            <p14:xfrm>
              <a:off x="19406880" y="2561702"/>
              <a:ext cx="661680" cy="2267640"/>
            </p14:xfrm>
          </p:contentPart>
        </mc:Choice>
        <mc:Fallback xmlns="">
          <p:pic>
            <p:nvPicPr>
              <p:cNvPr id="81" name="Encre 80">
                <a:extLst>
                  <a:ext uri="{FF2B5EF4-FFF2-40B4-BE49-F238E27FC236}">
                    <a16:creationId xmlns:a16="http://schemas.microsoft.com/office/drawing/2014/main" id="{92F4FCD5-E0B3-AD78-54E3-9920655268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378440" y="2533262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7004D70D-110C-D1DF-18DA-D4A9EE1BFB8E}"/>
                  </a:ext>
                </a:extLst>
              </p14:cNvPr>
              <p14:cNvContentPartPr/>
              <p14:nvPr/>
            </p14:nvContentPartPr>
            <p14:xfrm>
              <a:off x="19622160" y="3210062"/>
              <a:ext cx="1260360" cy="1601640"/>
            </p14:xfrm>
          </p:contentPart>
        </mc:Choice>
        <mc:Fallback xmlns=""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7004D70D-110C-D1DF-18DA-D4A9EE1BFB8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593720" y="3181622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519F3E83-85DF-9C31-4591-914A49E7E9FA}"/>
                  </a:ext>
                </a:extLst>
              </p14:cNvPr>
              <p14:cNvContentPartPr/>
              <p14:nvPr/>
            </p14:nvContentPartPr>
            <p14:xfrm>
              <a:off x="19719720" y="4104662"/>
              <a:ext cx="1164240" cy="79416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519F3E83-85DF-9C31-4591-914A49E7E9F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691280" y="4076222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149D9580-6E57-0DEC-355F-3C8E3FDD7882}"/>
                  </a:ext>
                </a:extLst>
              </p14:cNvPr>
              <p14:cNvContentPartPr/>
              <p14:nvPr/>
            </p14:nvContentPartPr>
            <p14:xfrm>
              <a:off x="20185200" y="3600662"/>
              <a:ext cx="973080" cy="26928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149D9580-6E57-0DEC-355F-3C8E3FDD788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156760" y="3572222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C777DD65-E726-2702-DCEC-F51A3446D1AE}"/>
                  </a:ext>
                </a:extLst>
              </p14:cNvPr>
              <p14:cNvContentPartPr/>
              <p14:nvPr/>
            </p14:nvContentPartPr>
            <p14:xfrm>
              <a:off x="19835280" y="2650622"/>
              <a:ext cx="453960" cy="909000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C777DD65-E726-2702-DCEC-F51A3446D1A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806840" y="2622182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8D938C9F-A6CC-3735-F605-E728DFE4CFDC}"/>
                  </a:ext>
                </a:extLst>
              </p14:cNvPr>
              <p14:cNvContentPartPr/>
              <p14:nvPr/>
            </p14:nvContentPartPr>
            <p14:xfrm>
              <a:off x="19423440" y="2531822"/>
              <a:ext cx="204840" cy="65160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8D938C9F-A6CC-3735-F605-E728DFE4CF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395000" y="2503382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8BCC9134-5F08-B328-E186-3C5539083AA7}"/>
                  </a:ext>
                </a:extLst>
              </p14:cNvPr>
              <p14:cNvContentPartPr/>
              <p14:nvPr/>
            </p14:nvContentPartPr>
            <p14:xfrm>
              <a:off x="18360360" y="2564582"/>
              <a:ext cx="960120" cy="93708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8BCC9134-5F08-B328-E186-3C5539083AA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331920" y="2536142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438034D4-507D-E71F-ECC2-3886AB420333}"/>
                  </a:ext>
                </a:extLst>
              </p14:cNvPr>
              <p14:cNvContentPartPr/>
              <p14:nvPr/>
            </p14:nvContentPartPr>
            <p14:xfrm>
              <a:off x="17741880" y="3543422"/>
              <a:ext cx="950760" cy="19656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438034D4-507D-E71F-ECC2-3886AB4203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713440" y="3514982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BDD9A5CE-69E3-57FE-4C37-FC97F60DAA16}"/>
                  </a:ext>
                </a:extLst>
              </p14:cNvPr>
              <p14:cNvContentPartPr/>
              <p14:nvPr/>
            </p14:nvContentPartPr>
            <p14:xfrm>
              <a:off x="17556840" y="3927542"/>
              <a:ext cx="639720" cy="282600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BDD9A5CE-69E3-57FE-4C37-FC97F60DAA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528400" y="3899102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9E5ED194-2979-4A12-E3E0-FE8D6D117DB3}"/>
                  </a:ext>
                </a:extLst>
              </p14:cNvPr>
              <p14:cNvContentPartPr/>
              <p14:nvPr/>
            </p14:nvContentPartPr>
            <p14:xfrm>
              <a:off x="17524440" y="4022942"/>
              <a:ext cx="1226880" cy="81756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9E5ED194-2979-4A12-E3E0-FE8D6D117D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496000" y="3994502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317BC725-2238-FC40-96E3-563CAEBAB0BB}"/>
                  </a:ext>
                </a:extLst>
              </p14:cNvPr>
              <p14:cNvContentPartPr/>
              <p14:nvPr/>
            </p14:nvContentPartPr>
            <p14:xfrm>
              <a:off x="18057240" y="2816582"/>
              <a:ext cx="418320" cy="46692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317BC725-2238-FC40-96E3-563CAEBAB0B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28800" y="2788142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2" name="Encre 91">
                <a:extLst>
                  <a:ext uri="{FF2B5EF4-FFF2-40B4-BE49-F238E27FC236}">
                    <a16:creationId xmlns:a16="http://schemas.microsoft.com/office/drawing/2014/main" id="{BD8593AA-A004-9094-C357-129A2F8C87C8}"/>
                  </a:ext>
                </a:extLst>
              </p14:cNvPr>
              <p14:cNvContentPartPr/>
              <p14:nvPr/>
            </p14:nvContentPartPr>
            <p14:xfrm>
              <a:off x="18779760" y="3705062"/>
              <a:ext cx="425160" cy="494640"/>
            </p14:xfrm>
          </p:contentPart>
        </mc:Choice>
        <mc:Fallback xmlns="">
          <p:pic>
            <p:nvPicPr>
              <p:cNvPr id="92" name="Encre 91">
                <a:extLst>
                  <a:ext uri="{FF2B5EF4-FFF2-40B4-BE49-F238E27FC236}">
                    <a16:creationId xmlns:a16="http://schemas.microsoft.com/office/drawing/2014/main" id="{BD8593AA-A004-9094-C357-129A2F8C87C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751320" y="3676622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FEB89DA2-FBC6-2B23-C606-16D3A972EE3B}"/>
                  </a:ext>
                </a:extLst>
              </p14:cNvPr>
              <p14:cNvContentPartPr/>
              <p14:nvPr/>
            </p14:nvContentPartPr>
            <p14:xfrm>
              <a:off x="11236500" y="5972522"/>
              <a:ext cx="2054880" cy="1590480"/>
            </p14:xfrm>
          </p:contentPart>
        </mc:Choice>
        <mc:Fallback xmlns=""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FEB89DA2-FBC6-2B23-C606-16D3A972EE3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208060" y="5944082"/>
                <a:ext cx="2111760" cy="16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4" name="Encre 93">
                <a:extLst>
                  <a:ext uri="{FF2B5EF4-FFF2-40B4-BE49-F238E27FC236}">
                    <a16:creationId xmlns:a16="http://schemas.microsoft.com/office/drawing/2014/main" id="{7DA28B57-C768-E080-3B27-A439E1D66330}"/>
                  </a:ext>
                </a:extLst>
              </p14:cNvPr>
              <p14:cNvContentPartPr/>
              <p14:nvPr/>
            </p14:nvContentPartPr>
            <p14:xfrm>
              <a:off x="14013540" y="6793322"/>
              <a:ext cx="4170960" cy="981720"/>
            </p14:xfrm>
          </p:contentPart>
        </mc:Choice>
        <mc:Fallback xmlns="">
          <p:pic>
            <p:nvPicPr>
              <p:cNvPr id="94" name="Encre 93">
                <a:extLst>
                  <a:ext uri="{FF2B5EF4-FFF2-40B4-BE49-F238E27FC236}">
                    <a16:creationId xmlns:a16="http://schemas.microsoft.com/office/drawing/2014/main" id="{7DA28B57-C768-E080-3B27-A439E1D6633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985100" y="6764882"/>
                <a:ext cx="422748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FCC4FCD1-AE8A-6F2C-8A72-2E9212256DD6}"/>
                  </a:ext>
                </a:extLst>
              </p14:cNvPr>
              <p14:cNvContentPartPr/>
              <p14:nvPr/>
            </p14:nvContentPartPr>
            <p14:xfrm>
              <a:off x="14516100" y="6836522"/>
              <a:ext cx="4843440" cy="38808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FCC4FCD1-AE8A-6F2C-8A72-2E9212256DD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487660" y="6808082"/>
                <a:ext cx="490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6" name="Encre 95">
                <a:extLst>
                  <a:ext uri="{FF2B5EF4-FFF2-40B4-BE49-F238E27FC236}">
                    <a16:creationId xmlns:a16="http://schemas.microsoft.com/office/drawing/2014/main" id="{6F25F61D-5175-6F57-5447-A86BAB57864B}"/>
                  </a:ext>
                </a:extLst>
              </p14:cNvPr>
              <p14:cNvContentPartPr/>
              <p14:nvPr/>
            </p14:nvContentPartPr>
            <p14:xfrm>
              <a:off x="16116300" y="6243962"/>
              <a:ext cx="3644640" cy="806760"/>
            </p14:xfrm>
          </p:contentPart>
        </mc:Choice>
        <mc:Fallback xmlns="">
          <p:pic>
            <p:nvPicPr>
              <p:cNvPr id="96" name="Encre 95">
                <a:extLst>
                  <a:ext uri="{FF2B5EF4-FFF2-40B4-BE49-F238E27FC236}">
                    <a16:creationId xmlns:a16="http://schemas.microsoft.com/office/drawing/2014/main" id="{6F25F61D-5175-6F57-5447-A86BAB57864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087860" y="6215522"/>
                <a:ext cx="3701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046CA3FB-96E9-3B64-2BCA-2D9E2F99715A}"/>
                  </a:ext>
                </a:extLst>
              </p14:cNvPr>
              <p14:cNvContentPartPr/>
              <p14:nvPr/>
            </p14:nvContentPartPr>
            <p14:xfrm>
              <a:off x="19189260" y="7555082"/>
              <a:ext cx="1835280" cy="10746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046CA3FB-96E9-3B64-2BCA-2D9E2F99715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160820" y="7526642"/>
                <a:ext cx="189216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3D52C1D9-A614-F815-6956-32C1136A8D00}"/>
                  </a:ext>
                </a:extLst>
              </p14:cNvPr>
              <p14:cNvContentPartPr/>
              <p14:nvPr/>
            </p14:nvContentPartPr>
            <p14:xfrm>
              <a:off x="18333180" y="6920762"/>
              <a:ext cx="2128320" cy="15840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3D52C1D9-A614-F815-6956-32C1136A8D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8304740" y="6892322"/>
                <a:ext cx="2185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9" name="Encre 98">
                <a:extLst>
                  <a:ext uri="{FF2B5EF4-FFF2-40B4-BE49-F238E27FC236}">
                    <a16:creationId xmlns:a16="http://schemas.microsoft.com/office/drawing/2014/main" id="{48696EA4-A3C6-46AE-25CD-8DBCD76C2A37}"/>
                  </a:ext>
                </a:extLst>
              </p14:cNvPr>
              <p14:cNvContentPartPr/>
              <p14:nvPr/>
            </p14:nvContentPartPr>
            <p14:xfrm>
              <a:off x="11498220" y="5675522"/>
              <a:ext cx="4925880" cy="484560"/>
            </p14:xfrm>
          </p:contentPart>
        </mc:Choice>
        <mc:Fallback xmlns="">
          <p:pic>
            <p:nvPicPr>
              <p:cNvPr id="99" name="Encre 98">
                <a:extLst>
                  <a:ext uri="{FF2B5EF4-FFF2-40B4-BE49-F238E27FC236}">
                    <a16:creationId xmlns:a16="http://schemas.microsoft.com/office/drawing/2014/main" id="{48696EA4-A3C6-46AE-25CD-8DBCD76C2A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69780" y="5647082"/>
                <a:ext cx="49827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9E9E9872-584B-D2D6-1C1E-AD984FBF9522}"/>
                  </a:ext>
                </a:extLst>
              </p14:cNvPr>
              <p14:cNvContentPartPr/>
              <p14:nvPr/>
            </p14:nvContentPartPr>
            <p14:xfrm>
              <a:off x="10846620" y="6422882"/>
              <a:ext cx="3765600" cy="13442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9E9E9872-584B-D2D6-1C1E-AD984FBF952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18180" y="6394442"/>
                <a:ext cx="38224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id="{CCD67E5B-B3BB-67D8-D67D-BBAF9674B8CD}"/>
                  </a:ext>
                </a:extLst>
              </p14:cNvPr>
              <p14:cNvContentPartPr/>
              <p14:nvPr/>
            </p14:nvContentPartPr>
            <p14:xfrm>
              <a:off x="16167420" y="7732922"/>
              <a:ext cx="2502360" cy="66528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id="{CCD67E5B-B3BB-67D8-D67D-BBAF9674B8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138980" y="7704482"/>
                <a:ext cx="255888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EA73DAE4-5D6E-624B-BA3F-732896EAFF04}"/>
                  </a:ext>
                </a:extLst>
              </p14:cNvPr>
              <p14:cNvContentPartPr/>
              <p14:nvPr/>
            </p14:nvContentPartPr>
            <p14:xfrm>
              <a:off x="21043260" y="6045962"/>
              <a:ext cx="839520" cy="381960"/>
            </p14:xfrm>
          </p:contentPart>
        </mc:Choice>
        <mc:Fallback xmlns=""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EA73DAE4-5D6E-624B-BA3F-732896EAFF0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014820" y="6017522"/>
                <a:ext cx="8960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8B6A2C4F-B611-5139-2EF3-DC651A7ECBC1}"/>
                  </a:ext>
                </a:extLst>
              </p14:cNvPr>
              <p14:cNvContentPartPr/>
              <p14:nvPr/>
            </p14:nvContentPartPr>
            <p14:xfrm>
              <a:off x="5906131" y="8436864"/>
              <a:ext cx="14513040" cy="36108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8B6A2C4F-B611-5139-2EF3-DC651A7ECBC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88131" y="8418864"/>
                <a:ext cx="145486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5" name="Encre 104">
                <a:extLst>
                  <a:ext uri="{FF2B5EF4-FFF2-40B4-BE49-F238E27FC236}">
                    <a16:creationId xmlns:a16="http://schemas.microsoft.com/office/drawing/2014/main" id="{2C190246-6C07-51F5-B28C-439543AEAB35}"/>
                  </a:ext>
                </a:extLst>
              </p14:cNvPr>
              <p14:cNvContentPartPr/>
              <p14:nvPr/>
            </p14:nvContentPartPr>
            <p14:xfrm>
              <a:off x="18068011" y="5725704"/>
              <a:ext cx="2484000" cy="780480"/>
            </p14:xfrm>
          </p:contentPart>
        </mc:Choice>
        <mc:Fallback xmlns="">
          <p:pic>
            <p:nvPicPr>
              <p:cNvPr id="105" name="Encre 104">
                <a:extLst>
                  <a:ext uri="{FF2B5EF4-FFF2-40B4-BE49-F238E27FC236}">
                    <a16:creationId xmlns:a16="http://schemas.microsoft.com/office/drawing/2014/main" id="{2C190246-6C07-51F5-B28C-439543AEA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050011" y="5707704"/>
                <a:ext cx="251964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5505AED4-3619-5070-F51A-3D865466083D}"/>
                  </a:ext>
                </a:extLst>
              </p14:cNvPr>
              <p14:cNvContentPartPr/>
              <p14:nvPr/>
            </p14:nvContentPartPr>
            <p14:xfrm>
              <a:off x="20014891" y="6069144"/>
              <a:ext cx="1249200" cy="220932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5505AED4-3619-5070-F51A-3D86546608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996891" y="6051144"/>
                <a:ext cx="1284840" cy="22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7" name="Encre 106">
                <a:extLst>
                  <a:ext uri="{FF2B5EF4-FFF2-40B4-BE49-F238E27FC236}">
                    <a16:creationId xmlns:a16="http://schemas.microsoft.com/office/drawing/2014/main" id="{D0FBCE9F-D023-DB00-9BA8-BEB98466C5F5}"/>
                  </a:ext>
                </a:extLst>
              </p14:cNvPr>
              <p14:cNvContentPartPr/>
              <p14:nvPr/>
            </p14:nvContentPartPr>
            <p14:xfrm>
              <a:off x="11108491" y="5502504"/>
              <a:ext cx="957240" cy="125280"/>
            </p14:xfrm>
          </p:contentPart>
        </mc:Choice>
        <mc:Fallback xmlns="">
          <p:pic>
            <p:nvPicPr>
              <p:cNvPr id="107" name="Encre 106">
                <a:extLst>
                  <a:ext uri="{FF2B5EF4-FFF2-40B4-BE49-F238E27FC236}">
                    <a16:creationId xmlns:a16="http://schemas.microsoft.com/office/drawing/2014/main" id="{D0FBCE9F-D023-DB00-9BA8-BEB98466C5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090851" y="5484504"/>
                <a:ext cx="992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2022CD52-251C-0301-F036-0191701269C8}"/>
                  </a:ext>
                </a:extLst>
              </p14:cNvPr>
              <p14:cNvContentPartPr/>
              <p14:nvPr/>
            </p14:nvContentPartPr>
            <p14:xfrm>
              <a:off x="20308111" y="6882242"/>
              <a:ext cx="79920" cy="2376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2022CD52-251C-0301-F036-0191701269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90471" y="6864242"/>
                <a:ext cx="115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82CC2410-18CA-5A17-88EF-B9287AE6188A}"/>
                  </a:ext>
                </a:extLst>
              </p14:cNvPr>
              <p14:cNvContentPartPr/>
              <p14:nvPr/>
            </p14:nvContentPartPr>
            <p14:xfrm>
              <a:off x="20418991" y="6897722"/>
              <a:ext cx="744480" cy="10332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82CC2410-18CA-5A17-88EF-B9287AE6188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400991" y="6880082"/>
                <a:ext cx="7801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30548246-07B5-3BBF-B4E5-F030B2F15C3F}"/>
                  </a:ext>
                </a:extLst>
              </p14:cNvPr>
              <p14:cNvContentPartPr/>
              <p14:nvPr/>
            </p14:nvContentPartPr>
            <p14:xfrm>
              <a:off x="11994451" y="8068944"/>
              <a:ext cx="3024720" cy="36936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30548246-07B5-3BBF-B4E5-F030B2F15C3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976451" y="8050944"/>
                <a:ext cx="30603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24606896-165D-F3EF-6B1A-8B447B4B91E8}"/>
                  </a:ext>
                </a:extLst>
              </p14:cNvPr>
              <p14:cNvContentPartPr/>
              <p14:nvPr/>
            </p14:nvContentPartPr>
            <p14:xfrm>
              <a:off x="7738531" y="7923864"/>
              <a:ext cx="3535920" cy="15804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24606896-165D-F3EF-6B1A-8B447B4B91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20891" y="7905864"/>
                <a:ext cx="35715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EECD25A1-1CB8-B49C-2A76-D4B471D45192}"/>
                  </a:ext>
                </a:extLst>
              </p14:cNvPr>
              <p14:cNvContentPartPr/>
              <p14:nvPr/>
            </p14:nvContentPartPr>
            <p14:xfrm>
              <a:off x="4114051" y="13003824"/>
              <a:ext cx="18846720" cy="24732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EECD25A1-1CB8-B49C-2A76-D4B471D4519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96051" y="12985824"/>
                <a:ext cx="188823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85568696-E852-1EBE-2B3A-D594F0C72A4A}"/>
              </a:ext>
            </a:extLst>
          </p:cNvPr>
          <p:cNvGrpSpPr/>
          <p:nvPr/>
        </p:nvGrpSpPr>
        <p:grpSpPr>
          <a:xfrm>
            <a:off x="7971811" y="5397744"/>
            <a:ext cx="4546080" cy="2176560"/>
            <a:chOff x="7971811" y="5397744"/>
            <a:chExt cx="4546080" cy="21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E3040349-9971-47AA-2C13-370A2B318A0A}"/>
                    </a:ext>
                  </a:extLst>
                </p14:cNvPr>
                <p14:cNvContentPartPr/>
                <p14:nvPr/>
              </p14:nvContentPartPr>
              <p14:xfrm>
                <a:off x="7971811" y="5397744"/>
                <a:ext cx="4546080" cy="202140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E3040349-9971-47AA-2C13-370A2B318A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54171" y="5380104"/>
                  <a:ext cx="4581720" cy="20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E11187EA-1663-F4DB-B954-4D9302CE377F}"/>
                    </a:ext>
                  </a:extLst>
                </p14:cNvPr>
                <p14:cNvContentPartPr/>
                <p14:nvPr/>
              </p14:nvContentPartPr>
              <p14:xfrm>
                <a:off x="9172411" y="5594304"/>
                <a:ext cx="2381040" cy="198000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E11187EA-1663-F4DB-B954-4D9302CE37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54411" y="5576664"/>
                  <a:ext cx="2416680" cy="20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11B89333-D123-AF33-2025-E3EC42E663A9}"/>
                    </a:ext>
                  </a:extLst>
                </p14:cNvPr>
                <p14:cNvContentPartPr/>
                <p14:nvPr/>
              </p14:nvContentPartPr>
              <p14:xfrm>
                <a:off x="8452051" y="5422944"/>
                <a:ext cx="3872880" cy="211752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11B89333-D123-AF33-2025-E3EC42E663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051" y="5404944"/>
                  <a:ext cx="3908520" cy="21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20" name="Encre 119">
                <a:extLst>
                  <a:ext uri="{FF2B5EF4-FFF2-40B4-BE49-F238E27FC236}">
                    <a16:creationId xmlns:a16="http://schemas.microsoft.com/office/drawing/2014/main" id="{9DD206BF-9EF7-2CF3-868B-5F61D2812585}"/>
                  </a:ext>
                </a:extLst>
              </p14:cNvPr>
              <p14:cNvContentPartPr/>
              <p14:nvPr/>
            </p14:nvContentPartPr>
            <p14:xfrm>
              <a:off x="22427971" y="7191984"/>
              <a:ext cx="1181880" cy="1704240"/>
            </p14:xfrm>
          </p:contentPart>
        </mc:Choice>
        <mc:Fallback xmlns="">
          <p:pic>
            <p:nvPicPr>
              <p:cNvPr id="120" name="Encre 119">
                <a:extLst>
                  <a:ext uri="{FF2B5EF4-FFF2-40B4-BE49-F238E27FC236}">
                    <a16:creationId xmlns:a16="http://schemas.microsoft.com/office/drawing/2014/main" id="{9DD206BF-9EF7-2CF3-868B-5F61D281258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410331" y="7174344"/>
                <a:ext cx="121752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EA466AC9-4210-9432-15B2-35E40F3AEBDB}"/>
                  </a:ext>
                </a:extLst>
              </p14:cNvPr>
              <p14:cNvContentPartPr/>
              <p14:nvPr/>
            </p14:nvContentPartPr>
            <p14:xfrm>
              <a:off x="24604171" y="8304744"/>
              <a:ext cx="708120" cy="9540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EA466AC9-4210-9432-15B2-35E40F3AEBD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4586531" y="8286744"/>
                <a:ext cx="743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64" name="Encre 163">
                <a:extLst>
                  <a:ext uri="{FF2B5EF4-FFF2-40B4-BE49-F238E27FC236}">
                    <a16:creationId xmlns:a16="http://schemas.microsoft.com/office/drawing/2014/main" id="{9FE2CC8A-E452-7876-8E0C-E812525F0844}"/>
                  </a:ext>
                </a:extLst>
              </p14:cNvPr>
              <p14:cNvContentPartPr/>
              <p14:nvPr/>
            </p14:nvContentPartPr>
            <p14:xfrm>
              <a:off x="22619851" y="8575464"/>
              <a:ext cx="495360" cy="800280"/>
            </p14:xfrm>
          </p:contentPart>
        </mc:Choice>
        <mc:Fallback xmlns="">
          <p:pic>
            <p:nvPicPr>
              <p:cNvPr id="164" name="Encre 163">
                <a:extLst>
                  <a:ext uri="{FF2B5EF4-FFF2-40B4-BE49-F238E27FC236}">
                    <a16:creationId xmlns:a16="http://schemas.microsoft.com/office/drawing/2014/main" id="{9FE2CC8A-E452-7876-8E0C-E812525F084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601851" y="8557464"/>
                <a:ext cx="531000" cy="83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A18CF351-3B8E-004E-6140-E9A17470117C}"/>
              </a:ext>
            </a:extLst>
          </p:cNvPr>
          <p:cNvGrpSpPr/>
          <p:nvPr/>
        </p:nvGrpSpPr>
        <p:grpSpPr>
          <a:xfrm>
            <a:off x="22128451" y="7082904"/>
            <a:ext cx="4090320" cy="6055560"/>
            <a:chOff x="22128451" y="7082904"/>
            <a:chExt cx="4090320" cy="605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CF23E8A-05CC-B9CB-C300-AA9494242243}"/>
                    </a:ext>
                  </a:extLst>
                </p14:cNvPr>
                <p14:cNvContentPartPr/>
                <p14:nvPr/>
              </p14:nvContentPartPr>
              <p14:xfrm>
                <a:off x="23628931" y="7307184"/>
                <a:ext cx="1435680" cy="78156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CF23E8A-05CC-B9CB-C300-AA94942422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11291" y="7289544"/>
                  <a:ext cx="147132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CE4C8C80-D7AB-400C-6AAB-3D53F9D693C7}"/>
                    </a:ext>
                  </a:extLst>
                </p14:cNvPr>
                <p14:cNvContentPartPr/>
                <p14:nvPr/>
              </p14:nvContentPartPr>
              <p14:xfrm>
                <a:off x="22456411" y="8987664"/>
                <a:ext cx="1143360" cy="218304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CE4C8C80-D7AB-400C-6AAB-3D53F9D693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438771" y="8970024"/>
                  <a:ext cx="1179000" cy="22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A9D20902-CE36-35F1-1C01-4E2E797ADC04}"/>
                    </a:ext>
                  </a:extLst>
                </p14:cNvPr>
                <p14:cNvContentPartPr/>
                <p14:nvPr/>
              </p14:nvContentPartPr>
              <p14:xfrm>
                <a:off x="24991171" y="8109264"/>
                <a:ext cx="360360" cy="18936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A9D20902-CE36-35F1-1C01-4E2E797ADC0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973171" y="8091624"/>
                  <a:ext cx="396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41" name="Encre 140">
                  <a:extLst>
                    <a:ext uri="{FF2B5EF4-FFF2-40B4-BE49-F238E27FC236}">
                      <a16:creationId xmlns:a16="http://schemas.microsoft.com/office/drawing/2014/main" id="{3590D27C-949F-6B6A-F352-DD29E14C224C}"/>
                    </a:ext>
                  </a:extLst>
                </p14:cNvPr>
                <p14:cNvContentPartPr/>
                <p14:nvPr/>
              </p14:nvContentPartPr>
              <p14:xfrm>
                <a:off x="23541451" y="10840224"/>
                <a:ext cx="312120" cy="642240"/>
              </p14:xfrm>
            </p:contentPart>
          </mc:Choice>
          <mc:Fallback xmlns="">
            <p:pic>
              <p:nvPicPr>
                <p:cNvPr id="141" name="Encre 140">
                  <a:extLst>
                    <a:ext uri="{FF2B5EF4-FFF2-40B4-BE49-F238E27FC236}">
                      <a16:creationId xmlns:a16="http://schemas.microsoft.com/office/drawing/2014/main" id="{3590D27C-949F-6B6A-F352-DD29E14C22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23811" y="10822584"/>
                  <a:ext cx="3477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50" name="Encre 149">
                  <a:extLst>
                    <a:ext uri="{FF2B5EF4-FFF2-40B4-BE49-F238E27FC236}">
                      <a16:creationId xmlns:a16="http://schemas.microsoft.com/office/drawing/2014/main" id="{E6BC2122-6A23-D9D2-0B5E-E6B4C2FA611C}"/>
                    </a:ext>
                  </a:extLst>
                </p14:cNvPr>
                <p14:cNvContentPartPr/>
                <p14:nvPr/>
              </p14:nvContentPartPr>
              <p14:xfrm>
                <a:off x="23576731" y="7323024"/>
                <a:ext cx="28080" cy="419760"/>
              </p14:xfrm>
            </p:contentPart>
          </mc:Choice>
          <mc:Fallback xmlns="">
            <p:pic>
              <p:nvPicPr>
                <p:cNvPr id="150" name="Encre 149">
                  <a:extLst>
                    <a:ext uri="{FF2B5EF4-FFF2-40B4-BE49-F238E27FC236}">
                      <a16:creationId xmlns:a16="http://schemas.microsoft.com/office/drawing/2014/main" id="{E6BC2122-6A23-D9D2-0B5E-E6B4C2FA61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59091" y="7305384"/>
                  <a:ext cx="63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52" name="Encre 151">
                  <a:extLst>
                    <a:ext uri="{FF2B5EF4-FFF2-40B4-BE49-F238E27FC236}">
                      <a16:creationId xmlns:a16="http://schemas.microsoft.com/office/drawing/2014/main" id="{0B14AC07-374D-929B-75D1-2765BF6C0DFC}"/>
                    </a:ext>
                  </a:extLst>
                </p14:cNvPr>
                <p14:cNvContentPartPr/>
                <p14:nvPr/>
              </p14:nvContentPartPr>
              <p14:xfrm>
                <a:off x="23622091" y="7516344"/>
                <a:ext cx="7560" cy="10080"/>
              </p14:xfrm>
            </p:contentPart>
          </mc:Choice>
          <mc:Fallback xmlns="">
            <p:pic>
              <p:nvPicPr>
                <p:cNvPr id="152" name="Encre 151">
                  <a:extLst>
                    <a:ext uri="{FF2B5EF4-FFF2-40B4-BE49-F238E27FC236}">
                      <a16:creationId xmlns:a16="http://schemas.microsoft.com/office/drawing/2014/main" id="{0B14AC07-374D-929B-75D1-2765BF6C0D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604091" y="7498344"/>
                  <a:ext cx="43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57" name="Encre 156">
                  <a:extLst>
                    <a:ext uri="{FF2B5EF4-FFF2-40B4-BE49-F238E27FC236}">
                      <a16:creationId xmlns:a16="http://schemas.microsoft.com/office/drawing/2014/main" id="{3FF0B50F-6B74-358F-0779-68A8B6B7E7D2}"/>
                    </a:ext>
                  </a:extLst>
                </p14:cNvPr>
                <p14:cNvContentPartPr/>
                <p14:nvPr/>
              </p14:nvContentPartPr>
              <p14:xfrm>
                <a:off x="23185771" y="8534064"/>
                <a:ext cx="520920" cy="808920"/>
              </p14:xfrm>
            </p:contentPart>
          </mc:Choice>
          <mc:Fallback xmlns="">
            <p:pic>
              <p:nvPicPr>
                <p:cNvPr id="157" name="Encre 156">
                  <a:extLst>
                    <a:ext uri="{FF2B5EF4-FFF2-40B4-BE49-F238E27FC236}">
                      <a16:creationId xmlns:a16="http://schemas.microsoft.com/office/drawing/2014/main" id="{3FF0B50F-6B74-358F-0779-68A8B6B7E7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168131" y="8516064"/>
                  <a:ext cx="5565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58" name="Encre 157">
                  <a:extLst>
                    <a:ext uri="{FF2B5EF4-FFF2-40B4-BE49-F238E27FC236}">
                      <a16:creationId xmlns:a16="http://schemas.microsoft.com/office/drawing/2014/main" id="{87F53EAD-7610-6BD3-9814-8C5FBF88F0CD}"/>
                    </a:ext>
                  </a:extLst>
                </p14:cNvPr>
                <p14:cNvContentPartPr/>
                <p14:nvPr/>
              </p14:nvContentPartPr>
              <p14:xfrm>
                <a:off x="22972651" y="8562864"/>
                <a:ext cx="620640" cy="1171800"/>
              </p14:xfrm>
            </p:contentPart>
          </mc:Choice>
          <mc:Fallback xmlns="">
            <p:pic>
              <p:nvPicPr>
                <p:cNvPr id="158" name="Encre 157">
                  <a:extLst>
                    <a:ext uri="{FF2B5EF4-FFF2-40B4-BE49-F238E27FC236}">
                      <a16:creationId xmlns:a16="http://schemas.microsoft.com/office/drawing/2014/main" id="{87F53EAD-7610-6BD3-9814-8C5FBF88F0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954651" y="8545224"/>
                  <a:ext cx="65628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59" name="Encre 158">
                  <a:extLst>
                    <a:ext uri="{FF2B5EF4-FFF2-40B4-BE49-F238E27FC236}">
                      <a16:creationId xmlns:a16="http://schemas.microsoft.com/office/drawing/2014/main" id="{9E92FC82-73CD-9CEA-3958-B59F1215B9B5}"/>
                    </a:ext>
                  </a:extLst>
                </p14:cNvPr>
                <p14:cNvContentPartPr/>
                <p14:nvPr/>
              </p14:nvContentPartPr>
              <p14:xfrm>
                <a:off x="23093971" y="8712624"/>
                <a:ext cx="462960" cy="918360"/>
              </p14:xfrm>
            </p:contentPart>
          </mc:Choice>
          <mc:Fallback xmlns="">
            <p:pic>
              <p:nvPicPr>
                <p:cNvPr id="159" name="Encre 158">
                  <a:extLst>
                    <a:ext uri="{FF2B5EF4-FFF2-40B4-BE49-F238E27FC236}">
                      <a16:creationId xmlns:a16="http://schemas.microsoft.com/office/drawing/2014/main" id="{9E92FC82-73CD-9CEA-3958-B59F1215B9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075971" y="8694984"/>
                  <a:ext cx="4986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72" name="Encre 171">
                  <a:extLst>
                    <a:ext uri="{FF2B5EF4-FFF2-40B4-BE49-F238E27FC236}">
                      <a16:creationId xmlns:a16="http://schemas.microsoft.com/office/drawing/2014/main" id="{84EBB363-ED5B-EAC1-E43E-046DAADE3EBF}"/>
                    </a:ext>
                  </a:extLst>
                </p14:cNvPr>
                <p14:cNvContentPartPr/>
                <p14:nvPr/>
              </p14:nvContentPartPr>
              <p14:xfrm>
                <a:off x="24359011" y="8075784"/>
                <a:ext cx="301320" cy="310320"/>
              </p14:xfrm>
            </p:contentPart>
          </mc:Choice>
          <mc:Fallback xmlns="">
            <p:pic>
              <p:nvPicPr>
                <p:cNvPr id="172" name="Encre 171">
                  <a:extLst>
                    <a:ext uri="{FF2B5EF4-FFF2-40B4-BE49-F238E27FC236}">
                      <a16:creationId xmlns:a16="http://schemas.microsoft.com/office/drawing/2014/main" id="{84EBB363-ED5B-EAC1-E43E-046DAADE3E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341371" y="8057784"/>
                  <a:ext cx="336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73" name="Encre 172">
                  <a:extLst>
                    <a:ext uri="{FF2B5EF4-FFF2-40B4-BE49-F238E27FC236}">
                      <a16:creationId xmlns:a16="http://schemas.microsoft.com/office/drawing/2014/main" id="{72D7AACA-4BC9-B47B-0043-BA47BBCD1177}"/>
                    </a:ext>
                  </a:extLst>
                </p14:cNvPr>
                <p14:cNvContentPartPr/>
                <p14:nvPr/>
              </p14:nvContentPartPr>
              <p14:xfrm>
                <a:off x="24579691" y="8103144"/>
                <a:ext cx="273600" cy="313200"/>
              </p14:xfrm>
            </p:contentPart>
          </mc:Choice>
          <mc:Fallback xmlns="">
            <p:pic>
              <p:nvPicPr>
                <p:cNvPr id="173" name="Encre 172">
                  <a:extLst>
                    <a:ext uri="{FF2B5EF4-FFF2-40B4-BE49-F238E27FC236}">
                      <a16:creationId xmlns:a16="http://schemas.microsoft.com/office/drawing/2014/main" id="{72D7AACA-4BC9-B47B-0043-BA47BBCD11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62051" y="8085504"/>
                  <a:ext cx="309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74" name="Encre 173">
                  <a:extLst>
                    <a:ext uri="{FF2B5EF4-FFF2-40B4-BE49-F238E27FC236}">
                      <a16:creationId xmlns:a16="http://schemas.microsoft.com/office/drawing/2014/main" id="{A299EDCB-3E78-4353-79E3-648294D80F10}"/>
                    </a:ext>
                  </a:extLst>
                </p14:cNvPr>
                <p14:cNvContentPartPr/>
                <p14:nvPr/>
              </p14:nvContentPartPr>
              <p14:xfrm>
                <a:off x="24754651" y="8246064"/>
                <a:ext cx="184680" cy="224280"/>
              </p14:xfrm>
            </p:contentPart>
          </mc:Choice>
          <mc:Fallback xmlns="">
            <p:pic>
              <p:nvPicPr>
                <p:cNvPr id="174" name="Encre 173">
                  <a:extLst>
                    <a:ext uri="{FF2B5EF4-FFF2-40B4-BE49-F238E27FC236}">
                      <a16:creationId xmlns:a16="http://schemas.microsoft.com/office/drawing/2014/main" id="{A299EDCB-3E78-4353-79E3-648294D80F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36651" y="8228424"/>
                  <a:ext cx="220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79" name="Encre 178">
                  <a:extLst>
                    <a:ext uri="{FF2B5EF4-FFF2-40B4-BE49-F238E27FC236}">
                      <a16:creationId xmlns:a16="http://schemas.microsoft.com/office/drawing/2014/main" id="{041D8D48-61F9-02BD-DEA1-ED5F3F0CE567}"/>
                    </a:ext>
                  </a:extLst>
                </p14:cNvPr>
                <p14:cNvContentPartPr/>
                <p14:nvPr/>
              </p14:nvContentPartPr>
              <p14:xfrm>
                <a:off x="23812891" y="7486824"/>
                <a:ext cx="770400" cy="843120"/>
              </p14:xfrm>
            </p:contentPart>
          </mc:Choice>
          <mc:Fallback xmlns="">
            <p:pic>
              <p:nvPicPr>
                <p:cNvPr id="179" name="Encre 178">
                  <a:extLst>
                    <a:ext uri="{FF2B5EF4-FFF2-40B4-BE49-F238E27FC236}">
                      <a16:creationId xmlns:a16="http://schemas.microsoft.com/office/drawing/2014/main" id="{041D8D48-61F9-02BD-DEA1-ED5F3F0CE5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795251" y="7469184"/>
                  <a:ext cx="80604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4A553A15-5441-0B49-B8B2-0677FA84BB16}"/>
                    </a:ext>
                  </a:extLst>
                </p14:cNvPr>
                <p14:cNvContentPartPr/>
                <p14:nvPr/>
              </p14:nvContentPartPr>
              <p14:xfrm>
                <a:off x="24164611" y="7668264"/>
                <a:ext cx="663840" cy="77292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4A553A15-5441-0B49-B8B2-0677FA84BB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146971" y="7650264"/>
                  <a:ext cx="6994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6A5B555A-847E-C057-DF73-158957711EF1}"/>
                    </a:ext>
                  </a:extLst>
                </p14:cNvPr>
                <p14:cNvContentPartPr/>
                <p14:nvPr/>
              </p14:nvContentPartPr>
              <p14:xfrm>
                <a:off x="24512011" y="7890744"/>
                <a:ext cx="383760" cy="41400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6A5B555A-847E-C057-DF73-158957711EF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4011" y="7872744"/>
                  <a:ext cx="4194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4CF5174D-230D-0168-4E38-ABC666A64F54}"/>
                    </a:ext>
                  </a:extLst>
                </p14:cNvPr>
                <p14:cNvContentPartPr/>
                <p14:nvPr/>
              </p14:nvContentPartPr>
              <p14:xfrm>
                <a:off x="24823411" y="8054904"/>
                <a:ext cx="217800" cy="22968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4CF5174D-230D-0168-4E38-ABC666A64F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805771" y="8037264"/>
                  <a:ext cx="253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7C25D2EE-7C22-CC16-624F-93B654B29B4C}"/>
                    </a:ext>
                  </a:extLst>
                </p14:cNvPr>
                <p14:cNvContentPartPr/>
                <p14:nvPr/>
              </p14:nvContentPartPr>
              <p14:xfrm>
                <a:off x="25041931" y="8153184"/>
                <a:ext cx="264960" cy="21708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7C25D2EE-7C22-CC16-624F-93B654B29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023931" y="8135544"/>
                  <a:ext cx="300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C9DD67DB-2E1D-0A6D-8492-AB6487C090CB}"/>
                    </a:ext>
                  </a:extLst>
                </p14:cNvPr>
                <p14:cNvContentPartPr/>
                <p14:nvPr/>
              </p14:nvContentPartPr>
              <p14:xfrm>
                <a:off x="22664131" y="7216824"/>
                <a:ext cx="813600" cy="102132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C9DD67DB-2E1D-0A6D-8492-AB6487C090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646131" y="7198824"/>
                  <a:ext cx="84924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65845D8C-A41E-03FB-CA7E-E907B1958431}"/>
                    </a:ext>
                  </a:extLst>
                </p14:cNvPr>
                <p14:cNvContentPartPr/>
                <p14:nvPr/>
              </p14:nvContentPartPr>
              <p14:xfrm>
                <a:off x="22155451" y="7277664"/>
                <a:ext cx="1231560" cy="171288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65845D8C-A41E-03FB-CA7E-E907B19584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137451" y="7259664"/>
                  <a:ext cx="1267200" cy="17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A2CF5EF4-D7AA-444F-6CD5-D6E80F076A36}"/>
                    </a:ext>
                  </a:extLst>
                </p14:cNvPr>
                <p14:cNvContentPartPr/>
                <p14:nvPr/>
              </p14:nvContentPartPr>
              <p14:xfrm>
                <a:off x="23460091" y="7082904"/>
                <a:ext cx="2095920" cy="99180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A2CF5EF4-D7AA-444F-6CD5-D6E80F076A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442451" y="7064904"/>
                  <a:ext cx="213156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90" name="Encre 189">
                  <a:extLst>
                    <a:ext uri="{FF2B5EF4-FFF2-40B4-BE49-F238E27FC236}">
                      <a16:creationId xmlns:a16="http://schemas.microsoft.com/office/drawing/2014/main" id="{9BD5D7BF-0EC2-1DC8-C2BC-E58CB1F7B01A}"/>
                    </a:ext>
                  </a:extLst>
                </p14:cNvPr>
                <p14:cNvContentPartPr/>
                <p14:nvPr/>
              </p14:nvContentPartPr>
              <p14:xfrm>
                <a:off x="22128451" y="8953464"/>
                <a:ext cx="1716840" cy="3143880"/>
              </p14:xfrm>
            </p:contentPart>
          </mc:Choice>
          <mc:Fallback xmlns="">
            <p:pic>
              <p:nvPicPr>
                <p:cNvPr id="190" name="Encre 189">
                  <a:extLst>
                    <a:ext uri="{FF2B5EF4-FFF2-40B4-BE49-F238E27FC236}">
                      <a16:creationId xmlns:a16="http://schemas.microsoft.com/office/drawing/2014/main" id="{9BD5D7BF-0EC2-1DC8-C2BC-E58CB1F7B0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110451" y="8935464"/>
                  <a:ext cx="1752480" cy="31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FE3681E5-F5A5-534A-0384-AE07A4BCB68E}"/>
                    </a:ext>
                  </a:extLst>
                </p14:cNvPr>
                <p14:cNvContentPartPr/>
                <p14:nvPr/>
              </p14:nvContentPartPr>
              <p14:xfrm>
                <a:off x="25401931" y="7103424"/>
                <a:ext cx="816840" cy="129852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FE3681E5-F5A5-534A-0384-AE07A4BCB6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84291" y="7085784"/>
                  <a:ext cx="85248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C12EF22C-9F7D-3CB8-496F-904CCFF227B4}"/>
                    </a:ext>
                  </a:extLst>
                </p14:cNvPr>
                <p14:cNvContentPartPr/>
                <p14:nvPr/>
              </p14:nvContentPartPr>
              <p14:xfrm>
                <a:off x="23050771" y="11630784"/>
                <a:ext cx="900720" cy="150768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C12EF22C-9F7D-3CB8-496F-904CCFF227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032771" y="11612784"/>
                  <a:ext cx="936360" cy="15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202" name="Encre 201">
                  <a:extLst>
                    <a:ext uri="{FF2B5EF4-FFF2-40B4-BE49-F238E27FC236}">
                      <a16:creationId xmlns:a16="http://schemas.microsoft.com/office/drawing/2014/main" id="{55018116-F56A-52AF-AE71-93908DAC5FE4}"/>
                    </a:ext>
                  </a:extLst>
                </p14:cNvPr>
                <p14:cNvContentPartPr/>
                <p14:nvPr/>
              </p14:nvContentPartPr>
              <p14:xfrm>
                <a:off x="22996411" y="8094504"/>
                <a:ext cx="537480" cy="759960"/>
              </p14:xfrm>
            </p:contentPart>
          </mc:Choice>
          <mc:Fallback xmlns="">
            <p:pic>
              <p:nvPicPr>
                <p:cNvPr id="202" name="Encre 201">
                  <a:extLst>
                    <a:ext uri="{FF2B5EF4-FFF2-40B4-BE49-F238E27FC236}">
                      <a16:creationId xmlns:a16="http://schemas.microsoft.com/office/drawing/2014/main" id="{55018116-F56A-52AF-AE71-93908DAC5F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978771" y="8076504"/>
                  <a:ext cx="57312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205" name="Encre 204">
                  <a:extLst>
                    <a:ext uri="{FF2B5EF4-FFF2-40B4-BE49-F238E27FC236}">
                      <a16:creationId xmlns:a16="http://schemas.microsoft.com/office/drawing/2014/main" id="{8A81A1F1-FBAE-BF9E-BC02-E7EF3F7B7737}"/>
                    </a:ext>
                  </a:extLst>
                </p14:cNvPr>
                <p14:cNvContentPartPr/>
                <p14:nvPr/>
              </p14:nvContentPartPr>
              <p14:xfrm>
                <a:off x="23543971" y="7445064"/>
                <a:ext cx="562320" cy="829080"/>
              </p14:xfrm>
            </p:contentPart>
          </mc:Choice>
          <mc:Fallback xmlns="">
            <p:pic>
              <p:nvPicPr>
                <p:cNvPr id="205" name="Encre 204">
                  <a:extLst>
                    <a:ext uri="{FF2B5EF4-FFF2-40B4-BE49-F238E27FC236}">
                      <a16:creationId xmlns:a16="http://schemas.microsoft.com/office/drawing/2014/main" id="{8A81A1F1-FBAE-BF9E-BC02-E7EF3F7B77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526331" y="7427064"/>
                  <a:ext cx="59796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207" name="Encre 206">
                  <a:extLst>
                    <a:ext uri="{FF2B5EF4-FFF2-40B4-BE49-F238E27FC236}">
                      <a16:creationId xmlns:a16="http://schemas.microsoft.com/office/drawing/2014/main" id="{ED523900-49D4-F795-B09C-A149BA54C124}"/>
                    </a:ext>
                  </a:extLst>
                </p14:cNvPr>
                <p14:cNvContentPartPr/>
                <p14:nvPr/>
              </p14:nvContentPartPr>
              <p14:xfrm>
                <a:off x="23974891" y="8268744"/>
                <a:ext cx="569520" cy="137520"/>
              </p14:xfrm>
            </p:contentPart>
          </mc:Choice>
          <mc:Fallback xmlns="">
            <p:pic>
              <p:nvPicPr>
                <p:cNvPr id="207" name="Encre 206">
                  <a:extLst>
                    <a:ext uri="{FF2B5EF4-FFF2-40B4-BE49-F238E27FC236}">
                      <a16:creationId xmlns:a16="http://schemas.microsoft.com/office/drawing/2014/main" id="{ED523900-49D4-F795-B09C-A149BA54C1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57251" y="8250744"/>
                  <a:ext cx="605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208" name="Encre 207">
                  <a:extLst>
                    <a:ext uri="{FF2B5EF4-FFF2-40B4-BE49-F238E27FC236}">
                      <a16:creationId xmlns:a16="http://schemas.microsoft.com/office/drawing/2014/main" id="{E45F7BDE-9254-7A2E-3077-A948D51E2619}"/>
                    </a:ext>
                  </a:extLst>
                </p14:cNvPr>
                <p14:cNvContentPartPr/>
                <p14:nvPr/>
              </p14:nvContentPartPr>
              <p14:xfrm>
                <a:off x="23412931" y="8207904"/>
                <a:ext cx="533160" cy="696600"/>
              </p14:xfrm>
            </p:contentPart>
          </mc:Choice>
          <mc:Fallback xmlns="">
            <p:pic>
              <p:nvPicPr>
                <p:cNvPr id="208" name="Encre 207">
                  <a:extLst>
                    <a:ext uri="{FF2B5EF4-FFF2-40B4-BE49-F238E27FC236}">
                      <a16:creationId xmlns:a16="http://schemas.microsoft.com/office/drawing/2014/main" id="{E45F7BDE-9254-7A2E-3077-A948D51E26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394931" y="8189904"/>
                  <a:ext cx="56880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209" name="Encre 208">
                  <a:extLst>
                    <a:ext uri="{FF2B5EF4-FFF2-40B4-BE49-F238E27FC236}">
                      <a16:creationId xmlns:a16="http://schemas.microsoft.com/office/drawing/2014/main" id="{E8B23E10-5FEF-437B-56D6-099CBED1325C}"/>
                    </a:ext>
                  </a:extLst>
                </p14:cNvPr>
                <p14:cNvContentPartPr/>
                <p14:nvPr/>
              </p14:nvContentPartPr>
              <p14:xfrm>
                <a:off x="23248771" y="7783104"/>
                <a:ext cx="520200" cy="804960"/>
              </p14:xfrm>
            </p:contentPart>
          </mc:Choice>
          <mc:Fallback xmlns="">
            <p:pic>
              <p:nvPicPr>
                <p:cNvPr id="209" name="Encre 208">
                  <a:extLst>
                    <a:ext uri="{FF2B5EF4-FFF2-40B4-BE49-F238E27FC236}">
                      <a16:creationId xmlns:a16="http://schemas.microsoft.com/office/drawing/2014/main" id="{E8B23E10-5FEF-437B-56D6-099CBED1325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231131" y="7765104"/>
                  <a:ext cx="55584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211" name="Encre 210">
                  <a:extLst>
                    <a:ext uri="{FF2B5EF4-FFF2-40B4-BE49-F238E27FC236}">
                      <a16:creationId xmlns:a16="http://schemas.microsoft.com/office/drawing/2014/main" id="{0B1FCBBB-1580-641C-DE0D-0816B37BC2DB}"/>
                    </a:ext>
                  </a:extLst>
                </p14:cNvPr>
                <p14:cNvContentPartPr/>
                <p14:nvPr/>
              </p14:nvContentPartPr>
              <p14:xfrm>
                <a:off x="22941691" y="8300064"/>
                <a:ext cx="512280" cy="594360"/>
              </p14:xfrm>
            </p:contentPart>
          </mc:Choice>
          <mc:Fallback xmlns="">
            <p:pic>
              <p:nvPicPr>
                <p:cNvPr id="211" name="Encre 210">
                  <a:extLst>
                    <a:ext uri="{FF2B5EF4-FFF2-40B4-BE49-F238E27FC236}">
                      <a16:creationId xmlns:a16="http://schemas.microsoft.com/office/drawing/2014/main" id="{0B1FCBBB-1580-641C-DE0D-0816B37BC2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923691" y="8282064"/>
                  <a:ext cx="5479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212" name="Encre 211">
                  <a:extLst>
                    <a:ext uri="{FF2B5EF4-FFF2-40B4-BE49-F238E27FC236}">
                      <a16:creationId xmlns:a16="http://schemas.microsoft.com/office/drawing/2014/main" id="{895606E8-7C5D-E1B1-455C-67E2698373B3}"/>
                    </a:ext>
                  </a:extLst>
                </p14:cNvPr>
                <p14:cNvContentPartPr/>
                <p14:nvPr/>
              </p14:nvContentPartPr>
              <p14:xfrm>
                <a:off x="23823331" y="7642344"/>
                <a:ext cx="313920" cy="459360"/>
              </p14:xfrm>
            </p:contentPart>
          </mc:Choice>
          <mc:Fallback xmlns="">
            <p:pic>
              <p:nvPicPr>
                <p:cNvPr id="212" name="Encre 211">
                  <a:extLst>
                    <a:ext uri="{FF2B5EF4-FFF2-40B4-BE49-F238E27FC236}">
                      <a16:creationId xmlns:a16="http://schemas.microsoft.com/office/drawing/2014/main" id="{895606E8-7C5D-E1B1-455C-67E2698373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805691" y="7624704"/>
                  <a:ext cx="3495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13" name="Encre 212">
                  <a:extLst>
                    <a:ext uri="{FF2B5EF4-FFF2-40B4-BE49-F238E27FC236}">
                      <a16:creationId xmlns:a16="http://schemas.microsoft.com/office/drawing/2014/main" id="{2CB3A0FB-C259-21BA-CF80-5D2DACDE3CCF}"/>
                    </a:ext>
                  </a:extLst>
                </p14:cNvPr>
                <p14:cNvContentPartPr/>
                <p14:nvPr/>
              </p14:nvContentPartPr>
              <p14:xfrm>
                <a:off x="23979571" y="7735224"/>
                <a:ext cx="231120" cy="398880"/>
              </p14:xfrm>
            </p:contentPart>
          </mc:Choice>
          <mc:Fallback xmlns="">
            <p:pic>
              <p:nvPicPr>
                <p:cNvPr id="213" name="Encre 212">
                  <a:extLst>
                    <a:ext uri="{FF2B5EF4-FFF2-40B4-BE49-F238E27FC236}">
                      <a16:creationId xmlns:a16="http://schemas.microsoft.com/office/drawing/2014/main" id="{2CB3A0FB-C259-21BA-CF80-5D2DACDE3C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961571" y="7717224"/>
                  <a:ext cx="266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14" name="Encre 213">
                  <a:extLst>
                    <a:ext uri="{FF2B5EF4-FFF2-40B4-BE49-F238E27FC236}">
                      <a16:creationId xmlns:a16="http://schemas.microsoft.com/office/drawing/2014/main" id="{E77867D2-F962-3C29-162B-4E453D68384A}"/>
                    </a:ext>
                  </a:extLst>
                </p14:cNvPr>
                <p14:cNvContentPartPr/>
                <p14:nvPr/>
              </p14:nvContentPartPr>
              <p14:xfrm>
                <a:off x="24040771" y="7783464"/>
                <a:ext cx="369360" cy="590400"/>
              </p14:xfrm>
            </p:contentPart>
          </mc:Choice>
          <mc:Fallback xmlns="">
            <p:pic>
              <p:nvPicPr>
                <p:cNvPr id="214" name="Encre 213">
                  <a:extLst>
                    <a:ext uri="{FF2B5EF4-FFF2-40B4-BE49-F238E27FC236}">
                      <a16:creationId xmlns:a16="http://schemas.microsoft.com/office/drawing/2014/main" id="{E77867D2-F962-3C29-162B-4E453D6838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023131" y="7765464"/>
                  <a:ext cx="405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15" name="Encre 214">
                  <a:extLst>
                    <a:ext uri="{FF2B5EF4-FFF2-40B4-BE49-F238E27FC236}">
                      <a16:creationId xmlns:a16="http://schemas.microsoft.com/office/drawing/2014/main" id="{D5CCCFAA-287E-A276-785F-3524EC575883}"/>
                    </a:ext>
                  </a:extLst>
                </p14:cNvPr>
                <p14:cNvContentPartPr/>
                <p14:nvPr/>
              </p14:nvContentPartPr>
              <p14:xfrm>
                <a:off x="24312211" y="7894704"/>
                <a:ext cx="252720" cy="456480"/>
              </p14:xfrm>
            </p:contentPart>
          </mc:Choice>
          <mc:Fallback xmlns="">
            <p:pic>
              <p:nvPicPr>
                <p:cNvPr id="215" name="Encre 214">
                  <a:extLst>
                    <a:ext uri="{FF2B5EF4-FFF2-40B4-BE49-F238E27FC236}">
                      <a16:creationId xmlns:a16="http://schemas.microsoft.com/office/drawing/2014/main" id="{D5CCCFAA-287E-A276-785F-3524EC5758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294571" y="7877064"/>
                  <a:ext cx="2883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16" name="Encre 215">
                  <a:extLst>
                    <a:ext uri="{FF2B5EF4-FFF2-40B4-BE49-F238E27FC236}">
                      <a16:creationId xmlns:a16="http://schemas.microsoft.com/office/drawing/2014/main" id="{44B42536-BB83-7C02-023B-51D3F2C090B6}"/>
                    </a:ext>
                  </a:extLst>
                </p14:cNvPr>
                <p14:cNvContentPartPr/>
                <p14:nvPr/>
              </p14:nvContentPartPr>
              <p14:xfrm>
                <a:off x="24594811" y="8023224"/>
                <a:ext cx="163800" cy="272880"/>
              </p14:xfrm>
            </p:contentPart>
          </mc:Choice>
          <mc:Fallback xmlns="">
            <p:pic>
              <p:nvPicPr>
                <p:cNvPr id="216" name="Encre 215">
                  <a:extLst>
                    <a:ext uri="{FF2B5EF4-FFF2-40B4-BE49-F238E27FC236}">
                      <a16:creationId xmlns:a16="http://schemas.microsoft.com/office/drawing/2014/main" id="{44B42536-BB83-7C02-023B-51D3F2C090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576811" y="8005224"/>
                  <a:ext cx="199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17" name="Encre 216">
                  <a:extLst>
                    <a:ext uri="{FF2B5EF4-FFF2-40B4-BE49-F238E27FC236}">
                      <a16:creationId xmlns:a16="http://schemas.microsoft.com/office/drawing/2014/main" id="{94ED234D-6CC6-E75F-F997-790B3A0F7362}"/>
                    </a:ext>
                  </a:extLst>
                </p14:cNvPr>
                <p14:cNvContentPartPr/>
                <p14:nvPr/>
              </p14:nvContentPartPr>
              <p14:xfrm>
                <a:off x="23819731" y="7580424"/>
                <a:ext cx="590760" cy="662400"/>
              </p14:xfrm>
            </p:contentPart>
          </mc:Choice>
          <mc:Fallback xmlns="">
            <p:pic>
              <p:nvPicPr>
                <p:cNvPr id="217" name="Encre 216">
                  <a:extLst>
                    <a:ext uri="{FF2B5EF4-FFF2-40B4-BE49-F238E27FC236}">
                      <a16:creationId xmlns:a16="http://schemas.microsoft.com/office/drawing/2014/main" id="{94ED234D-6CC6-E75F-F997-790B3A0F73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802091" y="7562424"/>
                  <a:ext cx="6264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18" name="Encre 217">
                  <a:extLst>
                    <a:ext uri="{FF2B5EF4-FFF2-40B4-BE49-F238E27FC236}">
                      <a16:creationId xmlns:a16="http://schemas.microsoft.com/office/drawing/2014/main" id="{36537D76-4145-7AC0-20E9-FA5F333C8E12}"/>
                    </a:ext>
                  </a:extLst>
                </p14:cNvPr>
                <p14:cNvContentPartPr/>
                <p14:nvPr/>
              </p14:nvContentPartPr>
              <p14:xfrm>
                <a:off x="24341371" y="7796064"/>
                <a:ext cx="336960" cy="314280"/>
              </p14:xfrm>
            </p:contentPart>
          </mc:Choice>
          <mc:Fallback xmlns="">
            <p:pic>
              <p:nvPicPr>
                <p:cNvPr id="218" name="Encre 217">
                  <a:extLst>
                    <a:ext uri="{FF2B5EF4-FFF2-40B4-BE49-F238E27FC236}">
                      <a16:creationId xmlns:a16="http://schemas.microsoft.com/office/drawing/2014/main" id="{36537D76-4145-7AC0-20E9-FA5F333C8E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323371" y="7778064"/>
                  <a:ext cx="372600" cy="349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Image 2" descr="Une image contenant Police, Graphique, conception, typographie&#10;&#10;Le contenu généré par l’IA peut être incorrect.">
            <a:extLst>
              <a:ext uri="{FF2B5EF4-FFF2-40B4-BE49-F238E27FC236}">
                <a16:creationId xmlns:a16="http://schemas.microsoft.com/office/drawing/2014/main" id="{FA28BB03-61A4-8769-F641-832C0C1C996F}"/>
              </a:ext>
            </a:extLst>
          </p:cNvPr>
          <p:cNvPicPr>
            <a:picLocks noChangeAspect="1"/>
          </p:cNvPicPr>
          <p:nvPr/>
        </p:nvPicPr>
        <p:blipFill>
          <a:blip r:embed="rId226"/>
          <a:stretch>
            <a:fillRect/>
          </a:stretch>
        </p:blipFill>
        <p:spPr>
          <a:xfrm>
            <a:off x="15707085" y="16418403"/>
            <a:ext cx="9505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38E6-A696-048A-2D29-FEA674F4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B6D56A0C-1589-4CE1-24A2-A409FD353E5F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B6D56A0C-1589-4CE1-24A2-A409FD353E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7FDC0309-72B2-7857-A9F6-8D9D567E9EFF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7FDC0309-72B2-7857-A9F6-8D9D567E9E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0A95AB4B-1A2D-C329-A693-80D8E1C685E0}"/>
              </a:ext>
            </a:extLst>
          </p:cNvPr>
          <p:cNvGrpSpPr/>
          <p:nvPr/>
        </p:nvGrpSpPr>
        <p:grpSpPr>
          <a:xfrm>
            <a:off x="3805891" y="16948344"/>
            <a:ext cx="7691760" cy="2371320"/>
            <a:chOff x="3805891" y="16948344"/>
            <a:chExt cx="7691760" cy="23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562F553F-5D2C-5173-5129-78EC568467D7}"/>
                    </a:ext>
                  </a:extLst>
                </p14:cNvPr>
                <p14:cNvContentPartPr/>
                <p14:nvPr/>
              </p14:nvContentPartPr>
              <p14:xfrm>
                <a:off x="3805891" y="17006304"/>
                <a:ext cx="2822760" cy="40896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562F553F-5D2C-5173-5129-78EC568467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2891" y="16943304"/>
                  <a:ext cx="29484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6A8836EF-FDE9-B7EC-7D84-90F1BA647220}"/>
                    </a:ext>
                  </a:extLst>
                </p14:cNvPr>
                <p14:cNvContentPartPr/>
                <p14:nvPr/>
              </p14:nvContentPartPr>
              <p14:xfrm>
                <a:off x="5119891" y="17321664"/>
                <a:ext cx="348840" cy="19980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6A8836EF-FDE9-B7EC-7D84-90F1BA64722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7251" y="17258664"/>
                  <a:ext cx="474480" cy="21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483DD385-BF3C-E948-6CAD-6C197B857134}"/>
                    </a:ext>
                  </a:extLst>
                </p14:cNvPr>
                <p14:cNvContentPartPr/>
                <p14:nvPr/>
              </p14:nvContentPartPr>
              <p14:xfrm>
                <a:off x="6663931" y="17572224"/>
                <a:ext cx="1493640" cy="15361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483DD385-BF3C-E948-6CAD-6C197B8571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1291" y="17509584"/>
                  <a:ext cx="161928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B3A6CF65-E5CB-B869-C9E3-D91A612599D0}"/>
                    </a:ext>
                  </a:extLst>
                </p14:cNvPr>
                <p14:cNvContentPartPr/>
                <p14:nvPr/>
              </p14:nvContentPartPr>
              <p14:xfrm>
                <a:off x="8724931" y="17790744"/>
                <a:ext cx="77760" cy="123696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B3A6CF65-E5CB-B869-C9E3-D91A612599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1931" y="17727744"/>
                  <a:ext cx="20340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80D7558A-5E65-40CB-1535-3C794406AB69}"/>
                    </a:ext>
                  </a:extLst>
                </p14:cNvPr>
                <p14:cNvContentPartPr/>
                <p14:nvPr/>
              </p14:nvContentPartPr>
              <p14:xfrm>
                <a:off x="8634211" y="16977864"/>
                <a:ext cx="104760" cy="11268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80D7558A-5E65-40CB-1535-3C794406AB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71571" y="16915224"/>
                  <a:ext cx="230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B7143E86-C50F-DE60-C518-9C32D91F8031}"/>
                    </a:ext>
                  </a:extLst>
                </p14:cNvPr>
                <p14:cNvContentPartPr/>
                <p14:nvPr/>
              </p14:nvContentPartPr>
              <p14:xfrm>
                <a:off x="9491371" y="16948344"/>
                <a:ext cx="2006280" cy="187560"/>
              </p14:xfrm>
            </p:contentPart>
          </mc:Choice>
          <mc:Fallback xmlns=""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B7143E86-C50F-DE60-C518-9C32D91F80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28371" y="16885344"/>
                  <a:ext cx="2131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F1FCE874-FB03-6D02-022C-6E8CCC025F8E}"/>
                    </a:ext>
                  </a:extLst>
                </p14:cNvPr>
                <p14:cNvContentPartPr/>
                <p14:nvPr/>
              </p14:nvContentPartPr>
              <p14:xfrm>
                <a:off x="10390651" y="17059224"/>
                <a:ext cx="78840" cy="203796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F1FCE874-FB03-6D02-022C-6E8CCC025F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28011" y="16996224"/>
                  <a:ext cx="204480" cy="21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27F334F1-0D04-533A-B825-052963D140E1}"/>
              </a:ext>
            </a:extLst>
          </p:cNvPr>
          <p:cNvGrpSpPr/>
          <p:nvPr/>
        </p:nvGrpSpPr>
        <p:grpSpPr>
          <a:xfrm>
            <a:off x="13370731" y="16762944"/>
            <a:ext cx="4408920" cy="2376000"/>
            <a:chOff x="13370731" y="16762944"/>
            <a:chExt cx="4408920" cy="23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F11DC775-398B-DF05-1654-BE3F88D82E8E}"/>
                    </a:ext>
                  </a:extLst>
                </p14:cNvPr>
                <p14:cNvContentPartPr/>
                <p14:nvPr/>
              </p14:nvContentPartPr>
              <p14:xfrm>
                <a:off x="13713091" y="17398344"/>
                <a:ext cx="115560" cy="147924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F11DC775-398B-DF05-1654-BE3F88D82E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650451" y="17335344"/>
                  <a:ext cx="241200" cy="16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A9D68847-80BC-444F-C911-A08B60FE7017}"/>
                    </a:ext>
                  </a:extLst>
                </p14:cNvPr>
                <p14:cNvContentPartPr/>
                <p14:nvPr/>
              </p14:nvContentPartPr>
              <p14:xfrm>
                <a:off x="13370731" y="16762944"/>
                <a:ext cx="2406960" cy="237600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A9D68847-80BC-444F-C911-A08B60FE70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307731" y="16700304"/>
                  <a:ext cx="2532600" cy="25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26CAFBFD-71A7-27C5-78AF-0CB5CEE59B44}"/>
                    </a:ext>
                  </a:extLst>
                </p14:cNvPr>
                <p14:cNvContentPartPr/>
                <p14:nvPr/>
              </p14:nvContentPartPr>
              <p14:xfrm>
                <a:off x="16440811" y="16955904"/>
                <a:ext cx="1338840" cy="1643760"/>
              </p14:xfrm>
            </p:contentPart>
          </mc:Choice>
          <mc:Fallback xmlns=""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26CAFBFD-71A7-27C5-78AF-0CB5CEE59B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377811" y="16893264"/>
                  <a:ext cx="1464480" cy="176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7A517BC2-9ECC-FF64-AF99-78B3F3648CE4}"/>
              </a:ext>
            </a:extLst>
          </p:cNvPr>
          <p:cNvGrpSpPr/>
          <p:nvPr/>
        </p:nvGrpSpPr>
        <p:grpSpPr>
          <a:xfrm>
            <a:off x="18296611" y="16601304"/>
            <a:ext cx="6693480" cy="2021400"/>
            <a:chOff x="18296611" y="16601304"/>
            <a:chExt cx="6693480" cy="20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314EFCB7-2C75-3114-4B58-ED1C49FE3F64}"/>
                    </a:ext>
                  </a:extLst>
                </p14:cNvPr>
                <p14:cNvContentPartPr/>
                <p14:nvPr/>
              </p14:nvContentPartPr>
              <p14:xfrm>
                <a:off x="18485971" y="17175144"/>
                <a:ext cx="45720" cy="133776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314EFCB7-2C75-3114-4B58-ED1C49FE3F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423331" y="17112144"/>
                  <a:ext cx="17136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BCD8D87D-A871-0DAF-2A79-3A2D3B91B442}"/>
                    </a:ext>
                  </a:extLst>
                </p14:cNvPr>
                <p14:cNvContentPartPr/>
                <p14:nvPr/>
              </p14:nvContentPartPr>
              <p14:xfrm>
                <a:off x="18296611" y="16601304"/>
                <a:ext cx="105120" cy="11016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BCD8D87D-A871-0DAF-2A79-3A2D3B91B4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33971" y="16538664"/>
                  <a:ext cx="230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04C1579A-7F39-38C3-D206-7F8298CB8F78}"/>
                    </a:ext>
                  </a:extLst>
                </p14:cNvPr>
                <p14:cNvContentPartPr/>
                <p14:nvPr/>
              </p14:nvContentPartPr>
              <p14:xfrm>
                <a:off x="19234771" y="16781304"/>
                <a:ext cx="1401120" cy="1689120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04C1579A-7F39-38C3-D206-7F8298CB8F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72131" y="16718304"/>
                  <a:ext cx="1526760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8C5BA07B-3A81-AFFB-0276-6278AD21C21B}"/>
                    </a:ext>
                  </a:extLst>
                </p14:cNvPr>
                <p14:cNvContentPartPr/>
                <p14:nvPr/>
              </p14:nvContentPartPr>
              <p14:xfrm>
                <a:off x="21448771" y="17059224"/>
                <a:ext cx="1276560" cy="142056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8C5BA07B-3A81-AFFB-0276-6278AD21C2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385771" y="16996584"/>
                  <a:ext cx="1402200" cy="15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DAC105B1-9E0C-3EF5-E528-FB1591A5E515}"/>
                    </a:ext>
                  </a:extLst>
                </p14:cNvPr>
                <p14:cNvContentPartPr/>
                <p14:nvPr/>
              </p14:nvContentPartPr>
              <p14:xfrm>
                <a:off x="21569011" y="17756544"/>
                <a:ext cx="817200" cy="120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DAC105B1-9E0C-3EF5-E528-FB1591A5E5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506371" y="17693544"/>
                  <a:ext cx="94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7174F4B2-D046-54D2-EB4D-50CA30D5688E}"/>
                    </a:ext>
                  </a:extLst>
                </p14:cNvPr>
                <p14:cNvContentPartPr/>
                <p14:nvPr/>
              </p14:nvContentPartPr>
              <p14:xfrm>
                <a:off x="21423931" y="18354144"/>
                <a:ext cx="1344600" cy="1735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7174F4B2-D046-54D2-EB4D-50CA30D568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361291" y="18291144"/>
                  <a:ext cx="1470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6FE1DF29-4B3F-4E17-CF44-1BA5E2C42C38}"/>
                    </a:ext>
                  </a:extLst>
                </p14:cNvPr>
                <p14:cNvContentPartPr/>
                <p14:nvPr/>
              </p14:nvContentPartPr>
              <p14:xfrm>
                <a:off x="23569171" y="16935384"/>
                <a:ext cx="1420920" cy="168732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6FE1DF29-4B3F-4E17-CF44-1BA5E2C42C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506171" y="16872744"/>
                  <a:ext cx="1546560" cy="181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E0028125-AB7F-499D-59D7-2D0A326C8ECE}"/>
                  </a:ext>
                </a:extLst>
              </p14:cNvPr>
              <p14:cNvContentPartPr/>
              <p14:nvPr/>
            </p14:nvContentPartPr>
            <p14:xfrm>
              <a:off x="4454239" y="13092634"/>
              <a:ext cx="632152" cy="59471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E0028125-AB7F-499D-59D7-2D0A326C8E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25783" y="13064160"/>
                <a:ext cx="689064" cy="11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BA362D29-9011-CF5D-C34B-88C3658E02BD}"/>
                  </a:ext>
                </a:extLst>
              </p14:cNvPr>
              <p14:cNvContentPartPr/>
              <p14:nvPr/>
            </p14:nvContentPartPr>
            <p14:xfrm>
              <a:off x="2018691" y="13066202"/>
              <a:ext cx="2559996" cy="121695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BA362D29-9011-CF5D-C34B-88C3658E02B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90243" y="13037758"/>
                <a:ext cx="2616893" cy="17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F3C2146D-D522-8661-956B-94350662B31E}"/>
                  </a:ext>
                </a:extLst>
              </p14:cNvPr>
              <p14:cNvContentPartPr/>
              <p14:nvPr/>
            </p14:nvContentPartPr>
            <p14:xfrm>
              <a:off x="5191016" y="12308501"/>
              <a:ext cx="582593" cy="636557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F3C2146D-D522-8661-956B-94350662B3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62570" y="12280058"/>
                <a:ext cx="639484" cy="693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56517C19-A990-19E0-2D55-D6E8BEA02BCF}"/>
                  </a:ext>
                </a:extLst>
              </p14:cNvPr>
              <p14:cNvContentPartPr/>
              <p14:nvPr/>
            </p14:nvContentPartPr>
            <p14:xfrm>
              <a:off x="5860613" y="12370725"/>
              <a:ext cx="17852794" cy="74834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56517C19-A990-19E0-2D55-D6E8BEA02B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32173" y="12342275"/>
                <a:ext cx="17909314" cy="8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8DE5E53-F17B-5362-F6EF-AA7F6611058D}"/>
                  </a:ext>
                </a:extLst>
              </p14:cNvPr>
              <p14:cNvContentPartPr/>
              <p14:nvPr/>
            </p14:nvContentPartPr>
            <p14:xfrm>
              <a:off x="26482652" y="7956121"/>
              <a:ext cx="688319" cy="9746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8DE5E53-F17B-5362-F6EF-AA7F6611058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454182" y="7927677"/>
                <a:ext cx="745258" cy="103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F4D2895E-2D24-10CD-60F6-F901C4828C0B}"/>
                  </a:ext>
                </a:extLst>
              </p14:cNvPr>
              <p14:cNvContentPartPr/>
              <p14:nvPr/>
            </p14:nvContentPartPr>
            <p14:xfrm>
              <a:off x="25486517" y="9541458"/>
              <a:ext cx="202090" cy="405282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F4D2895E-2D24-10CD-60F6-F901C4828C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458109" y="9512998"/>
                <a:ext cx="258905" cy="462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AE0C8C3-CFE1-8803-95CC-12D8AF9F9A52}"/>
                  </a:ext>
                </a:extLst>
              </p14:cNvPr>
              <p14:cNvContentPartPr/>
              <p14:nvPr/>
            </p14:nvContentPartPr>
            <p14:xfrm>
              <a:off x="23606029" y="8604243"/>
              <a:ext cx="3085872" cy="439918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AE0C8C3-CFE1-8803-95CC-12D8AF9F9A5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577586" y="8575801"/>
                <a:ext cx="3142758" cy="445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EA0C1A31-4FB3-1BBE-B831-F858A116F998}"/>
                  </a:ext>
                </a:extLst>
              </p14:cNvPr>
              <p14:cNvContentPartPr/>
              <p14:nvPr/>
            </p14:nvContentPartPr>
            <p14:xfrm>
              <a:off x="5168990" y="12821711"/>
              <a:ext cx="294601" cy="334248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EA0C1A31-4FB3-1BBE-B831-F858A116F99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40538" y="12793257"/>
                <a:ext cx="351504" cy="391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9A216FE5-9F60-FE51-4439-7CA510E36C00}"/>
                  </a:ext>
                </a:extLst>
              </p14:cNvPr>
              <p14:cNvContentPartPr/>
              <p14:nvPr/>
            </p14:nvContentPartPr>
            <p14:xfrm>
              <a:off x="5499933" y="12598145"/>
              <a:ext cx="25330" cy="45704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9A216FE5-9F60-FE51-4439-7CA510E36C0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71346" y="12569489"/>
                <a:ext cx="82503" cy="103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CF759EE0-7BAA-A92F-8AB5-910CF7FABFC9}"/>
                  </a:ext>
                </a:extLst>
              </p14:cNvPr>
              <p14:cNvContentPartPr/>
              <p14:nvPr/>
            </p14:nvContentPartPr>
            <p14:xfrm>
              <a:off x="5311059" y="12489666"/>
              <a:ext cx="383807" cy="442176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CF759EE0-7BAA-A92F-8AB5-910CF7FABF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82616" y="12461220"/>
                <a:ext cx="440334" cy="498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4D81703F-9038-6A8A-9C1A-21FDA5E6237B}"/>
                  </a:ext>
                </a:extLst>
              </p14:cNvPr>
              <p14:cNvContentPartPr/>
              <p14:nvPr/>
            </p14:nvContentPartPr>
            <p14:xfrm>
              <a:off x="1785213" y="7283221"/>
              <a:ext cx="4760965" cy="5782982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4D81703F-9038-6A8A-9C1A-21FDA5E623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56771" y="7254780"/>
                <a:ext cx="4817849" cy="583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91128BC9-D81D-4B0F-0783-67CC42342739}"/>
                  </a:ext>
                </a:extLst>
              </p14:cNvPr>
              <p14:cNvContentPartPr/>
              <p14:nvPr/>
            </p14:nvContentPartPr>
            <p14:xfrm>
              <a:off x="6365563" y="7353705"/>
              <a:ext cx="20655629" cy="862877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91128BC9-D81D-4B0F-0783-67CC423427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37123" y="7325255"/>
                <a:ext cx="20712510" cy="919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03B8F0CF-336D-68A1-937E-1E1ADDB3A772}"/>
                  </a:ext>
                </a:extLst>
              </p14:cNvPr>
              <p14:cNvContentPartPr/>
              <p14:nvPr/>
            </p14:nvContentPartPr>
            <p14:xfrm>
              <a:off x="19602214" y="764839"/>
              <a:ext cx="5941570" cy="4427268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03B8F0CF-336D-68A1-937E-1E1ADDB3A77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573773" y="736397"/>
                <a:ext cx="5998451" cy="4484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6A1C7448-759F-CE5C-9555-D81807A56C8A}"/>
                  </a:ext>
                </a:extLst>
              </p14:cNvPr>
              <p14:cNvContentPartPr/>
              <p14:nvPr/>
            </p14:nvContentPartPr>
            <p14:xfrm>
              <a:off x="21208476" y="2595217"/>
              <a:ext cx="3111202" cy="2730699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6A1C7448-759F-CE5C-9555-D81807A56C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180035" y="2566768"/>
                <a:ext cx="3167723" cy="2787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B2FD921F-DF02-6B42-C676-9EBED82654FE}"/>
                  </a:ext>
                </a:extLst>
              </p14:cNvPr>
              <p14:cNvContentPartPr/>
              <p14:nvPr/>
            </p14:nvContentPartPr>
            <p14:xfrm>
              <a:off x="21098345" y="2213062"/>
              <a:ext cx="3821547" cy="1388202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B2FD921F-DF02-6B42-C676-9EBED82654F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069904" y="2184621"/>
                <a:ext cx="3878429" cy="1444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2E098CD6-A990-604E-4BCF-B833600C9680}"/>
                  </a:ext>
                </a:extLst>
              </p14:cNvPr>
              <p14:cNvContentPartPr/>
              <p14:nvPr/>
            </p14:nvContentPartPr>
            <p14:xfrm>
              <a:off x="22460666" y="3542344"/>
              <a:ext cx="1213644" cy="1400316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2E098CD6-A990-604E-4BCF-B833600C96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432224" y="3513898"/>
                <a:ext cx="1270168" cy="1457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69736665-D85C-9910-C3D7-DD948235E6B3}"/>
                  </a:ext>
                </a:extLst>
              </p14:cNvPr>
              <p14:cNvContentPartPr/>
              <p14:nvPr/>
            </p14:nvContentPartPr>
            <p14:xfrm>
              <a:off x="24334546" y="1864498"/>
              <a:ext cx="1725754" cy="2178392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69736665-D85C-9910-C3D7-DD948235E6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306101" y="1836058"/>
                <a:ext cx="1782643" cy="2234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4C81FCD8-6D91-D289-53B7-E924D35B457B}"/>
                  </a:ext>
                </a:extLst>
              </p14:cNvPr>
              <p14:cNvContentPartPr/>
              <p14:nvPr/>
            </p14:nvContentPartPr>
            <p14:xfrm>
              <a:off x="20118178" y="2104033"/>
              <a:ext cx="1283577" cy="1514302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4C81FCD8-6D91-D289-53B7-E924D35B457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089734" y="2075590"/>
                <a:ext cx="1340465" cy="1571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4FD3A91A-0C8E-83D4-905B-D635622E78CE}"/>
                  </a:ext>
                </a:extLst>
              </p14:cNvPr>
              <p14:cNvContentPartPr/>
              <p14:nvPr/>
            </p14:nvContentPartPr>
            <p14:xfrm>
              <a:off x="22112652" y="8815970"/>
              <a:ext cx="176210" cy="182818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4FD3A91A-0C8E-83D4-905B-D635622E78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084243" y="8787484"/>
                <a:ext cx="233029" cy="23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69544068-0BCD-A996-3F12-C9115C8B8173}"/>
                  </a:ext>
                </a:extLst>
              </p14:cNvPr>
              <p14:cNvContentPartPr/>
              <p14:nvPr/>
            </p14:nvContentPartPr>
            <p14:xfrm>
              <a:off x="21239313" y="9215195"/>
              <a:ext cx="1124989" cy="326539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69544068-0BCD-A996-3F12-C9115C8B81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210864" y="9186753"/>
                <a:ext cx="1181887" cy="383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67539027-8926-7191-9CAF-28C4AC2C3A46}"/>
                  </a:ext>
                </a:extLst>
              </p14:cNvPr>
              <p14:cNvContentPartPr/>
              <p14:nvPr/>
            </p14:nvContentPartPr>
            <p14:xfrm>
              <a:off x="21682590" y="8293948"/>
              <a:ext cx="1018162" cy="1061113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67539027-8926-7191-9CAF-28C4AC2C3A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654148" y="8265503"/>
                <a:ext cx="1074687" cy="111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3F5591D1-5E4D-75AD-402A-4BFAEA36E490}"/>
                  </a:ext>
                </a:extLst>
              </p14:cNvPr>
              <p14:cNvContentPartPr/>
              <p14:nvPr/>
            </p14:nvContentPartPr>
            <p14:xfrm>
              <a:off x="22201307" y="6507072"/>
              <a:ext cx="660786" cy="2177291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3F5591D1-5E4D-75AD-402A-4BFAEA36E49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172859" y="6478637"/>
                <a:ext cx="717682" cy="223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40D78EA6-4784-E300-B5D7-E3B72D032478}"/>
                  </a:ext>
                </a:extLst>
              </p14:cNvPr>
              <p14:cNvContentPartPr/>
              <p14:nvPr/>
            </p14:nvContentPartPr>
            <p14:xfrm>
              <a:off x="22569145" y="5591332"/>
              <a:ext cx="246143" cy="3137083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0D78EA6-4784-E300-B5D7-E3B72D03247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540675" y="5562892"/>
                <a:ext cx="303084" cy="3193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D7B917A8-9D51-4273-A7E8-F5BE932D15BA}"/>
                  </a:ext>
                </a:extLst>
              </p14:cNvPr>
              <p14:cNvContentPartPr/>
              <p14:nvPr/>
            </p14:nvContentPartPr>
            <p14:xfrm>
              <a:off x="23530589" y="5342987"/>
              <a:ext cx="150880" cy="2772549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D7B917A8-9D51-4273-A7E8-F5BE932D15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502141" y="5314552"/>
                <a:ext cx="207415" cy="2829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CFA26812-88B4-98BD-8264-F381B1A99731}"/>
                  </a:ext>
                </a:extLst>
              </p14:cNvPr>
              <p14:cNvContentPartPr/>
              <p14:nvPr/>
            </p14:nvContentPartPr>
            <p14:xfrm>
              <a:off x="23653936" y="5879876"/>
              <a:ext cx="884903" cy="3666263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CFA26812-88B4-98BD-8264-F381B1A9973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625495" y="5851436"/>
                <a:ext cx="941424" cy="3722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B344A329-F3B4-7F8C-8F5A-B3DF4BA32A3D}"/>
                  </a:ext>
                </a:extLst>
              </p14:cNvPr>
              <p14:cNvContentPartPr/>
              <p14:nvPr/>
            </p14:nvContentPartPr>
            <p14:xfrm>
              <a:off x="24125297" y="8859471"/>
              <a:ext cx="688319" cy="74779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B344A329-F3B4-7F8C-8F5A-B3DF4BA32A3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096842" y="8831042"/>
                <a:ext cx="745229" cy="80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145E7BB4-EB96-5E64-2EBC-1DBFDBC8064F}"/>
                  </a:ext>
                </a:extLst>
              </p14:cNvPr>
              <p14:cNvContentPartPr/>
              <p14:nvPr/>
            </p14:nvContentPartPr>
            <p14:xfrm>
              <a:off x="23098875" y="5694305"/>
              <a:ext cx="200439" cy="362221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145E7BB4-EB96-5E64-2EBC-1DBFDBC8064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070497" y="5665863"/>
                <a:ext cx="257194" cy="367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71992AFA-C6E7-2B0A-DCC8-E99836A8D82A}"/>
                  </a:ext>
                </a:extLst>
              </p14:cNvPr>
              <p14:cNvContentPartPr/>
              <p14:nvPr/>
            </p14:nvContentPartPr>
            <p14:xfrm>
              <a:off x="22975529" y="6601234"/>
              <a:ext cx="213654" cy="273125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71992AFA-C6E7-2B0A-DCC8-E99836A8D82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947114" y="6572791"/>
                <a:ext cx="270485" cy="278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AF007E72-A58C-B87C-7914-AFE3E4482904}"/>
                  </a:ext>
                </a:extLst>
              </p14:cNvPr>
              <p14:cNvContentPartPr/>
              <p14:nvPr/>
            </p14:nvContentPartPr>
            <p14:xfrm>
              <a:off x="22441944" y="4266456"/>
              <a:ext cx="636007" cy="1845796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AF007E72-A58C-B87C-7914-AFE3E44829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413493" y="4238020"/>
                <a:ext cx="692909" cy="1902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0011FF4-616E-6C4A-1207-FEE75DE09E76}"/>
                  </a:ext>
                </a:extLst>
              </p14:cNvPr>
              <p14:cNvContentPartPr/>
              <p14:nvPr/>
            </p14:nvContentPartPr>
            <p14:xfrm>
              <a:off x="21228299" y="2500504"/>
              <a:ext cx="1082038" cy="1506593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0011FF4-616E-6C4A-1207-FEE75DE09E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199853" y="2472057"/>
                <a:ext cx="1138931" cy="156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EF7DF37C-5132-111D-2906-4A11778D2F65}"/>
                  </a:ext>
                </a:extLst>
              </p14:cNvPr>
              <p14:cNvContentPartPr/>
              <p14:nvPr/>
            </p14:nvContentPartPr>
            <p14:xfrm>
              <a:off x="22671567" y="1730688"/>
              <a:ext cx="866181" cy="377364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EF7DF37C-5132-111D-2906-4A11778D2F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643138" y="1702242"/>
                <a:ext cx="923039" cy="383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3CF726EF-67D2-6ECA-02A6-53AEE8EB6976}"/>
                  </a:ext>
                </a:extLst>
              </p14:cNvPr>
              <p14:cNvContentPartPr/>
              <p14:nvPr/>
            </p14:nvContentPartPr>
            <p14:xfrm>
              <a:off x="23233786" y="1227940"/>
              <a:ext cx="1012104" cy="3468577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3CF726EF-67D2-6ECA-02A6-53AEE8EB697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205342" y="1199497"/>
                <a:ext cx="1068992" cy="3525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6161E50C-6EBE-98FF-C34B-36052B8A5A93}"/>
                  </a:ext>
                </a:extLst>
              </p14:cNvPr>
              <p14:cNvContentPartPr/>
              <p14:nvPr/>
            </p14:nvContentPartPr>
            <p14:xfrm>
              <a:off x="23563078" y="2219670"/>
              <a:ext cx="1927844" cy="2449865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6161E50C-6EBE-98FF-C34B-36052B8A5A9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534637" y="2191229"/>
                <a:ext cx="1984365" cy="250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6884736-513C-BE9E-C7E1-D3D348C7FC7C}"/>
                  </a:ext>
                </a:extLst>
              </p14:cNvPr>
              <p14:cNvContentPartPr/>
              <p14:nvPr/>
            </p14:nvContentPartPr>
            <p14:xfrm>
              <a:off x="23712305" y="3588049"/>
              <a:ext cx="1780819" cy="1214746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6884736-513C-BE9E-C7E1-D3D348C7FC7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683861" y="3559590"/>
                <a:ext cx="1837707" cy="1271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74E27B7C-6F69-955B-FCEA-3320606C31EA}"/>
                  </a:ext>
                </a:extLst>
              </p14:cNvPr>
              <p14:cNvContentPartPr/>
              <p14:nvPr/>
            </p14:nvContentPartPr>
            <p14:xfrm>
              <a:off x="24424303" y="2817131"/>
              <a:ext cx="1488421" cy="41189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74E27B7C-6F69-955B-FCEA-3320606C31E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395860" y="2788688"/>
                <a:ext cx="1545308" cy="46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099DAE4F-1584-820B-CEBB-D54512AC561B}"/>
                  </a:ext>
                </a:extLst>
              </p14:cNvPr>
              <p14:cNvContentPartPr/>
              <p14:nvPr/>
            </p14:nvContentPartPr>
            <p14:xfrm>
              <a:off x="23889066" y="1363952"/>
              <a:ext cx="694376" cy="1390405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099DAE4F-1584-820B-CEBB-D54512AC561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860614" y="1335510"/>
                <a:ext cx="751280" cy="144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04D865BA-E427-4F6B-7074-73288EA05538}"/>
                  </a:ext>
                </a:extLst>
              </p14:cNvPr>
              <p14:cNvContentPartPr/>
              <p14:nvPr/>
            </p14:nvContentPartPr>
            <p14:xfrm>
              <a:off x="23259116" y="1182236"/>
              <a:ext cx="313323" cy="996686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04D865BA-E427-4F6B-7074-73288EA055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230665" y="1153780"/>
                <a:ext cx="370225" cy="1053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57CE1881-5E36-902D-D81F-059D185510F5}"/>
                  </a:ext>
                </a:extLst>
              </p14:cNvPr>
              <p14:cNvContentPartPr/>
              <p14:nvPr/>
            </p14:nvContentPartPr>
            <p14:xfrm>
              <a:off x="21633031" y="1232345"/>
              <a:ext cx="1468598" cy="1433356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57CE1881-5E36-902D-D81F-059D185510F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1604595" y="1203887"/>
                <a:ext cx="1525470" cy="149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7FB0E175-F4EB-0AA3-7001-DC145E738621}"/>
                  </a:ext>
                </a:extLst>
              </p14:cNvPr>
              <p14:cNvContentPartPr/>
              <p14:nvPr/>
            </p14:nvContentPartPr>
            <p14:xfrm>
              <a:off x="20687005" y="2729577"/>
              <a:ext cx="1454281" cy="300658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7FB0E175-F4EB-0AA3-7001-DC145E73862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658560" y="2701132"/>
                <a:ext cx="1511170" cy="35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B5A8722F-CD85-DFB2-98C7-3F6CE8EDF0BC}"/>
                  </a:ext>
                </a:extLst>
              </p14:cNvPr>
              <p14:cNvContentPartPr/>
              <p14:nvPr/>
            </p14:nvContentPartPr>
            <p14:xfrm>
              <a:off x="20403969" y="3317126"/>
              <a:ext cx="978514" cy="432264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B5A8722F-CD85-DFB2-98C7-3F6CE8EDF0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375528" y="3288669"/>
                <a:ext cx="1035036" cy="489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5DD4A487-A8BD-A14D-B012-7AB70C6B055A}"/>
                  </a:ext>
                </a:extLst>
              </p14:cNvPr>
              <p14:cNvContentPartPr/>
              <p14:nvPr/>
            </p14:nvContentPartPr>
            <p14:xfrm>
              <a:off x="20354410" y="3463050"/>
              <a:ext cx="1876633" cy="1250538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5DD4A487-A8BD-A14D-B012-7AB70C6B055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0325976" y="3434604"/>
                <a:ext cx="1933501" cy="130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931CBCFE-61E2-5359-300F-7ACB13541097}"/>
                  </a:ext>
                </a:extLst>
              </p14:cNvPr>
              <p14:cNvContentPartPr/>
              <p14:nvPr/>
            </p14:nvContentPartPr>
            <p14:xfrm>
              <a:off x="21169379" y="1617804"/>
              <a:ext cx="639861" cy="71420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931CBCFE-61E2-5359-300F-7ACB1354109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140933" y="1589351"/>
                <a:ext cx="696754" cy="771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5B7ABB4E-382E-A4BC-44C9-A57CE633DA35}"/>
                  </a:ext>
                </a:extLst>
              </p14:cNvPr>
              <p14:cNvContentPartPr/>
              <p14:nvPr/>
            </p14:nvContentPartPr>
            <p14:xfrm>
              <a:off x="22274544" y="2976821"/>
              <a:ext cx="650324" cy="75660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5B7ABB4E-382E-A4BC-44C9-A57CE633DA3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246097" y="2948372"/>
                <a:ext cx="707218" cy="81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AA220530-E82E-E33C-3BBF-CE976C333B3A}"/>
                  </a:ext>
                </a:extLst>
              </p14:cNvPr>
              <p14:cNvContentPartPr/>
              <p14:nvPr/>
            </p14:nvContentPartPr>
            <p14:xfrm>
              <a:off x="4699831" y="7754031"/>
              <a:ext cx="2459226" cy="3137634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AA220530-E82E-E33C-3BBF-CE976C333B3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671390" y="7725586"/>
                <a:ext cx="2515748" cy="319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F96D1E87-6B00-4986-8BB4-3577E71EE24C}"/>
                  </a:ext>
                </a:extLst>
              </p14:cNvPr>
              <p14:cNvContentPartPr/>
              <p14:nvPr/>
            </p14:nvContentPartPr>
            <p14:xfrm>
              <a:off x="7728986" y="8222639"/>
              <a:ext cx="2307796" cy="3081467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F96D1E87-6B00-4986-8BB4-3577E71EE2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00552" y="8194197"/>
                <a:ext cx="2364303" cy="3138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AA0288D0-B690-DC1E-697F-DF3729967B73}"/>
                  </a:ext>
                </a:extLst>
              </p14:cNvPr>
              <p14:cNvContentPartPr/>
              <p14:nvPr/>
            </p14:nvContentPartPr>
            <p14:xfrm>
              <a:off x="9497691" y="8906002"/>
              <a:ext cx="3143140" cy="2432795"/>
            </p14:xfrm>
          </p:contentPart>
        </mc:Choice>
        <mc:Fallback xmlns=""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AA0288D0-B690-DC1E-697F-DF3729967B7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69254" y="8877559"/>
                <a:ext cx="3200013" cy="2489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640E2B23-E02A-18D0-C9FA-D6BBC062FAA2}"/>
                  </a:ext>
                </a:extLst>
              </p14:cNvPr>
              <p14:cNvContentPartPr/>
              <p14:nvPr/>
            </p14:nvContentPartPr>
            <p14:xfrm>
              <a:off x="13745445" y="10161496"/>
              <a:ext cx="6379892" cy="1501637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640E2B23-E02A-18D0-C9FA-D6BBC062FAA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717002" y="10133055"/>
                <a:ext cx="6436778" cy="15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DC73F728-70F9-FCE0-A455-24CA3A6DE7F4}"/>
                  </a:ext>
                </a:extLst>
              </p14:cNvPr>
              <p14:cNvContentPartPr/>
              <p14:nvPr/>
            </p14:nvContentPartPr>
            <p14:xfrm>
              <a:off x="14514160" y="10227574"/>
              <a:ext cx="7408516" cy="593606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DC73F728-70F9-FCE0-A455-24CA3A6DE7F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4485720" y="10199118"/>
                <a:ext cx="7465037" cy="65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C6E17B98-942A-3B84-1B43-89E6E6701C15}"/>
                  </a:ext>
                </a:extLst>
              </p14:cNvPr>
              <p14:cNvContentPartPr/>
              <p14:nvPr/>
            </p14:nvContentPartPr>
            <p14:xfrm>
              <a:off x="6269749" y="9469873"/>
              <a:ext cx="7300587" cy="2035222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C6E17B98-942A-3B84-1B43-89E6E6701C1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41308" y="9441431"/>
                <a:ext cx="7357468" cy="2092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1C351143-B1FC-F090-0B84-3CA37776BCCB}"/>
                  </a:ext>
                </a:extLst>
              </p14:cNvPr>
              <p14:cNvContentPartPr/>
              <p14:nvPr/>
            </p14:nvContentPartPr>
            <p14:xfrm>
              <a:off x="16961823" y="9321196"/>
              <a:ext cx="5574834" cy="1234018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1C351143-B1FC-F090-0B84-3CA37776BCC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6933382" y="9292766"/>
                <a:ext cx="5631716" cy="1290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11A33E8E-9346-CC1A-34DA-2A9B100D993C}"/>
                  </a:ext>
                </a:extLst>
              </p14:cNvPr>
              <p14:cNvContentPartPr/>
              <p14:nvPr/>
            </p14:nvContentPartPr>
            <p14:xfrm>
              <a:off x="21662216" y="11326682"/>
              <a:ext cx="2807240" cy="1643706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11A33E8E-9346-CC1A-34DA-2A9B100D993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1633773" y="11298237"/>
                <a:ext cx="2864126" cy="1700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227919EF-78E3-BBAF-E47D-67064D7916FA}"/>
                  </a:ext>
                </a:extLst>
              </p14:cNvPr>
              <p14:cNvContentPartPr/>
              <p14:nvPr/>
            </p14:nvContentPartPr>
            <p14:xfrm>
              <a:off x="20352758" y="10356428"/>
              <a:ext cx="3255474" cy="242288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227919EF-78E3-BBAF-E47D-67064D7916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0324315" y="10327945"/>
                <a:ext cx="3312360" cy="299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5648927A-9456-58C0-ECC8-71161FF6875C}"/>
                  </a:ext>
                </a:extLst>
              </p14:cNvPr>
              <p14:cNvContentPartPr/>
              <p14:nvPr/>
            </p14:nvContentPartPr>
            <p14:xfrm>
              <a:off x="9898017" y="8451711"/>
              <a:ext cx="7534616" cy="741182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5648927A-9456-58C0-ECC8-71161FF6875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869574" y="8423287"/>
                <a:ext cx="7591503" cy="79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4B0FB640-E400-CEE0-A9AD-A81C327529FF}"/>
                  </a:ext>
                </a:extLst>
              </p14:cNvPr>
              <p14:cNvContentPartPr/>
              <p14:nvPr/>
            </p14:nvContentPartPr>
            <p14:xfrm>
              <a:off x="7807730" y="8116913"/>
              <a:ext cx="5739480" cy="355503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4B0FB640-E400-CEE0-A9AD-A81C327529F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779286" y="8088476"/>
                <a:ext cx="5796367" cy="361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625519A5-406D-4178-48C5-C08C7EF1DD0D}"/>
                  </a:ext>
                </a:extLst>
              </p14:cNvPr>
              <p14:cNvContentPartPr/>
              <p14:nvPr/>
            </p14:nvContentPartPr>
            <p14:xfrm>
              <a:off x="8901331" y="9594871"/>
              <a:ext cx="5759854" cy="2056147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625519A5-406D-4178-48C5-C08C7EF1DD0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72890" y="9566428"/>
                <a:ext cx="5816736" cy="2113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8859F0F0-9FF9-0991-87F6-9833F931725B}"/>
                  </a:ext>
                </a:extLst>
              </p14:cNvPr>
              <p14:cNvContentPartPr/>
              <p14:nvPr/>
            </p14:nvContentPartPr>
            <p14:xfrm>
              <a:off x="5043991" y="10832194"/>
              <a:ext cx="7623271" cy="974109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8859F0F0-9FF9-0991-87F6-9833F931725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15549" y="10803745"/>
                <a:ext cx="7679796" cy="103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F728D93A-D6D2-9D07-53F4-B81DB411A956}"/>
                  </a:ext>
                </a:extLst>
              </p14:cNvPr>
              <p14:cNvContentPartPr/>
              <p14:nvPr/>
            </p14:nvContentPartPr>
            <p14:xfrm>
              <a:off x="17040016" y="11598706"/>
              <a:ext cx="3827605" cy="1017611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F728D93A-D6D2-9D07-53F4-B81DB411A95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011575" y="11570259"/>
                <a:ext cx="3884126" cy="1074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D7137B48-A820-1234-F72B-5422483430CA}"/>
                  </a:ext>
                </a:extLst>
              </p14:cNvPr>
              <p14:cNvContentPartPr/>
              <p14:nvPr/>
            </p14:nvContentPartPr>
            <p14:xfrm>
              <a:off x="24498090" y="9018335"/>
              <a:ext cx="1284128" cy="584245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D7137B48-A820-1234-F72B-5422483430C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469634" y="8989879"/>
                <a:ext cx="1341040" cy="641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9820CFD7-17C5-F6AA-CB5C-1C5B946F9687}"/>
                  </a:ext>
                </a:extLst>
              </p14:cNvPr>
              <p14:cNvContentPartPr/>
              <p14:nvPr/>
            </p14:nvContentPartPr>
            <p14:xfrm>
              <a:off x="22240954" y="9718769"/>
              <a:ext cx="1769255" cy="1421241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9820CFD7-17C5-F6AA-CB5C-1C5B946F968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2212511" y="9690323"/>
                <a:ext cx="1826142" cy="14781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9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0F6B-8A78-95CF-F06B-2D063FFD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94653971-22CC-434E-EE5C-9DF449C582F4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94653971-22CC-434E-EE5C-9DF449C582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9EB10A77-C374-A87D-BE45-7F86708640C7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9EB10A77-C374-A87D-BE45-7F8670864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F5E08B3-6FE4-A497-30BF-D6FBFB49E92A}"/>
                  </a:ext>
                </a:extLst>
              </p14:cNvPr>
              <p14:cNvContentPartPr/>
              <p14:nvPr/>
            </p14:nvContentPartPr>
            <p14:xfrm>
              <a:off x="4079851" y="16490784"/>
              <a:ext cx="1814040" cy="24415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F5E08B3-6FE4-A497-30BF-D6FBFB49E9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7211" y="16427784"/>
                <a:ext cx="1939680" cy="256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92B88C-F10A-ADF2-ADDF-9C202D9B060E}"/>
              </a:ext>
            </a:extLst>
          </p:cNvPr>
          <p:cNvGrpSpPr/>
          <p:nvPr/>
        </p:nvGrpSpPr>
        <p:grpSpPr>
          <a:xfrm>
            <a:off x="6983971" y="16440024"/>
            <a:ext cx="4741560" cy="2293200"/>
            <a:chOff x="6983971" y="16440024"/>
            <a:chExt cx="4741560" cy="22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339544B9-615A-A72A-7037-04894A221AFF}"/>
                    </a:ext>
                  </a:extLst>
                </p14:cNvPr>
                <p14:cNvContentPartPr/>
                <p14:nvPr/>
              </p14:nvContentPartPr>
              <p14:xfrm>
                <a:off x="6983971" y="16518864"/>
                <a:ext cx="1961640" cy="211464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339544B9-615A-A72A-7037-04894A221A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331" y="16456224"/>
                  <a:ext cx="2087280" cy="22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0BD140B4-67C0-CDA9-BCEE-74DF6D26582E}"/>
                    </a:ext>
                  </a:extLst>
                </p14:cNvPr>
                <p14:cNvContentPartPr/>
                <p14:nvPr/>
              </p14:nvContentPartPr>
              <p14:xfrm>
                <a:off x="9481651" y="16758264"/>
                <a:ext cx="196920" cy="178128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0BD140B4-67C0-CDA9-BCEE-74DF6D2658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8651" y="16695264"/>
                  <a:ext cx="32256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64025562-7AAE-10BE-FF77-AA134BD51326}"/>
                    </a:ext>
                  </a:extLst>
                </p14:cNvPr>
                <p14:cNvContentPartPr/>
                <p14:nvPr/>
              </p14:nvContentPartPr>
              <p14:xfrm>
                <a:off x="9366091" y="16440024"/>
                <a:ext cx="2359440" cy="229320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64025562-7AAE-10BE-FF77-AA134BD513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03091" y="16377384"/>
                  <a:ext cx="2485080" cy="241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EE53319-CFE1-2077-A5F6-B2AAFF6D2985}"/>
              </a:ext>
            </a:extLst>
          </p:cNvPr>
          <p:cNvGrpSpPr/>
          <p:nvPr/>
        </p:nvGrpSpPr>
        <p:grpSpPr>
          <a:xfrm>
            <a:off x="14464051" y="15901464"/>
            <a:ext cx="10548360" cy="3109680"/>
            <a:chOff x="14464051" y="15901464"/>
            <a:chExt cx="1054836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0F74ED8B-8D47-ACAF-D06B-35943075F42C}"/>
                    </a:ext>
                  </a:extLst>
                </p14:cNvPr>
                <p14:cNvContentPartPr/>
                <p14:nvPr/>
              </p14:nvContentPartPr>
              <p14:xfrm>
                <a:off x="14464051" y="15901464"/>
                <a:ext cx="2168280" cy="277236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0F74ED8B-8D47-ACAF-D06B-35943075F4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01411" y="15838464"/>
                  <a:ext cx="2293920" cy="28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4F298578-F4B3-60CA-AC1A-727E138BAC42}"/>
                    </a:ext>
                  </a:extLst>
                </p14:cNvPr>
                <p14:cNvContentPartPr/>
                <p14:nvPr/>
              </p14:nvContentPartPr>
              <p14:xfrm>
                <a:off x="17609011" y="16509144"/>
                <a:ext cx="1737000" cy="197100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4F298578-F4B3-60CA-AC1A-727E138BAC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46371" y="16446144"/>
                  <a:ext cx="1862640" cy="20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72595DF7-1E13-B6ED-4199-CF09AFAABFC3}"/>
                    </a:ext>
                  </a:extLst>
                </p14:cNvPr>
                <p14:cNvContentPartPr/>
                <p14:nvPr/>
              </p14:nvContentPartPr>
              <p14:xfrm>
                <a:off x="20324131" y="16302504"/>
                <a:ext cx="2181240" cy="212760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72595DF7-1E13-B6ED-4199-CF09AFAABF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61491" y="16239864"/>
                  <a:ext cx="2306880" cy="22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49D30E0F-0D30-2150-9186-7B2C48E68ABB}"/>
                    </a:ext>
                  </a:extLst>
                </p14:cNvPr>
                <p14:cNvContentPartPr/>
                <p14:nvPr/>
              </p14:nvContentPartPr>
              <p14:xfrm>
                <a:off x="23358571" y="16577544"/>
                <a:ext cx="288720" cy="156132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49D30E0F-0D30-2150-9186-7B2C48E68A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95931" y="16514544"/>
                  <a:ext cx="414360" cy="16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5812D91B-6E01-5C87-2E0B-8090D12B990D}"/>
                    </a:ext>
                  </a:extLst>
                </p14:cNvPr>
                <p14:cNvContentPartPr/>
                <p14:nvPr/>
              </p14:nvContentPartPr>
              <p14:xfrm>
                <a:off x="22040611" y="16323024"/>
                <a:ext cx="2971800" cy="268812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5812D91B-6E01-5C87-2E0B-8090D12B99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77611" y="16260384"/>
                  <a:ext cx="3097440" cy="28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2968BDF6-1894-6636-5AF5-14E632516589}"/>
                  </a:ext>
                </a:extLst>
              </p14:cNvPr>
              <p14:cNvContentPartPr/>
              <p14:nvPr/>
            </p14:nvContentPartPr>
            <p14:xfrm>
              <a:off x="1209120" y="2267400"/>
              <a:ext cx="24343560" cy="3502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2968BDF6-1894-6636-5AF5-14E6325165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91480" y="2249400"/>
                <a:ext cx="2437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8031594B-78B8-C58E-0647-07FC7DABF013}"/>
                  </a:ext>
                </a:extLst>
              </p14:cNvPr>
              <p14:cNvContentPartPr/>
              <p14:nvPr/>
            </p14:nvContentPartPr>
            <p14:xfrm>
              <a:off x="1613040" y="13070280"/>
              <a:ext cx="25913880" cy="10191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8031594B-78B8-C58E-0647-07FC7DABF0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5040" y="13052280"/>
                <a:ext cx="25949520" cy="10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e 20">
            <a:extLst>
              <a:ext uri="{FF2B5EF4-FFF2-40B4-BE49-F238E27FC236}">
                <a16:creationId xmlns:a16="http://schemas.microsoft.com/office/drawing/2014/main" id="{378A5FE2-0978-E8D9-FB07-F85C964B5DCA}"/>
              </a:ext>
            </a:extLst>
          </p:cNvPr>
          <p:cNvGrpSpPr/>
          <p:nvPr/>
        </p:nvGrpSpPr>
        <p:grpSpPr>
          <a:xfrm>
            <a:off x="4754040" y="4941120"/>
            <a:ext cx="16596360" cy="4984200"/>
            <a:chOff x="4754040" y="4941120"/>
            <a:chExt cx="16596360" cy="4984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07F1D37-8943-65A6-C969-5156ECEE9255}"/>
                    </a:ext>
                  </a:extLst>
                </p14:cNvPr>
                <p14:cNvContentPartPr/>
                <p14:nvPr/>
              </p14:nvContentPartPr>
              <p14:xfrm>
                <a:off x="5956440" y="5682720"/>
                <a:ext cx="348120" cy="424260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C07F1D37-8943-65A6-C969-5156ECEE92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38440" y="5664720"/>
                  <a:ext cx="383760" cy="42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070EE5C5-7C9D-2C20-1B46-DBB7E808765A}"/>
                    </a:ext>
                  </a:extLst>
                </p14:cNvPr>
                <p14:cNvContentPartPr/>
                <p14:nvPr/>
              </p14:nvContentPartPr>
              <p14:xfrm>
                <a:off x="4754040" y="4941120"/>
                <a:ext cx="5650560" cy="451764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070EE5C5-7C9D-2C20-1B46-DBB7E808765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36040" y="4923480"/>
                  <a:ext cx="5686200" cy="45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F38564F7-3B6A-9E36-F84F-DBC73574576E}"/>
                    </a:ext>
                  </a:extLst>
                </p14:cNvPr>
                <p14:cNvContentPartPr/>
                <p14:nvPr/>
              </p14:nvContentPartPr>
              <p14:xfrm>
                <a:off x="11425200" y="6605040"/>
                <a:ext cx="188640" cy="301536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F38564F7-3B6A-9E36-F84F-DBC7357457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07560" y="6587400"/>
                  <a:ext cx="224280" cy="30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FC4C145F-4904-2A9B-0F3C-B4CAF3260F62}"/>
                    </a:ext>
                  </a:extLst>
                </p14:cNvPr>
                <p14:cNvContentPartPr/>
                <p14:nvPr/>
              </p14:nvContentPartPr>
              <p14:xfrm>
                <a:off x="10979160" y="5091600"/>
                <a:ext cx="115560" cy="7740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FC4C145F-4904-2A9B-0F3C-B4CAF3260F6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1520" y="5073600"/>
                  <a:ext cx="151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F4186DAB-5A40-3C91-492E-A4244BF52073}"/>
                    </a:ext>
                  </a:extLst>
                </p14:cNvPr>
                <p14:cNvContentPartPr/>
                <p14:nvPr/>
              </p14:nvContentPartPr>
              <p14:xfrm>
                <a:off x="13339680" y="6035160"/>
                <a:ext cx="2927160" cy="32673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F4186DAB-5A40-3C91-492E-A4244BF520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21680" y="6017160"/>
                  <a:ext cx="2962800" cy="33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86771A95-5D84-3C72-E2F7-AF76053B4A31}"/>
                    </a:ext>
                  </a:extLst>
                </p14:cNvPr>
                <p14:cNvContentPartPr/>
                <p14:nvPr/>
              </p14:nvContentPartPr>
              <p14:xfrm>
                <a:off x="18276000" y="6071520"/>
                <a:ext cx="3074400" cy="332388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86771A95-5D84-3C72-E2F7-AF76053B4A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258000" y="6053520"/>
                  <a:ext cx="3110040" cy="335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890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2379-49BA-48C6-EA38-70456C00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B7FA6624-4001-57D8-895B-1B7D4FC029A3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B7FA6624-4001-57D8-895B-1B7D4FC029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123749A0-A9E6-BD8E-A99A-BE620880B835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123749A0-A9E6-BD8E-A99A-BE620880B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E630E1-1734-5267-CE97-D7465C2B89E8}"/>
              </a:ext>
            </a:extLst>
          </p:cNvPr>
          <p:cNvGrpSpPr/>
          <p:nvPr/>
        </p:nvGrpSpPr>
        <p:grpSpPr>
          <a:xfrm>
            <a:off x="3362371" y="16390344"/>
            <a:ext cx="7297560" cy="2631960"/>
            <a:chOff x="3362371" y="16390344"/>
            <a:chExt cx="7297560" cy="26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64BE600A-1933-DCD8-B02E-D24D99B56903}"/>
                    </a:ext>
                  </a:extLst>
                </p14:cNvPr>
                <p14:cNvContentPartPr/>
                <p14:nvPr/>
              </p14:nvContentPartPr>
              <p14:xfrm>
                <a:off x="3362371" y="16390344"/>
                <a:ext cx="2027160" cy="26319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64BE600A-1933-DCD8-B02E-D24D99B569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9371" y="16327344"/>
                  <a:ext cx="2152800" cy="27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F7EBEBA6-40B1-8F01-679A-4353CD686AA0}"/>
                    </a:ext>
                  </a:extLst>
                </p14:cNvPr>
                <p14:cNvContentPartPr/>
                <p14:nvPr/>
              </p14:nvContentPartPr>
              <p14:xfrm>
                <a:off x="6517051" y="16512384"/>
                <a:ext cx="1416600" cy="20062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F7EBEBA6-40B1-8F01-679A-4353CD686A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4051" y="16449384"/>
                  <a:ext cx="1542240" cy="21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871ED9BE-DDA9-A636-7211-5842CEE489C4}"/>
                    </a:ext>
                  </a:extLst>
                </p14:cNvPr>
                <p14:cNvContentPartPr/>
                <p14:nvPr/>
              </p14:nvContentPartPr>
              <p14:xfrm>
                <a:off x="8447011" y="16547664"/>
                <a:ext cx="2212920" cy="227160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871ED9BE-DDA9-A636-7211-5842CEE489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4371" y="16485024"/>
                  <a:ext cx="2338560" cy="23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EE730C7-639B-92B5-854A-869F403B5FDB}"/>
              </a:ext>
            </a:extLst>
          </p:cNvPr>
          <p:cNvGrpSpPr/>
          <p:nvPr/>
        </p:nvGrpSpPr>
        <p:grpSpPr>
          <a:xfrm>
            <a:off x="12939091" y="16593024"/>
            <a:ext cx="7983720" cy="2172240"/>
            <a:chOff x="12939091" y="16593024"/>
            <a:chExt cx="7983720" cy="21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6E8C31DE-E1D8-2527-2503-14E3A34ACB2D}"/>
                    </a:ext>
                  </a:extLst>
                </p14:cNvPr>
                <p14:cNvContentPartPr/>
                <p14:nvPr/>
              </p14:nvContentPartPr>
              <p14:xfrm>
                <a:off x="12939091" y="16767984"/>
                <a:ext cx="1629000" cy="199728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6E8C31DE-E1D8-2527-2503-14E3A34ACB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76091" y="16704984"/>
                  <a:ext cx="175464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68F55F8C-7556-5022-7AEA-7F602D3F764B}"/>
                    </a:ext>
                  </a:extLst>
                </p14:cNvPr>
                <p14:cNvContentPartPr/>
                <p14:nvPr/>
              </p14:nvContentPartPr>
              <p14:xfrm>
                <a:off x="15453331" y="16593024"/>
                <a:ext cx="1411200" cy="21045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8F55F8C-7556-5022-7AEA-7F602D3F76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90691" y="16530024"/>
                  <a:ext cx="1536840" cy="22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C68200E8-5C9B-4237-A70D-2112FB1A523D}"/>
                    </a:ext>
                  </a:extLst>
                </p14:cNvPr>
                <p14:cNvContentPartPr/>
                <p14:nvPr/>
              </p14:nvContentPartPr>
              <p14:xfrm>
                <a:off x="17342971" y="16807944"/>
                <a:ext cx="1441080" cy="155664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C68200E8-5C9B-4237-A70D-2112FB1A52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80331" y="16744944"/>
                  <a:ext cx="156672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610D34E3-4851-13BC-C1BD-960AD3AFDFAA}"/>
                    </a:ext>
                  </a:extLst>
                </p14:cNvPr>
                <p14:cNvContentPartPr/>
                <p14:nvPr/>
              </p14:nvContentPartPr>
              <p14:xfrm>
                <a:off x="17364571" y="17569344"/>
                <a:ext cx="1087200" cy="12492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610D34E3-4851-13BC-C1BD-960AD3AFDF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301571" y="17506344"/>
                  <a:ext cx="1212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6992CE79-0EE1-804B-01C5-E6C6BE1BBED7}"/>
                    </a:ext>
                  </a:extLst>
                </p14:cNvPr>
                <p14:cNvContentPartPr/>
                <p14:nvPr/>
              </p14:nvContentPartPr>
              <p14:xfrm>
                <a:off x="17238211" y="18285384"/>
                <a:ext cx="1623960" cy="18144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6992CE79-0EE1-804B-01C5-E6C6BE1BBE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5211" y="18222384"/>
                  <a:ext cx="1749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7CD5887-1035-F66D-0E16-96387C4892E0}"/>
                    </a:ext>
                  </a:extLst>
                </p14:cNvPr>
                <p14:cNvContentPartPr/>
                <p14:nvPr/>
              </p14:nvContentPartPr>
              <p14:xfrm>
                <a:off x="19627531" y="16716504"/>
                <a:ext cx="1295280" cy="163008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7CD5887-1035-F66D-0E16-96387C4892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564531" y="16653864"/>
                  <a:ext cx="1420920" cy="17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E8FB63-CC4F-4EB9-DDCA-5B8D08114973}"/>
              </a:ext>
            </a:extLst>
          </p:cNvPr>
          <p:cNvGrpSpPr/>
          <p:nvPr/>
        </p:nvGrpSpPr>
        <p:grpSpPr>
          <a:xfrm>
            <a:off x="21910291" y="16660704"/>
            <a:ext cx="2427840" cy="2046960"/>
            <a:chOff x="21910291" y="16660704"/>
            <a:chExt cx="2427840" cy="20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9301F33D-C3F3-C43C-CAE7-604C4ADCD239}"/>
                    </a:ext>
                  </a:extLst>
                </p14:cNvPr>
                <p14:cNvContentPartPr/>
                <p14:nvPr/>
              </p14:nvContentPartPr>
              <p14:xfrm>
                <a:off x="21910291" y="16660704"/>
                <a:ext cx="2427840" cy="19908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9301F33D-C3F3-C43C-CAE7-604C4ADCD2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847651" y="16597704"/>
                  <a:ext cx="2553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18FE5ECD-1B16-944E-E958-27BBA63D9E8F}"/>
                    </a:ext>
                  </a:extLst>
                </p14:cNvPr>
                <p14:cNvContentPartPr/>
                <p14:nvPr/>
              </p14:nvContentPartPr>
              <p14:xfrm>
                <a:off x="23148691" y="16801104"/>
                <a:ext cx="181800" cy="190656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18FE5ECD-1B16-944E-E958-27BBA63D9E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86051" y="16738464"/>
                  <a:ext cx="307440" cy="20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67E11687-BBF0-031C-5E0B-203DE88D8760}"/>
                  </a:ext>
                </a:extLst>
              </p14:cNvPr>
              <p14:cNvContentPartPr/>
              <p14:nvPr/>
            </p14:nvContentPartPr>
            <p14:xfrm>
              <a:off x="2409360" y="2977680"/>
              <a:ext cx="25286400" cy="50184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67E11687-BBF0-031C-5E0B-203DE88D87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1720" y="2959680"/>
                <a:ext cx="253220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581C2EB8-89EA-89B3-407B-290F4959587B}"/>
                  </a:ext>
                </a:extLst>
              </p14:cNvPr>
              <p14:cNvContentPartPr/>
              <p14:nvPr/>
            </p14:nvContentPartPr>
            <p14:xfrm>
              <a:off x="2417280" y="12732960"/>
              <a:ext cx="24749640" cy="12852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581C2EB8-89EA-89B3-407B-290F495958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99280" y="12715320"/>
                <a:ext cx="24785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A70A2C22-A662-5E86-93DB-C2036C572E3E}"/>
                  </a:ext>
                </a:extLst>
              </p14:cNvPr>
              <p14:cNvContentPartPr/>
              <p14:nvPr/>
            </p14:nvContentPartPr>
            <p14:xfrm>
              <a:off x="11711040" y="7876920"/>
              <a:ext cx="348120" cy="232308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A70A2C22-A662-5E86-93DB-C2036C572E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693400" y="7858920"/>
                <a:ext cx="383760" cy="235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CD7BCA37-7E00-1078-A42F-F52F2074E871}"/>
              </a:ext>
            </a:extLst>
          </p:cNvPr>
          <p:cNvGrpSpPr/>
          <p:nvPr/>
        </p:nvGrpSpPr>
        <p:grpSpPr>
          <a:xfrm>
            <a:off x="6281520" y="5463480"/>
            <a:ext cx="4854600" cy="5397480"/>
            <a:chOff x="6281520" y="5463480"/>
            <a:chExt cx="4854600" cy="5397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C512AEA9-623F-7290-05B8-E14A64343CB1}"/>
                    </a:ext>
                  </a:extLst>
                </p14:cNvPr>
                <p14:cNvContentPartPr/>
                <p14:nvPr/>
              </p14:nvContentPartPr>
              <p14:xfrm>
                <a:off x="6493560" y="5800080"/>
                <a:ext cx="67320" cy="7164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C512AEA9-623F-7290-05B8-E14A64343C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75920" y="5782080"/>
                  <a:ext cx="102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8" name="Encre 27">
                  <a:extLst>
                    <a:ext uri="{FF2B5EF4-FFF2-40B4-BE49-F238E27FC236}">
                      <a16:creationId xmlns:a16="http://schemas.microsoft.com/office/drawing/2014/main" id="{CDE3321D-E923-0F9C-B178-1A87692C7F24}"/>
                    </a:ext>
                  </a:extLst>
                </p14:cNvPr>
                <p14:cNvContentPartPr/>
                <p14:nvPr/>
              </p14:nvContentPartPr>
              <p14:xfrm>
                <a:off x="6459360" y="5756520"/>
                <a:ext cx="681480" cy="5104440"/>
              </p14:xfrm>
            </p:contentPart>
          </mc:Choice>
          <mc:Fallback xmlns="">
            <p:pic>
              <p:nvPicPr>
                <p:cNvPr id="28" name="Encre 27">
                  <a:extLst>
                    <a:ext uri="{FF2B5EF4-FFF2-40B4-BE49-F238E27FC236}">
                      <a16:creationId xmlns:a16="http://schemas.microsoft.com/office/drawing/2014/main" id="{CDE3321D-E923-0F9C-B178-1A87692C7F2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1360" y="5738880"/>
                  <a:ext cx="717120" cy="51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37938046-3F85-AF37-BB10-2CAD01BF502E}"/>
                    </a:ext>
                  </a:extLst>
                </p14:cNvPr>
                <p14:cNvContentPartPr/>
                <p14:nvPr/>
              </p14:nvContentPartPr>
              <p14:xfrm>
                <a:off x="6281520" y="5463480"/>
                <a:ext cx="4854600" cy="464184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37938046-3F85-AF37-BB10-2CAD01BF50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63880" y="5445480"/>
                  <a:ext cx="4890240" cy="46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7AB55B93-610B-1838-0497-F0071B21E232}"/>
                    </a:ext>
                  </a:extLst>
                </p14:cNvPr>
                <p14:cNvContentPartPr/>
                <p14:nvPr/>
              </p14:nvContentPartPr>
              <p14:xfrm>
                <a:off x="10917960" y="6520800"/>
                <a:ext cx="210240" cy="5796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7AB55B93-610B-1838-0497-F0071B21E2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99960" y="6502800"/>
                  <a:ext cx="24588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393357B0-F8FB-24B1-210E-DEE257DAE223}"/>
                  </a:ext>
                </a:extLst>
              </p14:cNvPr>
              <p14:cNvContentPartPr/>
              <p14:nvPr/>
            </p14:nvContentPartPr>
            <p14:xfrm>
              <a:off x="12705000" y="6459240"/>
              <a:ext cx="8668800" cy="368568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393357B0-F8FB-24B1-210E-DEE257DAE2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687360" y="6441240"/>
                <a:ext cx="8704440" cy="37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83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D253-5EAE-E61A-48CC-7E5FFE62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5397E3AB-96D7-3171-BF8C-4CD0F4B91D51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5397E3AB-96D7-3171-BF8C-4CD0F4B91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18993472-4FA3-CC65-1B0C-29961B51FE31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18993472-4FA3-CC65-1B0C-29961B51F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27263614-83E0-7EB6-B42A-9053F0AF2FC0}"/>
              </a:ext>
            </a:extLst>
          </p:cNvPr>
          <p:cNvGrpSpPr/>
          <p:nvPr/>
        </p:nvGrpSpPr>
        <p:grpSpPr>
          <a:xfrm>
            <a:off x="5998291" y="17303664"/>
            <a:ext cx="7768440" cy="2235960"/>
            <a:chOff x="5998291" y="17303664"/>
            <a:chExt cx="7768440" cy="22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FBF68379-9F7E-C2F1-F228-C3EBD9F4057D}"/>
                    </a:ext>
                  </a:extLst>
                </p14:cNvPr>
                <p14:cNvContentPartPr/>
                <p14:nvPr/>
              </p14:nvContentPartPr>
              <p14:xfrm>
                <a:off x="6139771" y="17467464"/>
                <a:ext cx="1370160" cy="20721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FBF68379-9F7E-C2F1-F228-C3EBD9F405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6771" y="17404464"/>
                  <a:ext cx="149580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73327122-6CB9-C4FF-00B2-B4DEBA277300}"/>
                    </a:ext>
                  </a:extLst>
                </p14:cNvPr>
                <p14:cNvContentPartPr/>
                <p14:nvPr/>
              </p14:nvContentPartPr>
              <p14:xfrm>
                <a:off x="5998291" y="18805224"/>
                <a:ext cx="1397520" cy="1357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73327122-6CB9-C4FF-00B2-B4DEBA2773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5651" y="18742224"/>
                  <a:ext cx="1523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8BE72102-8520-4BDE-9CE7-F2B4199C4999}"/>
                    </a:ext>
                  </a:extLst>
                </p14:cNvPr>
                <p14:cNvContentPartPr/>
                <p14:nvPr/>
              </p14:nvContentPartPr>
              <p14:xfrm>
                <a:off x="8754451" y="17596344"/>
                <a:ext cx="100080" cy="166896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8BE72102-8520-4BDE-9CE7-F2B4199C49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1451" y="17533344"/>
                  <a:ext cx="225720" cy="17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5AF921EC-7084-1742-C2AD-36787D02F018}"/>
                    </a:ext>
                  </a:extLst>
                </p14:cNvPr>
                <p14:cNvContentPartPr/>
                <p14:nvPr/>
              </p14:nvContentPartPr>
              <p14:xfrm>
                <a:off x="8505691" y="17477184"/>
                <a:ext cx="2809800" cy="16905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5AF921EC-7084-1742-C2AD-36787D02F0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42691" y="17414184"/>
                  <a:ext cx="2935440" cy="18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6986F6C7-03D8-1A08-7254-493430C18364}"/>
                    </a:ext>
                  </a:extLst>
                </p14:cNvPr>
                <p14:cNvContentPartPr/>
                <p14:nvPr/>
              </p14:nvContentPartPr>
              <p14:xfrm>
                <a:off x="12182371" y="17652504"/>
                <a:ext cx="207720" cy="132876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6986F6C7-03D8-1A08-7254-493430C183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19371" y="17589864"/>
                  <a:ext cx="33336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68DBB5F3-E09D-4D62-8ED9-1FF97EDD1BFC}"/>
                    </a:ext>
                  </a:extLst>
                </p14:cNvPr>
                <p14:cNvContentPartPr/>
                <p14:nvPr/>
              </p14:nvContentPartPr>
              <p14:xfrm>
                <a:off x="11383891" y="17303664"/>
                <a:ext cx="2382840" cy="19389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8DBB5F3-E09D-4D62-8ED9-1FF97EDD1B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21251" y="17241024"/>
                  <a:ext cx="2508480" cy="20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865F062-7BD2-66D7-6D24-928715172AD6}"/>
              </a:ext>
            </a:extLst>
          </p:cNvPr>
          <p:cNvGrpSpPr/>
          <p:nvPr/>
        </p:nvGrpSpPr>
        <p:grpSpPr>
          <a:xfrm>
            <a:off x="15377731" y="17163984"/>
            <a:ext cx="6718680" cy="2097000"/>
            <a:chOff x="15377731" y="17163984"/>
            <a:chExt cx="671868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097848A9-0810-0445-DDB9-CB600988C7C0}"/>
                    </a:ext>
                  </a:extLst>
                </p14:cNvPr>
                <p14:cNvContentPartPr/>
                <p14:nvPr/>
              </p14:nvContentPartPr>
              <p14:xfrm>
                <a:off x="15772651" y="17561784"/>
                <a:ext cx="68760" cy="14371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097848A9-0810-0445-DDB9-CB600988C7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09651" y="17499144"/>
                  <a:ext cx="194400" cy="15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E06CF4A1-CCF5-2903-1082-20B5AF54C402}"/>
                    </a:ext>
                  </a:extLst>
                </p14:cNvPr>
                <p14:cNvContentPartPr/>
                <p14:nvPr/>
              </p14:nvContentPartPr>
              <p14:xfrm>
                <a:off x="15377731" y="17163984"/>
                <a:ext cx="2579400" cy="209700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E06CF4A1-CCF5-2903-1082-20B5AF54C4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15091" y="17101344"/>
                  <a:ext cx="2705040" cy="22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9379C1B7-0480-BB3F-1846-BCBD52A74725}"/>
                    </a:ext>
                  </a:extLst>
                </p14:cNvPr>
                <p14:cNvContentPartPr/>
                <p14:nvPr/>
              </p14:nvContentPartPr>
              <p14:xfrm>
                <a:off x="19073491" y="17472864"/>
                <a:ext cx="1573200" cy="148968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9379C1B7-0480-BB3F-1846-BCBD52A747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10851" y="17409864"/>
                  <a:ext cx="169884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CBE24101-01F3-874F-1D4B-318060C00593}"/>
                    </a:ext>
                  </a:extLst>
                </p14:cNvPr>
                <p14:cNvContentPartPr/>
                <p14:nvPr/>
              </p14:nvContentPartPr>
              <p14:xfrm>
                <a:off x="19342411" y="18080904"/>
                <a:ext cx="931680" cy="12672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CBE24101-01F3-874F-1D4B-318060C005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79411" y="18018264"/>
                  <a:ext cx="1057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F3C3FDF3-AFE6-D8C0-9326-7636192B0A00}"/>
                    </a:ext>
                  </a:extLst>
                </p14:cNvPr>
                <p14:cNvContentPartPr/>
                <p14:nvPr/>
              </p14:nvContentPartPr>
              <p14:xfrm>
                <a:off x="19141531" y="18859584"/>
                <a:ext cx="2954880" cy="25704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F3C3FDF3-AFE6-D8C0-9326-7636192B0A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078531" y="18796584"/>
                  <a:ext cx="308052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C93E5E6F-BC74-2867-2279-FF6B9DB7183B}"/>
                  </a:ext>
                </a:extLst>
              </p14:cNvPr>
              <p14:cNvContentPartPr/>
              <p14:nvPr/>
            </p14:nvContentPartPr>
            <p14:xfrm>
              <a:off x="3671479" y="1015820"/>
              <a:ext cx="18583380" cy="13847118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C93E5E6F-BC74-2867-2279-FF6B9DB718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3037" y="987377"/>
                <a:ext cx="18639904" cy="1390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EDA6B63E-C8F3-811D-D6E1-5B5B33B09E6E}"/>
                  </a:ext>
                </a:extLst>
              </p14:cNvPr>
              <p14:cNvContentPartPr/>
              <p14:nvPr/>
            </p14:nvContentPartPr>
            <p14:xfrm>
              <a:off x="8695365" y="6740673"/>
              <a:ext cx="9730871" cy="8540777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EDA6B63E-C8F3-811D-D6E1-5B5B33B09E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66926" y="6712229"/>
                <a:ext cx="9787749" cy="8597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24E80CF2-4EE1-F261-6E66-FB2C6D65121E}"/>
                  </a:ext>
                </a:extLst>
              </p14:cNvPr>
              <p14:cNvContentPartPr/>
              <p14:nvPr/>
            </p14:nvContentPartPr>
            <p14:xfrm>
              <a:off x="8350907" y="5545411"/>
              <a:ext cx="11952609" cy="4341864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24E80CF2-4EE1-F261-6E66-FB2C6D6512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22464" y="5516962"/>
                <a:ext cx="12009495" cy="439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6D1B7EDE-1272-E0E5-3D58-3879D1C70B84}"/>
                  </a:ext>
                </a:extLst>
              </p14:cNvPr>
              <p14:cNvContentPartPr/>
              <p14:nvPr/>
            </p14:nvContentPartPr>
            <p14:xfrm>
              <a:off x="12611826" y="9702991"/>
              <a:ext cx="3795900" cy="4379753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6D1B7EDE-1272-E0E5-3D58-3879D1C70B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83375" y="9674542"/>
                <a:ext cx="3852802" cy="4436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0D22FDDA-B184-CE81-B2A2-65BF14A1C2BA}"/>
                  </a:ext>
                </a:extLst>
              </p14:cNvPr>
              <p14:cNvContentPartPr/>
              <p14:nvPr/>
            </p14:nvContentPartPr>
            <p14:xfrm>
              <a:off x="18472737" y="4455209"/>
              <a:ext cx="5397619" cy="6813333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0D22FDDA-B184-CE81-B2A2-65BF14A1C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444291" y="4426763"/>
                <a:ext cx="5454152" cy="687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FA5535DF-795C-64DE-B92F-9EBDB14552AE}"/>
                  </a:ext>
                </a:extLst>
              </p14:cNvPr>
              <p14:cNvContentPartPr/>
              <p14:nvPr/>
            </p14:nvContentPartPr>
            <p14:xfrm>
              <a:off x="5285253" y="5204402"/>
              <a:ext cx="4014632" cy="4736266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FA5535DF-795C-64DE-B92F-9EBDB14552A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6816" y="5175964"/>
                <a:ext cx="4071506" cy="479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EC4F5659-B6A9-C07C-327D-BF671BC28BEF}"/>
                  </a:ext>
                </a:extLst>
              </p14:cNvPr>
              <p14:cNvContentPartPr/>
              <p14:nvPr/>
            </p14:nvContentPartPr>
            <p14:xfrm>
              <a:off x="8757366" y="6444441"/>
              <a:ext cx="3384276" cy="4712152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EC4F5659-B6A9-C07C-327D-BF671BC28B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28915" y="6416002"/>
                <a:ext cx="3441179" cy="4769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A46849F7-100E-9FD1-8A6E-40395166FFF3}"/>
                  </a:ext>
                </a:extLst>
              </p14:cNvPr>
              <p14:cNvContentPartPr/>
              <p14:nvPr/>
            </p14:nvContentPartPr>
            <p14:xfrm>
              <a:off x="13271457" y="4036696"/>
              <a:ext cx="2709143" cy="11802772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A46849F7-100E-9FD1-8A6E-40395166FF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43019" y="4008253"/>
                <a:ext cx="2766018" cy="11859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00D023F6-C32E-B4C4-27CA-773A160D560D}"/>
                  </a:ext>
                </a:extLst>
              </p14:cNvPr>
              <p14:cNvContentPartPr/>
              <p14:nvPr/>
            </p14:nvContentPartPr>
            <p14:xfrm>
              <a:off x="15029903" y="2464255"/>
              <a:ext cx="3165547" cy="10848629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00D023F6-C32E-B4C4-27CA-773A160D56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01449" y="2435811"/>
                <a:ext cx="3222454" cy="1090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AAAE2C3F-7FE7-4EA1-8D71-29DE8F5DF787}"/>
                  </a:ext>
                </a:extLst>
              </p14:cNvPr>
              <p14:cNvContentPartPr/>
              <p14:nvPr/>
            </p14:nvContentPartPr>
            <p14:xfrm>
              <a:off x="16059825" y="5566079"/>
              <a:ext cx="6029695" cy="7662415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AAAE2C3F-7FE7-4EA1-8D71-29DE8F5DF7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031378" y="5537634"/>
                <a:ext cx="6086589" cy="771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E28D6FDE-D75D-A512-B48E-34B843E7D7E8}"/>
                  </a:ext>
                </a:extLst>
              </p14:cNvPr>
              <p14:cNvContentPartPr/>
              <p14:nvPr/>
            </p14:nvContentPartPr>
            <p14:xfrm>
              <a:off x="16526563" y="9845940"/>
              <a:ext cx="5569848" cy="3799345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E28D6FDE-D75D-A512-B48E-34B843E7D7E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498116" y="9817490"/>
                <a:ext cx="5626742" cy="385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CDFFE8C9-2CE6-80C2-8F86-D7E16B286A53}"/>
                  </a:ext>
                </a:extLst>
              </p14:cNvPr>
              <p14:cNvContentPartPr/>
              <p14:nvPr/>
            </p14:nvContentPartPr>
            <p14:xfrm>
              <a:off x="18753468" y="7434751"/>
              <a:ext cx="4655318" cy="1288265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CDFFE8C9-2CE6-80C2-8F86-D7E16B286A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25020" y="7406283"/>
                <a:ext cx="4711853" cy="1344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2F80381-F46E-EBBC-0C6F-F594201FED87}"/>
                  </a:ext>
                </a:extLst>
              </p14:cNvPr>
              <p14:cNvContentPartPr/>
              <p14:nvPr/>
            </p14:nvContentPartPr>
            <p14:xfrm>
              <a:off x="17079413" y="2889658"/>
              <a:ext cx="2171793" cy="4348752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2F80381-F46E-EBBC-0C6F-F594201FED8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050979" y="2861209"/>
                <a:ext cx="2228661" cy="440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B2DF4C3D-55A1-D565-82DA-D59197747D26}"/>
                  </a:ext>
                </a:extLst>
              </p14:cNvPr>
              <p14:cNvContentPartPr/>
              <p14:nvPr/>
            </p14:nvContentPartPr>
            <p14:xfrm>
              <a:off x="15109128" y="2321307"/>
              <a:ext cx="979976" cy="3117324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B2DF4C3D-55A1-D565-82DA-D59197747D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080645" y="2292853"/>
                <a:ext cx="1036943" cy="3174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FEA5AA6E-D02F-140F-D936-C140D19F899D}"/>
                  </a:ext>
                </a:extLst>
              </p14:cNvPr>
              <p14:cNvContentPartPr/>
              <p14:nvPr/>
            </p14:nvContentPartPr>
            <p14:xfrm>
              <a:off x="10023241" y="2478035"/>
              <a:ext cx="4593315" cy="448309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FEA5AA6E-D02F-140F-D936-C140D19F89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94803" y="2449586"/>
                <a:ext cx="4650191" cy="45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7463B3B2-CE96-48FE-D190-34CAE6540AE8}"/>
                  </a:ext>
                </a:extLst>
              </p14:cNvPr>
              <p14:cNvContentPartPr/>
              <p14:nvPr/>
            </p14:nvContentPartPr>
            <p14:xfrm>
              <a:off x="7064367" y="7160908"/>
              <a:ext cx="4548536" cy="940364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7463B3B2-CE96-48FE-D190-34CAE6540A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35918" y="7132423"/>
                <a:ext cx="4605433" cy="997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89DFADCA-15C8-D199-63F0-CB8052412946}"/>
                  </a:ext>
                </a:extLst>
              </p14:cNvPr>
              <p14:cNvContentPartPr/>
              <p14:nvPr/>
            </p14:nvContentPartPr>
            <p14:xfrm>
              <a:off x="6179115" y="8998579"/>
              <a:ext cx="3060489" cy="1351988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89DFADCA-15C8-D199-63F0-CB80524129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50664" y="8970112"/>
                <a:ext cx="3117031" cy="140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B17B7D33-B063-C5B5-773D-CD4FFBC08238}"/>
                  </a:ext>
                </a:extLst>
              </p14:cNvPr>
              <p14:cNvContentPartPr/>
              <p14:nvPr/>
            </p14:nvContentPartPr>
            <p14:xfrm>
              <a:off x="6024110" y="9454984"/>
              <a:ext cx="5869523" cy="3911293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B17B7D33-B063-C5B5-773D-CD4FFBC082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95671" y="9426547"/>
                <a:ext cx="5926400" cy="3967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43F57BC8-D352-906C-E7F4-3EC29AB324CA}"/>
                  </a:ext>
                </a:extLst>
              </p14:cNvPr>
              <p14:cNvContentPartPr/>
              <p14:nvPr/>
            </p14:nvContentPartPr>
            <p14:xfrm>
              <a:off x="8573082" y="3683629"/>
              <a:ext cx="2001287" cy="2233796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43F57BC8-D352-906C-E7F4-3EC29AB324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44621" y="3655171"/>
                <a:ext cx="2058209" cy="229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07D43127-E288-250F-20AA-6B6331375B44}"/>
                  </a:ext>
                </a:extLst>
              </p14:cNvPr>
              <p14:cNvContentPartPr/>
              <p14:nvPr/>
            </p14:nvContentPartPr>
            <p14:xfrm>
              <a:off x="12029695" y="7934211"/>
              <a:ext cx="2034012" cy="236641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07D43127-E288-250F-20AA-6B6331375B4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001260" y="7905756"/>
                <a:ext cx="2090882" cy="2422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633D31DA-F5ED-EC41-A1BE-C3E4897813D8}"/>
                  </a:ext>
                </a:extLst>
              </p14:cNvPr>
              <p14:cNvContentPartPr/>
              <p14:nvPr/>
            </p14:nvContentPartPr>
            <p14:xfrm>
              <a:off x="16474920" y="11701920"/>
              <a:ext cx="1345320" cy="456912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633D31DA-F5ED-EC41-A1BE-C3E4897813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456920" y="11683920"/>
                <a:ext cx="1380960" cy="46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e 57">
            <a:extLst>
              <a:ext uri="{FF2B5EF4-FFF2-40B4-BE49-F238E27FC236}">
                <a16:creationId xmlns:a16="http://schemas.microsoft.com/office/drawing/2014/main" id="{165B0987-E5FA-F1D3-5B28-8DCDBECEDEB5}"/>
              </a:ext>
            </a:extLst>
          </p:cNvPr>
          <p:cNvGrpSpPr/>
          <p:nvPr/>
        </p:nvGrpSpPr>
        <p:grpSpPr>
          <a:xfrm>
            <a:off x="10908240" y="10894440"/>
            <a:ext cx="2875680" cy="5341680"/>
            <a:chOff x="10908240" y="10894440"/>
            <a:chExt cx="2875680" cy="534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577E66A1-37C6-A75A-DCEF-4D7FCA06ECFA}"/>
                    </a:ext>
                  </a:extLst>
                </p14:cNvPr>
                <p14:cNvContentPartPr/>
                <p14:nvPr/>
              </p14:nvContentPartPr>
              <p14:xfrm>
                <a:off x="10908240" y="10894440"/>
                <a:ext cx="2256480" cy="477972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577E66A1-37C6-A75A-DCEF-4D7FCA06EC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90600" y="10876440"/>
                  <a:ext cx="2292120" cy="48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33EDFB5E-77DB-D190-0E58-D1C4472C6007}"/>
                    </a:ext>
                  </a:extLst>
                </p14:cNvPr>
                <p14:cNvContentPartPr/>
                <p14:nvPr/>
              </p14:nvContentPartPr>
              <p14:xfrm>
                <a:off x="11504400" y="12132480"/>
                <a:ext cx="282600" cy="410364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33EDFB5E-77DB-D190-0E58-D1C4472C60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86760" y="12114840"/>
                  <a:ext cx="318240" cy="41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6" name="Encre 55">
                  <a:extLst>
                    <a:ext uri="{FF2B5EF4-FFF2-40B4-BE49-F238E27FC236}">
                      <a16:creationId xmlns:a16="http://schemas.microsoft.com/office/drawing/2014/main" id="{7FAB40CC-0E77-EC05-49AA-06BD99F4BB1D}"/>
                    </a:ext>
                  </a:extLst>
                </p14:cNvPr>
                <p14:cNvContentPartPr/>
                <p14:nvPr/>
              </p14:nvContentPartPr>
              <p14:xfrm>
                <a:off x="13737120" y="13875600"/>
                <a:ext cx="46800" cy="2187360"/>
              </p14:xfrm>
            </p:contentPart>
          </mc:Choice>
          <mc:Fallback xmlns="">
            <p:pic>
              <p:nvPicPr>
                <p:cNvPr id="56" name="Encre 55">
                  <a:extLst>
                    <a:ext uri="{FF2B5EF4-FFF2-40B4-BE49-F238E27FC236}">
                      <a16:creationId xmlns:a16="http://schemas.microsoft.com/office/drawing/2014/main" id="{7FAB40CC-0E77-EC05-49AA-06BD99F4BB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719120" y="13857960"/>
                  <a:ext cx="82440" cy="22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0A31545A-7E09-7CF3-8D99-97DE95521C8C}"/>
                  </a:ext>
                </a:extLst>
              </p14:cNvPr>
              <p14:cNvContentPartPr/>
              <p14:nvPr/>
            </p14:nvContentPartPr>
            <p14:xfrm>
              <a:off x="15324720" y="13743120"/>
              <a:ext cx="204840" cy="188532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0A31545A-7E09-7CF3-8D99-97DE95521C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307080" y="13725480"/>
                <a:ext cx="240480" cy="19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19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A51C-E250-6710-DD2D-74548941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DE0F2B7A-6D36-B631-33C2-D514B206BDCF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DE0F2B7A-6D36-B631-33C2-D514B206BD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0EBA70E9-39A5-DA2F-495D-AEB0012240D2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0EBA70E9-39A5-DA2F-495D-AEB0012240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934DAF-CB80-7C3A-BD7F-407DF1DB70BE}"/>
              </a:ext>
            </a:extLst>
          </p:cNvPr>
          <p:cNvGrpSpPr/>
          <p:nvPr/>
        </p:nvGrpSpPr>
        <p:grpSpPr>
          <a:xfrm>
            <a:off x="4965451" y="16952664"/>
            <a:ext cx="11927880" cy="2425320"/>
            <a:chOff x="4965451" y="16952664"/>
            <a:chExt cx="11927880" cy="24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0B3C7DE5-4AA9-AB1A-689E-FAC7E6CD94D7}"/>
                    </a:ext>
                  </a:extLst>
                </p14:cNvPr>
                <p14:cNvContentPartPr/>
                <p14:nvPr/>
              </p14:nvContentPartPr>
              <p14:xfrm>
                <a:off x="6315811" y="17427144"/>
                <a:ext cx="187200" cy="19425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0B3C7DE5-4AA9-AB1A-689E-FAC7E6CD94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2811" y="17364504"/>
                  <a:ext cx="312840" cy="20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D8E42F51-B4F1-9292-F868-82E3D96C175C}"/>
                    </a:ext>
                  </a:extLst>
                </p14:cNvPr>
                <p14:cNvContentPartPr/>
                <p14:nvPr/>
              </p14:nvContentPartPr>
              <p14:xfrm>
                <a:off x="4965451" y="16952664"/>
                <a:ext cx="2613240" cy="14479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D8E42F51-B4F1-9292-F868-82E3D96C1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2811" y="16889664"/>
                  <a:ext cx="273888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29BE3426-7734-9ADA-15D9-735F23BFE89E}"/>
                    </a:ext>
                  </a:extLst>
                </p14:cNvPr>
                <p14:cNvContentPartPr/>
                <p14:nvPr/>
              </p14:nvContentPartPr>
              <p14:xfrm>
                <a:off x="8633131" y="17591304"/>
                <a:ext cx="1899360" cy="17866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29BE3426-7734-9ADA-15D9-735F23BFE8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70131" y="17528304"/>
                  <a:ext cx="202500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2B2BB2A-A49C-F711-FA16-86A0946BDED2}"/>
                    </a:ext>
                  </a:extLst>
                </p14:cNvPr>
                <p14:cNvContentPartPr/>
                <p14:nvPr/>
              </p14:nvContentPartPr>
              <p14:xfrm>
                <a:off x="11509891" y="17244264"/>
                <a:ext cx="2316960" cy="18795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C2B2BB2A-A49C-F711-FA16-86A0946BDE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47251" y="17181624"/>
                  <a:ext cx="2442600" cy="20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FA2F04AC-CA4D-13E6-D5A1-E817EC0312E7}"/>
                    </a:ext>
                  </a:extLst>
                </p14:cNvPr>
                <p14:cNvContentPartPr/>
                <p14:nvPr/>
              </p14:nvContentPartPr>
              <p14:xfrm>
                <a:off x="14799211" y="17234184"/>
                <a:ext cx="2094120" cy="10260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FA2F04AC-CA4D-13E6-D5A1-E817EC0312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36211" y="17171184"/>
                  <a:ext cx="2219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D19AE79F-5F96-6276-8747-9073D7D8E9E0}"/>
                    </a:ext>
                  </a:extLst>
                </p14:cNvPr>
                <p14:cNvContentPartPr/>
                <p14:nvPr/>
              </p14:nvContentPartPr>
              <p14:xfrm>
                <a:off x="15858691" y="17413104"/>
                <a:ext cx="163440" cy="178920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D19AE79F-5F96-6276-8747-9073D7D8E9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95691" y="17350464"/>
                  <a:ext cx="289080" cy="19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8374985-2822-A245-18C1-EC2E12EF71E1}"/>
              </a:ext>
            </a:extLst>
          </p:cNvPr>
          <p:cNvGrpSpPr/>
          <p:nvPr/>
        </p:nvGrpSpPr>
        <p:grpSpPr>
          <a:xfrm>
            <a:off x="18192931" y="17115024"/>
            <a:ext cx="2818800" cy="1805400"/>
            <a:chOff x="18192931" y="17115024"/>
            <a:chExt cx="2818800" cy="18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7A4DF2D9-8718-ABB4-53B1-F1EBBEA79AC8}"/>
                    </a:ext>
                  </a:extLst>
                </p14:cNvPr>
                <p14:cNvContentPartPr/>
                <p14:nvPr/>
              </p14:nvContentPartPr>
              <p14:xfrm>
                <a:off x="18192931" y="17115024"/>
                <a:ext cx="1693800" cy="175716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7A4DF2D9-8718-ABB4-53B1-F1EBBEA79A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30291" y="17052024"/>
                  <a:ext cx="181944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7EB0BD85-1AC8-AF5A-5077-79ED806D9476}"/>
                    </a:ext>
                  </a:extLst>
                </p14:cNvPr>
                <p14:cNvContentPartPr/>
                <p14:nvPr/>
              </p14:nvContentPartPr>
              <p14:xfrm>
                <a:off x="18452851" y="17949864"/>
                <a:ext cx="912240" cy="1321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7EB0BD85-1AC8-AF5A-5077-79ED806D94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89851" y="17887224"/>
                  <a:ext cx="1037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85ECDEEF-9E17-B2B1-B32B-F1C771861BF4}"/>
                    </a:ext>
                  </a:extLst>
                </p14:cNvPr>
                <p14:cNvContentPartPr/>
                <p14:nvPr/>
              </p14:nvContentPartPr>
              <p14:xfrm>
                <a:off x="18251971" y="18653664"/>
                <a:ext cx="2759760" cy="2667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85ECDEEF-9E17-B2B1-B32B-F1C771861B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8971" y="18591024"/>
                  <a:ext cx="288540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0EB9ECD-D89F-AD79-136F-E1C75AC6C1FF}"/>
                  </a:ext>
                </a:extLst>
              </p14:cNvPr>
              <p14:cNvContentPartPr/>
              <p14:nvPr/>
            </p14:nvContentPartPr>
            <p14:xfrm>
              <a:off x="2668526" y="1055806"/>
              <a:ext cx="2652760" cy="1200189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0EB9ECD-D89F-AD79-136F-E1C75AC6C1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0079" y="1027365"/>
                <a:ext cx="2709294" cy="12058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82C7D367-A897-B8E4-4CF5-B3F0C7A68154}"/>
                  </a:ext>
                </a:extLst>
              </p14:cNvPr>
              <p14:cNvContentPartPr/>
              <p14:nvPr/>
            </p14:nvContentPartPr>
            <p14:xfrm>
              <a:off x="5358758" y="1010620"/>
              <a:ext cx="17256719" cy="621586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82C7D367-A897-B8E4-4CF5-B3F0C7A681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0317" y="982153"/>
                <a:ext cx="17313602" cy="678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E489FF2F-D978-F040-9641-612886C4A449}"/>
                  </a:ext>
                </a:extLst>
              </p14:cNvPr>
              <p14:cNvContentPartPr/>
              <p14:nvPr/>
            </p14:nvContentPartPr>
            <p14:xfrm>
              <a:off x="22481020" y="1665269"/>
              <a:ext cx="3807764" cy="116271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E489FF2F-D978-F040-9641-612886C4A4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52574" y="1636830"/>
                <a:ext cx="3864655" cy="11683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39C6E5C-E437-D1AD-3D60-219843175DB9}"/>
                  </a:ext>
                </a:extLst>
              </p14:cNvPr>
              <p14:cNvContentPartPr/>
              <p14:nvPr/>
            </p14:nvContentPartPr>
            <p14:xfrm>
              <a:off x="5437007" y="1220019"/>
              <a:ext cx="819964" cy="10829258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39C6E5C-E437-D1AD-3D60-219843175D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8546" y="1191577"/>
                <a:ext cx="876526" cy="1088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DE8A5FC9-7BEF-77C5-E4AF-FA3A0FBC2398}"/>
                  </a:ext>
                </a:extLst>
              </p14:cNvPr>
              <p14:cNvContentPartPr/>
              <p14:nvPr/>
            </p14:nvContentPartPr>
            <p14:xfrm>
              <a:off x="22065528" y="1589224"/>
              <a:ext cx="415493" cy="11619465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DE8A5FC9-7BEF-77C5-E4AF-FA3A0FBC23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37035" y="1560782"/>
                <a:ext cx="472479" cy="11676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7FEEE004-403C-7640-C3A2-D9CAB656DCEE}"/>
                  </a:ext>
                </a:extLst>
              </p14:cNvPr>
              <p14:cNvContentPartPr/>
              <p14:nvPr/>
            </p14:nvContentPartPr>
            <p14:xfrm>
              <a:off x="4470463" y="3016446"/>
              <a:ext cx="1009526" cy="1786508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7FEEE004-403C-7640-C3A2-D9CAB656DC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42000" y="2987992"/>
                <a:ext cx="1066451" cy="1843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0E8A303-AFAF-220E-DF50-624034C2C949}"/>
                  </a:ext>
                </a:extLst>
              </p14:cNvPr>
              <p14:cNvContentPartPr/>
              <p14:nvPr/>
            </p14:nvContentPartPr>
            <p14:xfrm>
              <a:off x="4405439" y="4327948"/>
              <a:ext cx="1312604" cy="2611983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0E8A303-AFAF-220E-DF50-624034C2C9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76982" y="4299498"/>
                <a:ext cx="1369517" cy="266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6738746A-5002-26BD-F61F-2C25C4EBE199}"/>
                  </a:ext>
                </a:extLst>
              </p14:cNvPr>
              <p14:cNvContentPartPr/>
              <p14:nvPr/>
            </p14:nvContentPartPr>
            <p14:xfrm>
              <a:off x="3408037" y="5948039"/>
              <a:ext cx="2573409" cy="4402899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6738746A-5002-26BD-F61F-2C25C4EBE1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9588" y="5919587"/>
                <a:ext cx="2630308" cy="4459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F850DF50-27E0-54EE-77E2-829B278D4054}"/>
                  </a:ext>
                </a:extLst>
              </p14:cNvPr>
              <p14:cNvContentPartPr/>
              <p14:nvPr/>
            </p14:nvContentPartPr>
            <p14:xfrm>
              <a:off x="3544697" y="8306538"/>
              <a:ext cx="2238370" cy="3069355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F850DF50-27E0-54EE-77E2-829B278D405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16249" y="8278101"/>
                <a:ext cx="2294905" cy="312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AE3976F9-D293-3517-604C-B93B2DB6B331}"/>
                  </a:ext>
                </a:extLst>
              </p14:cNvPr>
              <p14:cNvContentPartPr/>
              <p14:nvPr/>
            </p14:nvContentPartPr>
            <p14:xfrm>
              <a:off x="4737172" y="9918914"/>
              <a:ext cx="1147289" cy="1825082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AE3976F9-D293-3517-604C-B93B2DB6B3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8742" y="9890481"/>
                <a:ext cx="1204150" cy="188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9D52B678-88AD-5664-1828-84A0B656B338}"/>
                  </a:ext>
                </a:extLst>
              </p14:cNvPr>
              <p14:cNvContentPartPr/>
              <p14:nvPr/>
            </p14:nvContentPartPr>
            <p14:xfrm>
              <a:off x="21861639" y="10909704"/>
              <a:ext cx="2028970" cy="1880187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9D52B678-88AD-5664-1828-84A0B656B3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833189" y="10881255"/>
                <a:ext cx="2085870" cy="1936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599479AD-23F2-B470-E7E8-4C2E8D17F8C3}"/>
                  </a:ext>
                </a:extLst>
              </p14:cNvPr>
              <p14:cNvContentPartPr/>
              <p14:nvPr/>
            </p14:nvContentPartPr>
            <p14:xfrm>
              <a:off x="22057813" y="9425172"/>
              <a:ext cx="2200898" cy="2615289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599479AD-23F2-B470-E7E8-4C2E8D17F8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29366" y="9396725"/>
                <a:ext cx="2257433" cy="2671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3DA06406-49B2-56D0-B87E-5C7D679577AA}"/>
                  </a:ext>
                </a:extLst>
              </p14:cNvPr>
              <p14:cNvContentPartPr/>
              <p14:nvPr/>
            </p14:nvContentPartPr>
            <p14:xfrm>
              <a:off x="22407179" y="7842553"/>
              <a:ext cx="2013541" cy="2616391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3DA06406-49B2-56D0-B87E-5C7D679577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378728" y="7814106"/>
                <a:ext cx="2070443" cy="2672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A657C9BF-B16E-22EF-F031-FCE995BA412A}"/>
                  </a:ext>
                </a:extLst>
              </p14:cNvPr>
              <p14:cNvContentPartPr/>
              <p14:nvPr/>
            </p14:nvContentPartPr>
            <p14:xfrm>
              <a:off x="22586822" y="5496177"/>
              <a:ext cx="1149493" cy="2064238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A657C9BF-B16E-22EF-F031-FCE995BA41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558391" y="5467712"/>
                <a:ext cx="1206356" cy="2121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65C1438E-90CA-CBDC-F789-1022C72C2A00}"/>
                  </a:ext>
                </a:extLst>
              </p14:cNvPr>
              <p14:cNvContentPartPr/>
              <p14:nvPr/>
            </p14:nvContentPartPr>
            <p14:xfrm>
              <a:off x="22212107" y="4315825"/>
              <a:ext cx="1035976" cy="2058727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65C1438E-90CA-CBDC-F789-1022C72C2A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83650" y="4287377"/>
                <a:ext cx="1092530" cy="211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FE51204F-D6B9-C3B8-A816-4170F2587F7A}"/>
                  </a:ext>
                </a:extLst>
              </p14:cNvPr>
              <p14:cNvContentPartPr/>
              <p14:nvPr/>
            </p14:nvContentPartPr>
            <p14:xfrm>
              <a:off x="22440243" y="3472717"/>
              <a:ext cx="3306" cy="102496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FE51204F-D6B9-C3B8-A816-4170F2587F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402932" y="3444105"/>
                <a:ext cx="77927" cy="159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BAA49359-2AC5-F14C-78EE-3B1B7E2EAFF0}"/>
                  </a:ext>
                </a:extLst>
              </p14:cNvPr>
              <p14:cNvContentPartPr/>
              <p14:nvPr/>
            </p14:nvContentPartPr>
            <p14:xfrm>
              <a:off x="22498654" y="3854044"/>
              <a:ext cx="35267" cy="10470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BAA49359-2AC5-F14C-78EE-3B1B7E2EAF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69632" y="3825424"/>
                <a:ext cx="93311" cy="161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C3A9492E-6F28-A650-B241-942222F85AAD}"/>
                  </a:ext>
                </a:extLst>
              </p14:cNvPr>
              <p14:cNvContentPartPr/>
              <p14:nvPr/>
            </p14:nvContentPartPr>
            <p14:xfrm>
              <a:off x="6746305" y="2671488"/>
              <a:ext cx="4120761" cy="8684567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C3A9492E-6F28-A650-B241-942222F85A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17859" y="2643049"/>
                <a:ext cx="4177654" cy="8741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238E6EE9-5205-2BA8-57FB-6891BE285E8F}"/>
                  </a:ext>
                </a:extLst>
              </p14:cNvPr>
              <p14:cNvContentPartPr/>
              <p14:nvPr/>
            </p14:nvContentPartPr>
            <p14:xfrm>
              <a:off x="15244616" y="3056122"/>
              <a:ext cx="4832719" cy="8193029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238E6EE9-5205-2BA8-57FB-6891BE285E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16171" y="3027675"/>
                <a:ext cx="4889608" cy="8249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CA1E7550-1253-E413-709A-C71CFE06A5B1}"/>
                  </a:ext>
                </a:extLst>
              </p14:cNvPr>
              <p14:cNvContentPartPr/>
              <p14:nvPr/>
            </p14:nvContentPartPr>
            <p14:xfrm>
              <a:off x="5395127" y="1714863"/>
              <a:ext cx="16904046" cy="354877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CA1E7550-1253-E413-709A-C71CFE06A5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66686" y="1686372"/>
                <a:ext cx="16960568" cy="41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775D516E-1FCD-B57E-ABAF-6711C950D5D5}"/>
                  </a:ext>
                </a:extLst>
              </p14:cNvPr>
              <p14:cNvContentPartPr/>
              <p14:nvPr/>
            </p14:nvContentPartPr>
            <p14:xfrm>
              <a:off x="7554146" y="4427137"/>
              <a:ext cx="765961" cy="1337952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775D516E-1FCD-B57E-ABAF-6711C950D5D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25684" y="4398678"/>
                <a:ext cx="822525" cy="1394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886856DC-6404-5298-E9DF-78279EE53034}"/>
                  </a:ext>
                </a:extLst>
              </p14:cNvPr>
              <p14:cNvContentPartPr/>
              <p14:nvPr/>
            </p14:nvContentPartPr>
            <p14:xfrm>
              <a:off x="9206197" y="4077771"/>
              <a:ext cx="544439" cy="1248682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886856DC-6404-5298-E9DF-78279EE530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77713" y="4049285"/>
                <a:ext cx="601407" cy="1305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C85BCD91-AE93-1862-598B-3E2B24758CFC}"/>
                  </a:ext>
                </a:extLst>
              </p14:cNvPr>
              <p14:cNvContentPartPr/>
              <p14:nvPr/>
            </p14:nvContentPartPr>
            <p14:xfrm>
              <a:off x="7929963" y="8603003"/>
              <a:ext cx="639219" cy="1443754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C85BCD91-AE93-1862-598B-3E2B24758C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01497" y="8574524"/>
                <a:ext cx="695790" cy="1500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0E187E87-83CA-3124-6373-A4CC6054DA4F}"/>
                  </a:ext>
                </a:extLst>
              </p14:cNvPr>
              <p14:cNvContentPartPr/>
              <p14:nvPr/>
            </p14:nvContentPartPr>
            <p14:xfrm>
              <a:off x="9099293" y="9073601"/>
              <a:ext cx="919153" cy="968748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0E187E87-83CA-3124-6373-A4CC6054DA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70795" y="9045140"/>
                <a:ext cx="976149" cy="1025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555300AA-B68A-8623-CCDF-CF8128EAA298}"/>
                  </a:ext>
                </a:extLst>
              </p14:cNvPr>
              <p14:cNvContentPartPr/>
              <p14:nvPr/>
            </p14:nvContentPartPr>
            <p14:xfrm>
              <a:off x="15980821" y="4040299"/>
              <a:ext cx="923562" cy="983075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555300AA-B68A-8623-CCDF-CF8128EAA29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952354" y="4011841"/>
                <a:ext cx="980496" cy="103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1AC35984-9273-E7A3-7BC8-66E86BB82845}"/>
                  </a:ext>
                </a:extLst>
              </p14:cNvPr>
              <p14:cNvContentPartPr/>
              <p14:nvPr/>
            </p14:nvContentPartPr>
            <p14:xfrm>
              <a:off x="19114098" y="3889311"/>
              <a:ext cx="457372" cy="813352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1AC35984-9273-E7A3-7BC8-66E86BB8284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85602" y="3860842"/>
                <a:ext cx="514363" cy="870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08B67F5F-DB80-FD99-61F7-DB11A89C8A1F}"/>
                  </a:ext>
                </a:extLst>
              </p14:cNvPr>
              <p14:cNvContentPartPr/>
              <p14:nvPr/>
            </p14:nvContentPartPr>
            <p14:xfrm>
              <a:off x="17316569" y="8762808"/>
              <a:ext cx="379123" cy="1162718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08B67F5F-DB80-FD99-61F7-DB11A89C8A1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288072" y="8734379"/>
                <a:ext cx="436118" cy="1219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CEFCBC4C-77F1-89DA-E275-C95F6B73F772}"/>
                  </a:ext>
                </a:extLst>
              </p14:cNvPr>
              <p14:cNvContentPartPr/>
              <p14:nvPr/>
            </p14:nvContentPartPr>
            <p14:xfrm>
              <a:off x="18385608" y="8715418"/>
              <a:ext cx="1028262" cy="1237661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CEFCBC4C-77F1-89DA-E275-C95F6B73F7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357175" y="8686962"/>
                <a:ext cx="1085128" cy="1294573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e 75">
            <a:extLst>
              <a:ext uri="{FF2B5EF4-FFF2-40B4-BE49-F238E27FC236}">
                <a16:creationId xmlns:a16="http://schemas.microsoft.com/office/drawing/2014/main" id="{4C6BF03D-CE6C-93BC-4332-39B2A9350ABF}"/>
              </a:ext>
            </a:extLst>
          </p:cNvPr>
          <p:cNvGrpSpPr/>
          <p:nvPr/>
        </p:nvGrpSpPr>
        <p:grpSpPr>
          <a:xfrm>
            <a:off x="12378747" y="1869796"/>
            <a:ext cx="2039400" cy="9461880"/>
            <a:chOff x="12378747" y="1869796"/>
            <a:chExt cx="2039400" cy="9461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B0EB3C42-3309-21B0-03CA-AA3353CD0CEB}"/>
                    </a:ext>
                  </a:extLst>
                </p14:cNvPr>
                <p14:cNvContentPartPr/>
                <p14:nvPr/>
              </p14:nvContentPartPr>
              <p14:xfrm>
                <a:off x="12378747" y="1988596"/>
                <a:ext cx="390600" cy="9343080"/>
              </p14:xfrm>
            </p:contentPart>
          </mc:Choice>
          <mc:Fallback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B0EB3C42-3309-21B0-03CA-AA3353CD0C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70107" y="1979596"/>
                  <a:ext cx="408240" cy="9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C72D67D4-AAD2-4697-A861-1A7FC203E5F0}"/>
                    </a:ext>
                  </a:extLst>
                </p14:cNvPr>
                <p14:cNvContentPartPr/>
                <p14:nvPr/>
              </p14:nvContentPartPr>
              <p14:xfrm>
                <a:off x="14203947" y="1869796"/>
                <a:ext cx="214200" cy="9183960"/>
              </p14:xfrm>
            </p:contentPart>
          </mc:Choice>
          <mc:Fallback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C72D67D4-AAD2-4697-A861-1A7FC203E5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95307" y="1860796"/>
                  <a:ext cx="231840" cy="9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9744E153-DE9C-D215-5C94-1811B64032AC}"/>
                    </a:ext>
                  </a:extLst>
                </p14:cNvPr>
                <p14:cNvContentPartPr/>
                <p14:nvPr/>
              </p14:nvContentPartPr>
              <p14:xfrm>
                <a:off x="12952947" y="5617036"/>
                <a:ext cx="1033560" cy="663480"/>
              </p14:xfrm>
            </p:contentPart>
          </mc:Choice>
          <mc:Fallback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9744E153-DE9C-D215-5C94-1811B64032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43947" y="5608396"/>
                  <a:ext cx="10512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2FB84C3A-F6FF-CE5F-0C7D-6B07B2C57CFF}"/>
                    </a:ext>
                  </a:extLst>
                </p14:cNvPr>
                <p14:cNvContentPartPr/>
                <p14:nvPr/>
              </p14:nvContentPartPr>
              <p14:xfrm>
                <a:off x="13115307" y="9066916"/>
                <a:ext cx="933480" cy="743400"/>
              </p14:xfrm>
            </p:contentPart>
          </mc:Choice>
          <mc:Fallback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2FB84C3A-F6FF-CE5F-0C7D-6B07B2C57C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106667" y="9057916"/>
                  <a:ext cx="9511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70973FDD-BEB7-6009-C4C4-D0BD3F591BE9}"/>
                    </a:ext>
                  </a:extLst>
                </p14:cNvPr>
                <p14:cNvContentPartPr/>
                <p14:nvPr/>
              </p14:nvContentPartPr>
              <p14:xfrm>
                <a:off x="13167507" y="9183196"/>
                <a:ext cx="85320" cy="256320"/>
              </p14:xfrm>
            </p:contentPart>
          </mc:Choice>
          <mc:Fallback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70973FDD-BEB7-6009-C4C4-D0BD3F591B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158507" y="9174556"/>
                  <a:ext cx="102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CE4A7D77-7E1E-A6D0-8521-D982AAC1E948}"/>
                    </a:ext>
                  </a:extLst>
                </p14:cNvPr>
                <p14:cNvContentPartPr/>
                <p14:nvPr/>
              </p14:nvContentPartPr>
              <p14:xfrm>
                <a:off x="13211067" y="9189316"/>
                <a:ext cx="194760" cy="428400"/>
              </p14:xfrm>
            </p:contentPart>
          </mc:Choice>
          <mc:Fallback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CE4A7D77-7E1E-A6D0-8521-D982AAC1E9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02067" y="9180676"/>
                  <a:ext cx="21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3F105963-1FB6-5264-F1C2-E286C1914C50}"/>
                    </a:ext>
                  </a:extLst>
                </p14:cNvPr>
                <p14:cNvContentPartPr/>
                <p14:nvPr/>
              </p14:nvContentPartPr>
              <p14:xfrm>
                <a:off x="13294227" y="9185716"/>
                <a:ext cx="205200" cy="501120"/>
              </p14:xfrm>
            </p:contentPart>
          </mc:Choice>
          <mc:Fallback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3F105963-1FB6-5264-F1C2-E286C1914C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285587" y="9177076"/>
                  <a:ext cx="2228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3136E98C-B7E9-D738-1D52-E656D3EEB826}"/>
                    </a:ext>
                  </a:extLst>
                </p14:cNvPr>
                <p14:cNvContentPartPr/>
                <p14:nvPr/>
              </p14:nvContentPartPr>
              <p14:xfrm>
                <a:off x="13382787" y="9207676"/>
                <a:ext cx="221760" cy="554040"/>
              </p14:xfrm>
            </p:contentPart>
          </mc:Choice>
          <mc:Fallback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3136E98C-B7E9-D738-1D52-E656D3EEB8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373787" y="9198676"/>
                  <a:ext cx="2394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42ECC99F-D574-3EB1-F195-FAD198C2A58B}"/>
                    </a:ext>
                  </a:extLst>
                </p14:cNvPr>
                <p14:cNvContentPartPr/>
                <p14:nvPr/>
              </p14:nvContentPartPr>
              <p14:xfrm>
                <a:off x="13548747" y="9119476"/>
                <a:ext cx="225720" cy="545040"/>
              </p14:xfrm>
            </p:contentPart>
          </mc:Choice>
          <mc:Fallback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42ECC99F-D574-3EB1-F195-FAD198C2A5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540107" y="9110476"/>
                  <a:ext cx="2433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F9A53C09-1F9A-F171-CC92-84A70322B116}"/>
                    </a:ext>
                  </a:extLst>
                </p14:cNvPr>
                <p14:cNvContentPartPr/>
                <p14:nvPr/>
              </p14:nvContentPartPr>
              <p14:xfrm>
                <a:off x="13660347" y="9119476"/>
                <a:ext cx="228960" cy="532440"/>
              </p14:xfrm>
            </p:contentPart>
          </mc:Choice>
          <mc:Fallback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F9A53C09-1F9A-F171-CC92-84A70322B1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651347" y="9110476"/>
                  <a:ext cx="2466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0651735C-5DC3-5C0B-FB68-51AB731C7B72}"/>
                    </a:ext>
                  </a:extLst>
                </p14:cNvPr>
                <p14:cNvContentPartPr/>
                <p14:nvPr/>
              </p14:nvContentPartPr>
              <p14:xfrm>
                <a:off x="13766547" y="9291556"/>
                <a:ext cx="161280" cy="436680"/>
              </p14:xfrm>
            </p:contentPart>
          </mc:Choice>
          <mc:Fallback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0651735C-5DC3-5C0B-FB68-51AB731C7B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757907" y="9282916"/>
                  <a:ext cx="1789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0BC7A305-570F-1E05-92EF-D9BD870133C1}"/>
                    </a:ext>
                  </a:extLst>
                </p14:cNvPr>
                <p14:cNvContentPartPr/>
                <p14:nvPr/>
              </p14:nvContentPartPr>
              <p14:xfrm>
                <a:off x="13896507" y="9439876"/>
                <a:ext cx="94680" cy="338760"/>
              </p14:xfrm>
            </p:contentPart>
          </mc:Choice>
          <mc:Fallback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0BC7A305-570F-1E05-92EF-D9BD870133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887867" y="9431236"/>
                  <a:ext cx="112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89AED27D-2D60-DFE2-0DF9-121517600E1F}"/>
                    </a:ext>
                  </a:extLst>
                </p14:cNvPr>
                <p14:cNvContentPartPr/>
                <p14:nvPr/>
              </p14:nvContentPartPr>
              <p14:xfrm>
                <a:off x="12946827" y="5700556"/>
                <a:ext cx="200160" cy="340560"/>
              </p14:xfrm>
            </p:contentPart>
          </mc:Choice>
          <mc:Fallback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89AED27D-2D60-DFE2-0DF9-121517600E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938187" y="5691556"/>
                  <a:ext cx="217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EDE38FB7-DE2D-A83A-5B91-66E24B58C05A}"/>
                    </a:ext>
                  </a:extLst>
                </p14:cNvPr>
                <p14:cNvContentPartPr/>
                <p14:nvPr/>
              </p14:nvContentPartPr>
              <p14:xfrm>
                <a:off x="13080387" y="5756356"/>
                <a:ext cx="194400" cy="394920"/>
              </p14:xfrm>
            </p:contentPart>
          </mc:Choice>
          <mc:Fallback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EDE38FB7-DE2D-A83A-5B91-66E24B58C0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71747" y="5747716"/>
                  <a:ext cx="212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666AFC29-B4A1-C401-FF05-AB4193D80292}"/>
                    </a:ext>
                  </a:extLst>
                </p14:cNvPr>
                <p14:cNvContentPartPr/>
                <p14:nvPr/>
              </p14:nvContentPartPr>
              <p14:xfrm>
                <a:off x="13198107" y="5784436"/>
                <a:ext cx="232560" cy="377280"/>
              </p14:xfrm>
            </p:contentPart>
          </mc:Choice>
          <mc:Fallback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666AFC29-B4A1-C401-FF05-AB4193D802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189107" y="5775436"/>
                  <a:ext cx="250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E27C7B6B-3ADB-EEE0-EF4E-78B6B488D0EA}"/>
                    </a:ext>
                  </a:extLst>
                </p14:cNvPr>
                <p14:cNvContentPartPr/>
                <p14:nvPr/>
              </p14:nvContentPartPr>
              <p14:xfrm>
                <a:off x="13330587" y="5800636"/>
                <a:ext cx="207720" cy="378000"/>
              </p14:xfrm>
            </p:contentPart>
          </mc:Choice>
          <mc:Fallback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E27C7B6B-3ADB-EEE0-EF4E-78B6B488D0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321587" y="5791636"/>
                  <a:ext cx="225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8349728A-1417-8602-84B7-2E0A71759137}"/>
                    </a:ext>
                  </a:extLst>
                </p14:cNvPr>
                <p14:cNvContentPartPr/>
                <p14:nvPr/>
              </p14:nvContentPartPr>
              <p14:xfrm>
                <a:off x="13500147" y="5756716"/>
                <a:ext cx="248040" cy="383760"/>
              </p14:xfrm>
            </p:contentPart>
          </mc:Choice>
          <mc:Fallback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8349728A-1417-8602-84B7-2E0A717591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491147" y="5748076"/>
                  <a:ext cx="265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74490EDE-F991-01AB-C441-2B08BF410D43}"/>
                    </a:ext>
                  </a:extLst>
                </p14:cNvPr>
                <p14:cNvContentPartPr/>
                <p14:nvPr/>
              </p14:nvContentPartPr>
              <p14:xfrm>
                <a:off x="13639107" y="5753476"/>
                <a:ext cx="274680" cy="420840"/>
              </p14:xfrm>
            </p:contentPart>
          </mc:Choice>
          <mc:Fallback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74490EDE-F991-01AB-C441-2B08BF410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630467" y="5744476"/>
                  <a:ext cx="2923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4" name="Encre 93">
                <a:extLst>
                  <a:ext uri="{FF2B5EF4-FFF2-40B4-BE49-F238E27FC236}">
                    <a16:creationId xmlns:a16="http://schemas.microsoft.com/office/drawing/2014/main" id="{CAE3BFFD-D555-808B-328C-63E946878138}"/>
                  </a:ext>
                </a:extLst>
              </p14:cNvPr>
              <p14:cNvContentPartPr/>
              <p14:nvPr/>
            </p14:nvContentPartPr>
            <p14:xfrm>
              <a:off x="13303074" y="7508314"/>
              <a:ext cx="579600" cy="567360"/>
            </p14:xfrm>
          </p:contentPart>
        </mc:Choice>
        <mc:Fallback>
          <p:pic>
            <p:nvPicPr>
              <p:cNvPr id="94" name="Encre 93">
                <a:extLst>
                  <a:ext uri="{FF2B5EF4-FFF2-40B4-BE49-F238E27FC236}">
                    <a16:creationId xmlns:a16="http://schemas.microsoft.com/office/drawing/2014/main" id="{CAE3BFFD-D555-808B-328C-63E94687813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285434" y="7490674"/>
                <a:ext cx="615240" cy="60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EC6512-B97F-6697-9317-36678DA2417D}"/>
              </a:ext>
            </a:extLst>
          </p:cNvPr>
          <p:cNvGrpSpPr/>
          <p:nvPr/>
        </p:nvGrpSpPr>
        <p:grpSpPr>
          <a:xfrm>
            <a:off x="13291554" y="7096474"/>
            <a:ext cx="531000" cy="971640"/>
            <a:chOff x="13291554" y="7096474"/>
            <a:chExt cx="531000" cy="9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1CD99183-2260-5850-62A6-E58794A076BA}"/>
                    </a:ext>
                  </a:extLst>
                </p14:cNvPr>
                <p14:cNvContentPartPr/>
                <p14:nvPr/>
              </p14:nvContentPartPr>
              <p14:xfrm>
                <a:off x="13734714" y="7388074"/>
                <a:ext cx="7200" cy="9360"/>
              </p14:xfrm>
            </p:contentPart>
          </mc:Choice>
          <mc:Fallback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1CD99183-2260-5850-62A6-E58794A076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717074" y="7370434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7E7F337C-1861-C7C7-8552-4B12EFE95F6B}"/>
                    </a:ext>
                  </a:extLst>
                </p14:cNvPr>
                <p14:cNvContentPartPr/>
                <p14:nvPr/>
              </p14:nvContentPartPr>
              <p14:xfrm>
                <a:off x="13291554" y="7096474"/>
                <a:ext cx="479160" cy="416880"/>
              </p14:xfrm>
            </p:contentPart>
          </mc:Choice>
          <mc:Fallback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7E7F337C-1861-C7C7-8552-4B12EFE95F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73914" y="7078834"/>
                  <a:ext cx="514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28C854BB-81FD-AE7F-3160-9D6C7BC43730}"/>
                    </a:ext>
                  </a:extLst>
                </p14:cNvPr>
                <p14:cNvContentPartPr/>
                <p14:nvPr/>
              </p14:nvContentPartPr>
              <p14:xfrm>
                <a:off x="13307034" y="7118074"/>
                <a:ext cx="515520" cy="950040"/>
              </p14:xfrm>
            </p:contentPart>
          </mc:Choice>
          <mc:Fallback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28C854BB-81FD-AE7F-3160-9D6C7BC437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289034" y="7100074"/>
                  <a:ext cx="551160" cy="9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8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A931ACB0-15EA-3C98-FB7C-1445BDAC01CE}"/>
                  </a:ext>
                </a:extLst>
              </p14:cNvPr>
              <p14:cNvContentPartPr/>
              <p14:nvPr/>
            </p14:nvContentPartPr>
            <p14:xfrm>
              <a:off x="13264194" y="7053634"/>
              <a:ext cx="662760" cy="1060920"/>
            </p14:xfrm>
          </p:contentPart>
        </mc:Choice>
        <mc:Fallback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A931ACB0-15EA-3C98-FB7C-1445BDAC01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246194" y="7035994"/>
                <a:ext cx="698400" cy="10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609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</TotalTime>
  <Words>4</Words>
  <Application>Microsoft Office PowerPoint</Application>
  <PresentationFormat>Personnalisé</PresentationFormat>
  <Paragraphs>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Benoît de Keyn</dc:creator>
  <cp:lastModifiedBy>Benoît de Keyn</cp:lastModifiedBy>
  <cp:revision>1</cp:revision>
  <cp:lastPrinted>2025-12-15T15:07:14Z</cp:lastPrinted>
  <dcterms:created xsi:type="dcterms:W3CDTF">2025-12-15T15:05:25Z</dcterms:created>
  <dcterms:modified xsi:type="dcterms:W3CDTF">2026-01-13T18:07:12Z</dcterms:modified>
</cp:coreProperties>
</file>